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20"/>
  </p:notesMasterIdLst>
  <p:sldIdLst>
    <p:sldId id="284" r:id="rId4"/>
    <p:sldId id="277" r:id="rId5"/>
    <p:sldId id="285" r:id="rId6"/>
    <p:sldId id="275" r:id="rId7"/>
    <p:sldId id="264" r:id="rId8"/>
    <p:sldId id="265" r:id="rId9"/>
    <p:sldId id="269" r:id="rId10"/>
    <p:sldId id="282" r:id="rId11"/>
    <p:sldId id="278" r:id="rId12"/>
    <p:sldId id="267" r:id="rId13"/>
    <p:sldId id="268" r:id="rId14"/>
    <p:sldId id="266" r:id="rId15"/>
    <p:sldId id="281" r:id="rId16"/>
    <p:sldId id="270" r:id="rId17"/>
    <p:sldId id="280" r:id="rId18"/>
    <p:sldId id="286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F947"/>
    <a:srgbClr val="66CCFF"/>
    <a:srgbClr val="CCFF66"/>
    <a:srgbClr val="99FF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84890" autoAdjust="0"/>
  </p:normalViewPr>
  <p:slideViewPr>
    <p:cSldViewPr>
      <p:cViewPr>
        <p:scale>
          <a:sx n="105" d="100"/>
          <a:sy n="105" d="100"/>
        </p:scale>
        <p:origin x="-17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2BB05-5C0C-4AE8-9524-A24D2B1DFB8B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791E4-AC14-4C35-824D-373397B3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0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791E4-AC14-4C35-824D-373397B3C0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791E4-AC14-4C35-824D-373397B3C0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8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3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505424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157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9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296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92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210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80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91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10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3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627257" y="505424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174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708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835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9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3055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233253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762125"/>
            <a:ext cx="8582413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341095"/>
            <a:ext cx="1931059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 dirty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774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319893"/>
            <a:ext cx="84201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257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05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6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0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086B-53FF-469D-9960-5668CB4E1C04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6023116" y="6464725"/>
            <a:ext cx="219323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FeistyForwarders_0968120672</a:t>
            </a:r>
            <a:endParaRPr lang="en-US" sz="10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786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719333"/>
            <a:ext cx="77175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583467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6023116" y="6464725"/>
            <a:ext cx="219323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FeistyForwarders_0968120672</a:t>
            </a:r>
            <a:endParaRPr lang="en-US" sz="1067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110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3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24" y="670321"/>
            <a:ext cx="7462151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24" y="630693"/>
            <a:ext cx="7462151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25" y="1017823"/>
            <a:ext cx="7992549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9C95E66-3777-4707-889B-02F02B56B076}"/>
              </a:ext>
            </a:extLst>
          </p:cNvPr>
          <p:cNvSpPr/>
          <p:nvPr/>
        </p:nvSpPr>
        <p:spPr>
          <a:xfrm>
            <a:off x="530755" y="1179636"/>
            <a:ext cx="8039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002060"/>
                </a:solidFill>
                <a:latin typeface="UTM Avo"/>
                <a:cs typeface="Arial"/>
                <a:sym typeface="Arial"/>
              </a:rPr>
              <a:t>3. Đặt một câu giới thiệu về quê em hoặc nơi em ở.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124200" y="1676400"/>
            <a:ext cx="2819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24600" y="16764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2133600"/>
            <a:ext cx="1752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3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08F512F-E5CD-DFA8-A77D-A8DE5A035F22}"/>
              </a:ext>
            </a:extLst>
          </p:cNvPr>
          <p:cNvSpPr/>
          <p:nvPr/>
        </p:nvSpPr>
        <p:spPr>
          <a:xfrm>
            <a:off x="495299" y="-33867"/>
            <a:ext cx="8153400" cy="660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87625F-143A-0EE9-E22F-F7E5AC168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761999"/>
            <a:ext cx="4431792" cy="31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2ADFF8-1129-EECB-5CEA-787382854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66" y="757767"/>
            <a:ext cx="4605867" cy="312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CE2E1D-39AA-3254-067B-32E1755FC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68235"/>
            <a:ext cx="6248400" cy="27897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8CCCF7-EA73-296D-5D6E-39015342A125}"/>
              </a:ext>
            </a:extLst>
          </p:cNvPr>
          <p:cNvSpPr txBox="1"/>
          <p:nvPr/>
        </p:nvSpPr>
        <p:spPr>
          <a:xfrm>
            <a:off x="8467" y="719667"/>
            <a:ext cx="135255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008C83E-BF46-F488-16C0-54313B05B9B9}"/>
              </a:ext>
            </a:extLst>
          </p:cNvPr>
          <p:cNvSpPr txBox="1"/>
          <p:nvPr/>
        </p:nvSpPr>
        <p:spPr>
          <a:xfrm>
            <a:off x="4440259" y="757767"/>
            <a:ext cx="135255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2C4D7A-FB2C-6DA0-DF7F-0EA7B1FE69CE}"/>
              </a:ext>
            </a:extLst>
          </p:cNvPr>
          <p:cNvSpPr txBox="1"/>
          <p:nvPr/>
        </p:nvSpPr>
        <p:spPr>
          <a:xfrm>
            <a:off x="533400" y="4038600"/>
            <a:ext cx="287972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92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58C2EA-1F7E-10D8-4019-51FF803FD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571999" cy="4191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2">
                <a:lumMod val="75000"/>
                <a:alpha val="6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57BC67-DA22-734B-249E-E9A735AB3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1" y="905347"/>
            <a:ext cx="4317999" cy="4191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25CC54-744F-7402-3CEE-A95D731B2FB9}"/>
              </a:ext>
            </a:extLst>
          </p:cNvPr>
          <p:cNvSpPr txBox="1"/>
          <p:nvPr/>
        </p:nvSpPr>
        <p:spPr>
          <a:xfrm>
            <a:off x="2928408" y="5776500"/>
            <a:ext cx="3354918" cy="548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Lũng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7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tse2.mm.bing.net/th?id=OIP.l8W4EL2RHjP9GMm2OBFVZgHaFn&amp;pid=Api&amp;P=0&amp;h=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797"/>
            <a:ext cx="6629400" cy="50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58629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DC8CFF-961D-6A10-7A0F-17F3BC20C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30"/>
          <a:stretch/>
        </p:blipFill>
        <p:spPr>
          <a:xfrm>
            <a:off x="212650" y="1066801"/>
            <a:ext cx="4213150" cy="2590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C68A24B-C25C-2FAA-3D59-CE570306C08A}"/>
              </a:ext>
            </a:extLst>
          </p:cNvPr>
          <p:cNvSpPr/>
          <p:nvPr/>
        </p:nvSpPr>
        <p:spPr>
          <a:xfrm>
            <a:off x="245745" y="1066801"/>
            <a:ext cx="4240530" cy="25875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B9D4435-DBA6-033C-4090-3D11F673686E}"/>
              </a:ext>
            </a:extLst>
          </p:cNvPr>
          <p:cNvSpPr txBox="1"/>
          <p:nvPr/>
        </p:nvSpPr>
        <p:spPr>
          <a:xfrm>
            <a:off x="344691" y="1799272"/>
            <a:ext cx="3949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phở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260124-6935-E788-7626-71D9948A4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69" y="1066800"/>
            <a:ext cx="4212083" cy="25356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4273B4-E17F-F645-8F60-A1281DF358E1}"/>
              </a:ext>
            </a:extLst>
          </p:cNvPr>
          <p:cNvSpPr txBox="1"/>
          <p:nvPr/>
        </p:nvSpPr>
        <p:spPr>
          <a:xfrm>
            <a:off x="6352562" y="1066800"/>
            <a:ext cx="1028699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Nón lá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C9A9B9-2EA7-E4E5-4B91-4541BBDEC40B}"/>
              </a:ext>
            </a:extLst>
          </p:cNvPr>
          <p:cNvSpPr/>
          <p:nvPr/>
        </p:nvSpPr>
        <p:spPr>
          <a:xfrm>
            <a:off x="4781669" y="1066801"/>
            <a:ext cx="4170482" cy="25907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776997-D6CC-993C-5FCD-5A69BDE66ABA}"/>
              </a:ext>
            </a:extLst>
          </p:cNvPr>
          <p:cNvSpPr txBox="1"/>
          <p:nvPr/>
        </p:nvSpPr>
        <p:spPr>
          <a:xfrm>
            <a:off x="4960620" y="1413808"/>
            <a:ext cx="38386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457F0B7-CAEF-9BFE-288B-BF63D2995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0" y="3821669"/>
            <a:ext cx="4240530" cy="257913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BF9F841-9B7B-8CE5-76B0-4B7A63E8E288}"/>
              </a:ext>
            </a:extLst>
          </p:cNvPr>
          <p:cNvSpPr/>
          <p:nvPr/>
        </p:nvSpPr>
        <p:spPr>
          <a:xfrm>
            <a:off x="245744" y="3821669"/>
            <a:ext cx="4240531" cy="265533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A1B2B8-0F8B-D9F0-B094-55C6661B3C05}"/>
              </a:ext>
            </a:extLst>
          </p:cNvPr>
          <p:cNvSpPr txBox="1"/>
          <p:nvPr/>
        </p:nvSpPr>
        <p:spPr>
          <a:xfrm>
            <a:off x="452658" y="4313872"/>
            <a:ext cx="3677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000" kern="0" dirty="0">
                <a:solidFill>
                  <a:srgbClr val="FFC000"/>
                </a:solidFill>
                <a:latin typeface="+mj-lt"/>
                <a:cs typeface="Arial"/>
                <a:sym typeface="Arial"/>
              </a:rPr>
              <a:t>c. Trang phục truyền thống của người Việt Nam.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934F1BF-CC86-B4C9-8138-CC62B8F479B8}"/>
              </a:ext>
            </a:extLst>
          </p:cNvPr>
          <p:cNvSpPr txBox="1"/>
          <p:nvPr/>
        </p:nvSpPr>
        <p:spPr>
          <a:xfrm>
            <a:off x="1645920" y="3810000"/>
            <a:ext cx="144018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Áo dài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CEF7AB8-C218-41E1-A4A7-5A0FB9AA7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2" y="3809923"/>
            <a:ext cx="4268975" cy="2590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9C44D2-2106-38DF-0D0D-08D71C64FE57}"/>
              </a:ext>
            </a:extLst>
          </p:cNvPr>
          <p:cNvSpPr txBox="1"/>
          <p:nvPr/>
        </p:nvSpPr>
        <p:spPr>
          <a:xfrm>
            <a:off x="6502507" y="3821668"/>
            <a:ext cx="87875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Tò he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E03278E-325E-EF99-442C-925A5CB55A85}"/>
              </a:ext>
            </a:extLst>
          </p:cNvPr>
          <p:cNvSpPr/>
          <p:nvPr/>
        </p:nvSpPr>
        <p:spPr>
          <a:xfrm>
            <a:off x="4724400" y="3810000"/>
            <a:ext cx="4170482" cy="2667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FB3FD0F-D250-41E4-5F31-88B97051E94F}"/>
              </a:ext>
            </a:extLst>
          </p:cNvPr>
          <p:cNvSpPr txBox="1"/>
          <p:nvPr/>
        </p:nvSpPr>
        <p:spPr>
          <a:xfrm>
            <a:off x="5084379" y="3949258"/>
            <a:ext cx="3606963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d. Đồ chơi dân gian được nặn bằng bột màu hấp chín, thường có hình con vật.</a:t>
            </a:r>
          </a:p>
          <a:p>
            <a:pPr algn="just"/>
            <a:endParaRPr lang="en-US" sz="13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00CD655-7055-AA77-D874-7E9993136620}"/>
              </a:ext>
            </a:extLst>
          </p:cNvPr>
          <p:cNvSpPr txBox="1"/>
          <p:nvPr/>
        </p:nvSpPr>
        <p:spPr>
          <a:xfrm>
            <a:off x="1645920" y="1066800"/>
            <a:ext cx="115443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20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Phở bò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1730CA-739E-2904-271A-D5C3B9766F91}"/>
              </a:ext>
            </a:extLst>
          </p:cNvPr>
          <p:cNvSpPr/>
          <p:nvPr/>
        </p:nvSpPr>
        <p:spPr>
          <a:xfrm>
            <a:off x="93080" y="-40976"/>
            <a:ext cx="8877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1. Tìm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từ ngữ chỉ sự vật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tương ứng với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mỗi lời giải thích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dưới đây: </a:t>
            </a:r>
          </a:p>
        </p:txBody>
      </p:sp>
    </p:spTree>
    <p:extLst>
      <p:ext uri="{BB962C8B-B14F-4D97-AF65-F5344CB8AC3E}">
        <p14:creationId xmlns:p14="http://schemas.microsoft.com/office/powerpoint/2010/main" val="25286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 animBg="1"/>
      <p:bldP spid="23" grpId="0" animBg="1"/>
      <p:bldP spid="24" grpId="0"/>
      <p:bldP spid="28" grpId="0" animBg="1"/>
      <p:bldP spid="29" grpId="0"/>
      <p:bldP spid="31" grpId="0" animBg="1"/>
      <p:bldP spid="35" grpId="0" animBg="1"/>
      <p:bldP spid="36" grpId="0" animBg="1"/>
      <p:bldP spid="37" grpId="0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0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"/>
            <a:ext cx="4191000" cy="3505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199"/>
            <a:ext cx="9144000" cy="3429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043534"/>
            <a:ext cx="4267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2971800"/>
            <a:ext cx="3886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Vạn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" y="6434058"/>
            <a:ext cx="457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5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0"/>
            <a:ext cx="4562475" cy="2791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4267200" cy="2791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47244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505200"/>
            <a:ext cx="4267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525" y="2819400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2791215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" y="6248400"/>
            <a:ext cx="837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81000"/>
            <a:ext cx="4419982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83" y="304800"/>
            <a:ext cx="4495416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1" y="5257800"/>
            <a:ext cx="4419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5334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Chu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LÀNG NGHỀ HẢI PHÒNG">
            <a:hlinkClick r:id="" action="ppaction://media"/>
            <a:extLst>
              <a:ext uri="{FF2B5EF4-FFF2-40B4-BE49-F238E27FC236}">
                <a16:creationId xmlns:a16="http://schemas.microsoft.com/office/drawing/2014/main" xmlns="" id="{59C58302-F721-DD3B-B090-1A7C4B747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8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302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653181-B383-28EF-0C13-3953AA5F672B}"/>
              </a:ext>
            </a:extLst>
          </p:cNvPr>
          <p:cNvSpPr txBox="1"/>
          <p:nvPr/>
        </p:nvSpPr>
        <p:spPr>
          <a:xfrm>
            <a:off x="2209802" y="515235"/>
            <a:ext cx="63246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 hợp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ngữ ở cột A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ngữ ở cột B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 tạo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giới thiệu.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15DE16-CB6E-2DAC-CADC-8D19F47833F4}"/>
              </a:ext>
            </a:extLst>
          </p:cNvPr>
          <p:cNvSpPr txBox="1"/>
          <p:nvPr/>
        </p:nvSpPr>
        <p:spPr>
          <a:xfrm>
            <a:off x="1066800" y="671899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kern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0CB9698-6300-E175-FAA4-4FE0FA3FA133}"/>
              </a:ext>
            </a:extLst>
          </p:cNvPr>
          <p:cNvSpPr/>
          <p:nvPr/>
        </p:nvSpPr>
        <p:spPr>
          <a:xfrm>
            <a:off x="668865" y="2790119"/>
            <a:ext cx="2743200" cy="685800"/>
          </a:xfrm>
          <a:prstGeom prst="roundRect">
            <a:avLst/>
          </a:prstGeom>
          <a:solidFill>
            <a:srgbClr val="93F9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C5756BF-56AA-DD87-8E55-2F9653DE4E68}"/>
              </a:ext>
            </a:extLst>
          </p:cNvPr>
          <p:cNvSpPr/>
          <p:nvPr/>
        </p:nvSpPr>
        <p:spPr>
          <a:xfrm>
            <a:off x="630557" y="3989909"/>
            <a:ext cx="2743200" cy="685800"/>
          </a:xfrm>
          <a:prstGeom prst="roundRect">
            <a:avLst>
              <a:gd name="adj" fmla="val 26024"/>
            </a:avLst>
          </a:prstGeom>
          <a:solidFill>
            <a:srgbClr val="93F9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46080EB-F630-E21D-A8E9-65A4EB0C25A6}"/>
              </a:ext>
            </a:extLst>
          </p:cNvPr>
          <p:cNvSpPr/>
          <p:nvPr/>
        </p:nvSpPr>
        <p:spPr>
          <a:xfrm>
            <a:off x="628545" y="5301447"/>
            <a:ext cx="2743200" cy="685800"/>
          </a:xfrm>
          <a:prstGeom prst="roundRect">
            <a:avLst/>
          </a:prstGeom>
          <a:solidFill>
            <a:srgbClr val="93F94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4AB9E5-51E5-F4D2-E9F5-74C16040BE51}"/>
              </a:ext>
            </a:extLst>
          </p:cNvPr>
          <p:cNvSpPr txBox="1"/>
          <p:nvPr/>
        </p:nvSpPr>
        <p:spPr>
          <a:xfrm>
            <a:off x="973665" y="2790119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852E355-BDFD-9504-D309-4D3A6FFB21F7}"/>
              </a:ext>
            </a:extLst>
          </p:cNvPr>
          <p:cNvSpPr txBox="1"/>
          <p:nvPr/>
        </p:nvSpPr>
        <p:spPr>
          <a:xfrm>
            <a:off x="630557" y="4053151"/>
            <a:ext cx="2931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Đoòng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3A1205-259A-64E0-F23F-5227DCAEEB13}"/>
              </a:ext>
            </a:extLst>
          </p:cNvPr>
          <p:cNvSpPr txBox="1"/>
          <p:nvPr/>
        </p:nvSpPr>
        <p:spPr>
          <a:xfrm>
            <a:off x="933345" y="5386697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93CE371-2D97-7B55-6A52-16AE0303616D}"/>
              </a:ext>
            </a:extLst>
          </p:cNvPr>
          <p:cNvSpPr/>
          <p:nvPr/>
        </p:nvSpPr>
        <p:spPr>
          <a:xfrm>
            <a:off x="4495802" y="2624235"/>
            <a:ext cx="4038600" cy="9425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AF59751-17B2-2370-2F1C-07AECD3C931D}"/>
              </a:ext>
            </a:extLst>
          </p:cNvPr>
          <p:cNvSpPr/>
          <p:nvPr/>
        </p:nvSpPr>
        <p:spPr>
          <a:xfrm>
            <a:off x="4521202" y="3741060"/>
            <a:ext cx="4038600" cy="11155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0394C09-A057-D993-4D10-6B4490D7FAB6}"/>
              </a:ext>
            </a:extLst>
          </p:cNvPr>
          <p:cNvSpPr/>
          <p:nvPr/>
        </p:nvSpPr>
        <p:spPr>
          <a:xfrm>
            <a:off x="4555067" y="5088798"/>
            <a:ext cx="4038600" cy="11155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99E591-5127-0752-6A24-F48DC1D1FA07}"/>
              </a:ext>
            </a:extLst>
          </p:cNvPr>
          <p:cNvSpPr txBox="1"/>
          <p:nvPr/>
        </p:nvSpPr>
        <p:spPr>
          <a:xfrm>
            <a:off x="4665134" y="2770779"/>
            <a:ext cx="371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4C7F08-23A8-0AAD-2CC4-B628A8CED3C5}"/>
              </a:ext>
            </a:extLst>
          </p:cNvPr>
          <p:cNvSpPr txBox="1"/>
          <p:nvPr/>
        </p:nvSpPr>
        <p:spPr>
          <a:xfrm>
            <a:off x="4521202" y="3821784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F5D5EF-F489-636A-C74C-D98D6E880A59}"/>
              </a:ext>
            </a:extLst>
          </p:cNvPr>
          <p:cNvSpPr txBox="1"/>
          <p:nvPr/>
        </p:nvSpPr>
        <p:spPr>
          <a:xfrm>
            <a:off x="4588935" y="5167293"/>
            <a:ext cx="39624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52623E0-EABA-E873-BD4D-56ED2CD8236C}"/>
              </a:ext>
            </a:extLst>
          </p:cNvPr>
          <p:cNvCxnSpPr>
            <a:stCxn id="5" idx="3"/>
            <a:endCxn id="12" idx="1"/>
          </p:cNvCxnSpPr>
          <p:nvPr/>
        </p:nvCxnSpPr>
        <p:spPr>
          <a:xfrm>
            <a:off x="3412065" y="3133019"/>
            <a:ext cx="1109137" cy="11658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9E826FD6-9340-26BD-8D5E-1EB09FA4651D}"/>
              </a:ext>
            </a:extLst>
          </p:cNvPr>
          <p:cNvCxnSpPr>
            <a:endCxn id="13" idx="1"/>
          </p:cNvCxnSpPr>
          <p:nvPr/>
        </p:nvCxnSpPr>
        <p:spPr>
          <a:xfrm>
            <a:off x="3409840" y="4286081"/>
            <a:ext cx="1179095" cy="1358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6BFC2571-03CA-5E4E-C354-A6BB51EC78EC}"/>
              </a:ext>
            </a:extLst>
          </p:cNvPr>
          <p:cNvCxnSpPr>
            <a:stCxn id="7" idx="3"/>
            <a:endCxn id="2" idx="1"/>
          </p:cNvCxnSpPr>
          <p:nvPr/>
        </p:nvCxnSpPr>
        <p:spPr>
          <a:xfrm flipV="1">
            <a:off x="3371745" y="3095520"/>
            <a:ext cx="1124057" cy="25488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7AC983F5-110C-9733-2D01-1A1E1582691C}"/>
              </a:ext>
            </a:extLst>
          </p:cNvPr>
          <p:cNvSpPr/>
          <p:nvPr/>
        </p:nvSpPr>
        <p:spPr>
          <a:xfrm>
            <a:off x="1504845" y="1851338"/>
            <a:ext cx="838200" cy="685801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457C6D3-1872-984A-1343-DF059E715A6B}"/>
              </a:ext>
            </a:extLst>
          </p:cNvPr>
          <p:cNvSpPr/>
          <p:nvPr/>
        </p:nvSpPr>
        <p:spPr>
          <a:xfrm>
            <a:off x="6151035" y="1869986"/>
            <a:ext cx="838200" cy="685801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5056E0A-4862-EB02-97DF-16D9A69ED5A6}"/>
              </a:ext>
            </a:extLst>
          </p:cNvPr>
          <p:cNvSpPr txBox="1"/>
          <p:nvPr/>
        </p:nvSpPr>
        <p:spPr>
          <a:xfrm>
            <a:off x="6348891" y="1898447"/>
            <a:ext cx="38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047F421-A2DF-05AD-CD08-1DE497AB40B5}"/>
              </a:ext>
            </a:extLst>
          </p:cNvPr>
          <p:cNvSpPr txBox="1"/>
          <p:nvPr/>
        </p:nvSpPr>
        <p:spPr>
          <a:xfrm>
            <a:off x="1703810" y="1902771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8535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4" grpId="0"/>
      <p:bldP spid="15" grpId="0"/>
      <p:bldP spid="2" grpId="0" animBg="1"/>
      <p:bldP spid="8" grpId="0" animBg="1"/>
      <p:bldP spid="9" grpId="0" animBg="1"/>
      <p:bldP spid="10" grpId="0"/>
      <p:bldP spid="12" grpId="0"/>
      <p:bldP spid="13" grpId="0" animBg="1"/>
      <p:bldP spid="30" grpId="0" animBg="1"/>
      <p:bldP spid="31" grpId="0" animBg="1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2112&quot;&gt;&lt;property id=&quot;20148&quot; value=&quot;5&quot;/&gt;&lt;property id=&quot;20300&quot; value=&quot;Slide 1&quot;/&gt;&lt;property id=&quot;20307&quot; value=&quot;257&quot;/&gt;&lt;/object&gt;&lt;object type=&quot;3&quot; unique_id=&quot;12113&quot;&gt;&lt;property id=&quot;20148&quot; value=&quot;5&quot;/&gt;&lt;property id=&quot;20300&quot; value=&quot;Slide 4&quot;/&gt;&lt;property id=&quot;20307&quot; value=&quot;258&quot;/&gt;&lt;/object&gt;&lt;object type=&quot;3&quot; unique_id=&quot;12114&quot;&gt;&lt;property id=&quot;20148&quot; value=&quot;5&quot;/&gt;&lt;property id=&quot;20300&quot; value=&quot;Slide 3&quot;/&gt;&lt;property id=&quot;20307&quot; value=&quot;259&quot;/&gt;&lt;/object&gt;&lt;object type=&quot;3&quot; unique_id=&quot;12184&quot;&gt;&lt;property id=&quot;20148&quot; value=&quot;5&quot;/&gt;&lt;property id=&quot;20300&quot; value=&quot;Slide 5&quot;/&gt;&lt;property id=&quot;20307&quot; value=&quot;261&quot;/&gt;&lt;/object&gt;&lt;object type=&quot;3&quot; unique_id=&quot;12185&quot;&gt;&lt;property id=&quot;20148&quot; value=&quot;5&quot;/&gt;&lt;property id=&quot;20300&quot; value=&quot;Slide 6&quot;/&gt;&lt;property id=&quot;20307&quot; value=&quot;262&quot;/&gt;&lt;/object&gt;&lt;object type=&quot;3&quot; unique_id=&quot;12186&quot;&gt;&lt;property id=&quot;20148&quot; value=&quot;5&quot;/&gt;&lt;property id=&quot;20300&quot; value=&quot;Slide 7&quot;/&gt;&lt;property id=&quot;20307&quot; value=&quot;264&quot;/&gt;&lt;/object&gt;&lt;object type=&quot;3&quot; unique_id=&quot;12277&quot;&gt;&lt;property id=&quot;20148&quot; value=&quot;5&quot;/&gt;&lt;property id=&quot;20300&quot; value=&quot;Slide 8&quot;/&gt;&lt;property id=&quot;20307&quot; value=&quot;265&quot;/&gt;&lt;/object&gt;&lt;object type=&quot;3&quot; unique_id=&quot;12278&quot;&gt;&lt;property id=&quot;20148&quot; value=&quot;5&quot;/&gt;&lt;property id=&quot;20300&quot; value=&quot;Slide 9&quot;/&gt;&lt;property id=&quot;20307&quot; value=&quot;266&quot;/&gt;&lt;/object&gt;&lt;object type=&quot;3&quot; unique_id=&quot;12280&quot;&gt;&lt;property id=&quot;20148&quot; value=&quot;5&quot;/&gt;&lt;property id=&quot;20300&quot; value=&quot;Slide 10&quot;/&gt;&lt;property id=&quot;20307&quot; value=&quot;268&quot;/&gt;&lt;/object&gt;&lt;object type=&quot;3&quot; unique_id=&quot;12281&quot;&gt;&lt;property id=&quot;20148&quot; value=&quot;5&quot;/&gt;&lt;property id=&quot;20300&quot; value=&quot;Slide 11&quot;/&gt;&lt;property id=&quot;20307&quot; value=&quot;269&quot;/&gt;&lt;/object&gt;&lt;object type=&quot;3&quot; unique_id=&quot;12282&quot;&gt;&lt;property id=&quot;20148&quot; value=&quot;5&quot;/&gt;&lt;property id=&quot;20300&quot; value=&quot;Slide 12&quot;/&gt;&lt;property id=&quot;20307&quot; value=&quot;270&quot;/&gt;&lt;/object&gt;&lt;object type=&quot;3&quot; unique_id=&quot;12283&quot;&gt;&lt;property id=&quot;20148&quot; value=&quot;5&quot;/&gt;&lt;property id=&quot;20300&quot; value=&quot;Slide 13&quot;/&gt;&lt;property id=&quot;20307&quot; value=&quot;271&quot;/&gt;&lt;/object&gt;&lt;object type=&quot;3&quot; unique_id=&quot;12332&quot;&gt;&lt;property id=&quot;20148&quot; value=&quot;5&quot;/&gt;&lt;property id=&quot;20300&quot; value=&quot;Slide 15&quot;/&gt;&lt;property id=&quot;20307&quot; value=&quot;272&quot;/&gt;&lt;/object&gt;&lt;object type=&quot;3&quot; unique_id=&quot;12401&quot;&gt;&lt;property id=&quot;20148&quot; value=&quot;5&quot;/&gt;&lt;property id=&quot;20300&quot; value=&quot;Slide 16&quot;/&gt;&lt;property id=&quot;20307&quot; value=&quot;273&quot;/&gt;&lt;/object&gt;&lt;object type=&quot;3&quot; unique_id=&quot;12564&quot;&gt;&lt;property id=&quot;20148&quot; value=&quot;5&quot;/&gt;&lt;property id=&quot;20300&quot; value=&quot;Slide 19&quot;/&gt;&lt;property id=&quot;20307&quot; value=&quot;274&quot;/&gt;&lt;/object&gt;&lt;object type=&quot;3&quot; unique_id=&quot;12565&quot;&gt;&lt;property id=&quot;20148&quot; value=&quot;5&quot;/&gt;&lt;property id=&quot;20300&quot; value=&quot;Slide 20&quot;/&gt;&lt;property id=&quot;20307&quot; value=&quot;275&quot;/&gt;&lt;/object&gt;&lt;object type=&quot;3&quot; unique_id=&quot;12566&quot;&gt;&lt;property id=&quot;20148&quot; value=&quot;5&quot;/&gt;&lt;property id=&quot;20300&quot; value=&quot;Slide 21&quot;/&gt;&lt;property id=&quot;20307&quot; value=&quot;276&quot;/&gt;&lt;/object&gt;&lt;object type=&quot;3&quot; unique_id=&quot;12567&quot;&gt;&lt;property id=&quot;20148&quot; value=&quot;5&quot;/&gt;&lt;property id=&quot;20300&quot; value=&quot;Slide 22&quot;/&gt;&lt;property id=&quot;20307&quot; value=&quot;277&quot;/&gt;&lt;/object&gt;&lt;object type=&quot;3&quot; unique_id=&quot;12570&quot;&gt;&lt;property id=&quot;20148&quot; value=&quot;5&quot;/&gt;&lt;property id=&quot;20300&quot; value=&quot;Slide 24&quot;/&gt;&lt;property id=&quot;20307&quot; value=&quot;280&quot;/&gt;&lt;/object&gt;&lt;object type=&quot;3&quot; unique_id=&quot;12746&quot;&gt;&lt;property id=&quot;20148&quot; value=&quot;5&quot;/&gt;&lt;property id=&quot;20300&quot; value=&quot;Slide 2&quot;/&gt;&lt;property id=&quot;20307&quot; value=&quot;282&quot;/&gt;&lt;/object&gt;&lt;object type=&quot;3&quot; unique_id=&quot;12747&quot;&gt;&lt;property id=&quot;20148&quot; value=&quot;5&quot;/&gt;&lt;property id=&quot;20300&quot; value=&quot;Slide 23&quot;/&gt;&lt;property id=&quot;20307&quot; value=&quot;281&quot;/&gt;&lt;/object&gt;&lt;object type=&quot;3&quot; unique_id=&quot;12940&quot;&gt;&lt;property id=&quot;20148&quot; value=&quot;5&quot;/&gt;&lt;property id=&quot;20300&quot; value=&quot;Slide 17&quot;/&gt;&lt;property id=&quot;20307&quot; value=&quot;283&quot;/&gt;&lt;/object&gt;&lt;object type=&quot;3&quot; unique_id=&quot;12989&quot;&gt;&lt;property id=&quot;20148&quot; value=&quot;5&quot;/&gt;&lt;property id=&quot;20300&quot; value=&quot;Slide 14&quot;/&gt;&lt;property id=&quot;20307&quot; value=&quot;284&quot;/&gt;&lt;/object&gt;&lt;object type=&quot;3&quot; unique_id=&quot;12990&quot;&gt;&lt;property id=&quot;20148&quot; value=&quot;5&quot;/&gt;&lt;property id=&quot;20300&quot; value=&quot;Slide 18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239</Words>
  <Application>Microsoft Office PowerPoint</Application>
  <PresentationFormat>On-screen Show (4:3)</PresentationFormat>
  <Paragraphs>36</Paragraphs>
  <Slides>16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111</cp:revision>
  <dcterms:created xsi:type="dcterms:W3CDTF">2022-03-17T14:04:22Z</dcterms:created>
  <dcterms:modified xsi:type="dcterms:W3CDTF">2024-04-26T03:17:10Z</dcterms:modified>
</cp:coreProperties>
</file>