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unknown"/>
  <Default Extension="webp" ContentType="image/webp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9"/>
  </p:notesMasterIdLst>
  <p:sldIdLst>
    <p:sldId id="401" r:id="rId2"/>
    <p:sldId id="398" r:id="rId3"/>
    <p:sldId id="396" r:id="rId4"/>
    <p:sldId id="399" r:id="rId5"/>
    <p:sldId id="400" r:id="rId6"/>
    <p:sldId id="259" r:id="rId7"/>
    <p:sldId id="397" r:id="rId8"/>
  </p:sldIdLst>
  <p:sldSz cx="9144000" cy="5143500" type="screen16x9"/>
  <p:notesSz cx="6858000" cy="9144000"/>
  <p:embeddedFontLst>
    <p:embeddedFont>
      <p:font typeface="Kalam" charset="0"/>
      <p:regular r:id="rId10"/>
      <p:bold r:id="rId11"/>
    </p:embeddedFont>
    <p:embeddedFont>
      <p:font typeface="Montserrat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009900"/>
    <a:srgbClr val="FF6600"/>
    <a:srgbClr val="FF0066"/>
    <a:srgbClr val="7EA131"/>
    <a:srgbClr val="B7D574"/>
    <a:srgbClr val="70BE44"/>
    <a:srgbClr val="3182C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7" autoAdjust="0"/>
    <p:restoredTop sz="94364" autoAdjust="0"/>
  </p:normalViewPr>
  <p:slideViewPr>
    <p:cSldViewPr snapToGrid="0">
      <p:cViewPr>
        <p:scale>
          <a:sx n="166" d="100"/>
          <a:sy n="166" d="100"/>
        </p:scale>
        <p:origin x="-90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776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C423F-745E-1838-1461-F7878554D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6F409B-3DFF-6BBC-C6FC-4D02AF406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22E6EA-5D9C-51B8-C3DB-9F71A2AF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31E-71C5-4FB6-AA92-17C73294E95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18880B-247E-9C85-8B16-2C81DBA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18AF36-00F8-6D8E-979A-56515BA3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51D0-A4EC-4082-AEF4-7CCF97858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CFC821-2FC3-A2E8-C189-6940EB6A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AE9D9C-0F5C-B681-7F4C-567B9310E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766C8-6EC8-605E-53F8-3E1DEA15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A5B531E-71C5-4FB6-AA92-17C73294E95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B1F328-31AA-5200-1F7A-8866883A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D85D7F-05F4-8D48-9971-CFD5F90A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09151D0-A4EC-4082-AEF4-7CCF97858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4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web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7848" y="1943819"/>
            <a:ext cx="545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TĂNG CƯỜNG - LỚP 2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TIẾT 2: TUẦN 27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0024" y="3904891"/>
            <a:ext cx="3283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0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46833507666">
            <a:hlinkClick r:id="" action="ppaction://media"/>
            <a:extLst>
              <a:ext uri="{FF2B5EF4-FFF2-40B4-BE49-F238E27FC236}">
                <a16:creationId xmlns:a16="http://schemas.microsoft.com/office/drawing/2014/main" xmlns="" id="{EBB6E1F8-B0F6-3F20-C667-FCE1B0309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9142127" cy="50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422059" y="2183559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đỏ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chót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22060" y="2947596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vàng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mỏ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đỏ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22059" y="3686701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muốt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55973" y="465414"/>
            <a:ext cx="7832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</a:rPr>
              <a:t>2.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vi-VN" sz="2800" b="1" dirty="0">
                <a:latin typeface="+mj-lt"/>
              </a:rPr>
              <a:t>Đọc lại bài Chim rừng Tây Nguyên, nối từ ngữ chỉ loài chim với từ ngữ chỉ đặc điểm thích hợp.</a:t>
            </a:r>
            <a:endParaRPr lang="vi-VN" sz="2667" b="1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18421" y="2256616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ầy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thiên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nga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18419" y="2957221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kơ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púc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18418" y="3686701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đại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bàng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1520" y="1518757"/>
            <a:ext cx="652849" cy="5655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41275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9609856-A721-704E-5406-8138C3D50447}"/>
              </a:ext>
            </a:extLst>
          </p:cNvPr>
          <p:cNvSpPr/>
          <p:nvPr/>
        </p:nvSpPr>
        <p:spPr>
          <a:xfrm>
            <a:off x="6171706" y="1518757"/>
            <a:ext cx="652849" cy="5655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41275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10" name="Straight Connector 9"/>
          <p:cNvCxnSpPr>
            <a:cxnSpLocks/>
            <a:endCxn id="9" idx="1"/>
          </p:cNvCxnSpPr>
          <p:nvPr/>
        </p:nvCxnSpPr>
        <p:spPr>
          <a:xfrm>
            <a:off x="3301465" y="2553835"/>
            <a:ext cx="1120594" cy="14156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16" idx="3"/>
          </p:cNvCxnSpPr>
          <p:nvPr/>
        </p:nvCxnSpPr>
        <p:spPr>
          <a:xfrm flipV="1">
            <a:off x="3303639" y="2602920"/>
            <a:ext cx="1118418" cy="637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17" idx="3"/>
            <a:endCxn id="8" idx="1"/>
          </p:cNvCxnSpPr>
          <p:nvPr/>
        </p:nvCxnSpPr>
        <p:spPr>
          <a:xfrm flipV="1">
            <a:off x="3303638" y="3230379"/>
            <a:ext cx="1118422" cy="7391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animBg="1"/>
      <p:bldP spid="16" grpId="0" animBg="1"/>
      <p:bldP spid="17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3FCED2-789B-4D99-9CAF-C0810FEB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2">
            <a:hlinkClick r:id="" action="ppaction://media"/>
            <a:extLst>
              <a:ext uri="{FF2B5EF4-FFF2-40B4-BE49-F238E27FC236}">
                <a16:creationId xmlns="" xmlns:a16="http://schemas.microsoft.com/office/drawing/2014/main" id="{BAC1E57E-B8E7-4045-8127-CC779D7297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8" name="Bản ghi Mới 7">
            <a:hlinkClick r:id="" action="ppaction://media"/>
            <a:extLst>
              <a:ext uri="{FF2B5EF4-FFF2-40B4-BE49-F238E27FC236}">
                <a16:creationId xmlns="" xmlns:a16="http://schemas.microsoft.com/office/drawing/2014/main" id="{5B33ADE8-8D9F-4E2A-8196-34E489AA4D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8515" y="52931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̉n ghi Mới 8">
            <a:hlinkClick r:id="" action="ppaction://media"/>
            <a:extLst>
              <a:ext uri="{FF2B5EF4-FFF2-40B4-BE49-F238E27FC236}">
                <a16:creationId xmlns="" xmlns:a16="http://schemas.microsoft.com/office/drawing/2014/main" id="{79ED4FE4-AEFB-464F-9590-C35DA4BE5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150" y="4717070"/>
            <a:ext cx="457200" cy="457200"/>
          </a:xfrm>
          <a:prstGeom prst="rect">
            <a:avLst/>
          </a:prstGeom>
        </p:spPr>
      </p:pic>
      <p:pic>
        <p:nvPicPr>
          <p:cNvPr id="1028" name="Picture 4" descr="Bật mí 1001 bí mật về đại bàng có thể bạn chưa biết">
            <a:extLst>
              <a:ext uri="{FF2B5EF4-FFF2-40B4-BE49-F238E27FC236}">
                <a16:creationId xmlns="" xmlns:a16="http://schemas.microsoft.com/office/drawing/2014/main" id="{28A9E2FA-93F4-5680-C39A-6847169C89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6850" cy="50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8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BF162-38E2-90F8-03A8-892B616F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1" y="1356190"/>
            <a:ext cx="2290846" cy="1627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EDD0F8-BA3D-402A-3AA0-88C81845C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20" y="1356190"/>
            <a:ext cx="2850624" cy="162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6B012E-5E22-4ADC-270E-B7069B583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5" y="1356190"/>
            <a:ext cx="2441559" cy="1627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72E886-3A76-C4AB-763F-8ADB3E6535FC}"/>
              </a:ext>
            </a:extLst>
          </p:cNvPr>
          <p:cNvSpPr txBox="1"/>
          <p:nvPr/>
        </p:nvSpPr>
        <p:spPr>
          <a:xfrm flipH="1">
            <a:off x="938689" y="3155836"/>
            <a:ext cx="19859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712FF2-CE76-32CF-3CA0-D5E643217DFD}"/>
              </a:ext>
            </a:extLst>
          </p:cNvPr>
          <p:cNvSpPr txBox="1"/>
          <p:nvPr/>
        </p:nvSpPr>
        <p:spPr>
          <a:xfrm flipH="1">
            <a:off x="3493587" y="3155836"/>
            <a:ext cx="19859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 kơ púc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5677DC-E1CC-6397-8B17-1CF14F487135}"/>
              </a:ext>
            </a:extLst>
          </p:cNvPr>
          <p:cNvSpPr txBox="1"/>
          <p:nvPr/>
        </p:nvSpPr>
        <p:spPr>
          <a:xfrm flipH="1">
            <a:off x="6336260" y="3083303"/>
            <a:ext cx="2104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Chim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02347" y="1145027"/>
            <a:ext cx="7868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</a:rPr>
              <a:t>3.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vi-VN" sz="2800" b="1" dirty="0">
                <a:latin typeface="+mj-lt"/>
              </a:rPr>
              <a:t>Viết 1 </a:t>
            </a:r>
            <a:r>
              <a:rPr lang="en-US" sz="2800" b="1" dirty="0">
                <a:latin typeface="+mj-lt"/>
              </a:rPr>
              <a:t>-</a:t>
            </a:r>
            <a:r>
              <a:rPr lang="vi-VN" sz="2800" b="1" dirty="0">
                <a:latin typeface="+mj-lt"/>
              </a:rPr>
              <a:t> 2 câu nói về đặc điểm của một loài chim ở trên hoặc một loài chim mà em biết.</a:t>
            </a:r>
            <a:endParaRPr lang="vi-VN" sz="2667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18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99</Words>
  <Application>Microsoft Office PowerPoint</Application>
  <PresentationFormat>On-screen Show (16:9)</PresentationFormat>
  <Paragraphs>16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Kalam</vt:lpstr>
      <vt:lpstr>Times New Roman</vt:lpstr>
      <vt:lpstr>UTM Avo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User</cp:lastModifiedBy>
  <cp:revision>151</cp:revision>
  <dcterms:modified xsi:type="dcterms:W3CDTF">2025-09-08T10:36:26Z</dcterms:modified>
</cp:coreProperties>
</file>