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</p:sldMasterIdLst>
  <p:notesMasterIdLst>
    <p:notesMasterId r:id="rId18"/>
  </p:notesMasterIdLst>
  <p:sldIdLst>
    <p:sldId id="3076" r:id="rId2"/>
    <p:sldId id="3067" r:id="rId3"/>
    <p:sldId id="3070" r:id="rId4"/>
    <p:sldId id="3071" r:id="rId5"/>
    <p:sldId id="3077" r:id="rId6"/>
    <p:sldId id="3078" r:id="rId7"/>
    <p:sldId id="261" r:id="rId8"/>
    <p:sldId id="3079" r:id="rId9"/>
    <p:sldId id="3073" r:id="rId10"/>
    <p:sldId id="3075" r:id="rId11"/>
    <p:sldId id="3074" r:id="rId12"/>
    <p:sldId id="263" r:id="rId13"/>
    <p:sldId id="264" r:id="rId14"/>
    <p:sldId id="265" r:id="rId15"/>
    <p:sldId id="266" r:id="rId16"/>
    <p:sldId id="267" r:id="rId17"/>
  </p:sldIdLst>
  <p:sldSz cx="12192000" cy="6858000"/>
  <p:notesSz cx="6858000" cy="9144000"/>
  <p:embeddedFontLst>
    <p:embeddedFont>
      <p:font typeface="Baskerville Old Face" panose="02020602080505020303" pitchFamily="18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Helvetica Neue" panose="020B0604020202020204" charset="0"/>
      <p:regular r:id="rId24"/>
      <p:bold r:id="rId25"/>
      <p:italic r:id="rId26"/>
      <p:boldItalic r:id="rId27"/>
    </p:embeddedFont>
    <p:embeddedFont>
      <p:font typeface="Quattrocento Sans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1" d="100"/>
          <a:sy n="61" d="100"/>
        </p:scale>
        <p:origin x="30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76839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Thầy cô có thể bật/tắt nhạc nền bằng cách nhấp vào biểu tượng Nốt nhạc.</a:t>
            </a:r>
          </a:p>
          <a:p>
            <a:r>
              <a:rPr lang="en-US" altLang="en-US"/>
              <a:t>Thầy cô nhấp vào BẮT ĐẦU hoặc nhấp trái chuột để vào phần câu hỏi.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0C8C20-82BA-4C31-905C-E93468E4F610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64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HD chỉnh sửa: Thầy cô nhập câu hỏi và các đáp án vào các ô (Căn chỉnh size chữ cho phù hợp với độ dài câu hỏi)</a:t>
            </a:r>
          </a:p>
          <a:p>
            <a:r>
              <a:rPr lang="en-US" altLang="en-US"/>
              <a:t>Thầy cô nhấp chuột phải hoặc phím -&gt; để hiện câu hỏi và các đáp án</a:t>
            </a:r>
          </a:p>
          <a:p>
            <a:r>
              <a:rPr lang="en-US" altLang="en-US"/>
              <a:t>Sau khi HS chọn đáp án, thầy cô nhấp vào PHẦN ĐẤT chứa đáp án đó.</a:t>
            </a:r>
          </a:p>
          <a:p>
            <a:r>
              <a:rPr lang="en-US" altLang="en-US"/>
              <a:t>Sau khi ở phần kiểm tra đúng sai, thầy cô nhấp &lt; để trở về câu hỏi.</a:t>
            </a:r>
          </a:p>
          <a:p>
            <a:r>
              <a:rPr lang="en-US" altLang="en-US"/>
              <a:t>Sau khi hoàn thành xong câu hỏi, thầy cô nhấp hình &gt; hoặc chuột trái, phím -&gt; để chuyển sang câu hỏi tiếp theo.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07787F-0C91-4234-98C9-0F40071D764F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7897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HD </a:t>
            </a:r>
            <a:r>
              <a:rPr lang="en-US" altLang="en-US" dirty="0" err="1"/>
              <a:t>chỉnh</a:t>
            </a:r>
            <a:r>
              <a:rPr lang="en-US" altLang="en-US" dirty="0"/>
              <a:t> </a:t>
            </a:r>
            <a:r>
              <a:rPr lang="en-US" altLang="en-US" dirty="0" err="1"/>
              <a:t>sửa</a:t>
            </a:r>
            <a:r>
              <a:rPr lang="en-US" altLang="en-US" dirty="0"/>
              <a:t>: </a:t>
            </a:r>
            <a:r>
              <a:rPr lang="en-US" altLang="en-US" dirty="0" err="1"/>
              <a:t>Thầy</a:t>
            </a:r>
            <a:r>
              <a:rPr lang="en-US" altLang="en-US" dirty="0"/>
              <a:t> </a:t>
            </a:r>
            <a:r>
              <a:rPr lang="en-US" altLang="en-US" dirty="0" err="1"/>
              <a:t>cô</a:t>
            </a:r>
            <a:r>
              <a:rPr lang="en-US" altLang="en-US" dirty="0"/>
              <a:t> </a:t>
            </a:r>
            <a:r>
              <a:rPr lang="en-US" altLang="en-US" dirty="0" err="1"/>
              <a:t>nhập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 </a:t>
            </a:r>
            <a:r>
              <a:rPr lang="en-US" altLang="en-US" dirty="0" err="1"/>
              <a:t>và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đáp</a:t>
            </a:r>
            <a:r>
              <a:rPr lang="en-US" altLang="en-US" dirty="0"/>
              <a:t> </a:t>
            </a:r>
            <a:r>
              <a:rPr lang="en-US" altLang="en-US" dirty="0" err="1"/>
              <a:t>án</a:t>
            </a:r>
            <a:r>
              <a:rPr lang="en-US" altLang="en-US" dirty="0"/>
              <a:t> </a:t>
            </a:r>
            <a:r>
              <a:rPr lang="en-US" altLang="en-US" dirty="0" err="1"/>
              <a:t>vào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ô (</a:t>
            </a:r>
            <a:r>
              <a:rPr lang="en-US" altLang="en-US" dirty="0" err="1"/>
              <a:t>Căn</a:t>
            </a:r>
            <a:r>
              <a:rPr lang="en-US" altLang="en-US" dirty="0"/>
              <a:t> </a:t>
            </a:r>
            <a:r>
              <a:rPr lang="en-US" altLang="en-US" dirty="0" err="1"/>
              <a:t>chỉnh</a:t>
            </a:r>
            <a:r>
              <a:rPr lang="en-US" altLang="en-US" dirty="0"/>
              <a:t> size </a:t>
            </a:r>
            <a:r>
              <a:rPr lang="en-US" altLang="en-US" dirty="0" err="1"/>
              <a:t>chữ</a:t>
            </a:r>
            <a:r>
              <a:rPr lang="en-US" altLang="en-US" dirty="0"/>
              <a:t> </a:t>
            </a:r>
            <a:r>
              <a:rPr lang="en-US" altLang="en-US" dirty="0" err="1"/>
              <a:t>cho</a:t>
            </a:r>
            <a:r>
              <a:rPr lang="en-US" altLang="en-US" dirty="0"/>
              <a:t> </a:t>
            </a:r>
            <a:r>
              <a:rPr lang="en-US" altLang="en-US" dirty="0" err="1"/>
              <a:t>phù</a:t>
            </a:r>
            <a:r>
              <a:rPr lang="en-US" altLang="en-US" dirty="0"/>
              <a:t> </a:t>
            </a:r>
            <a:r>
              <a:rPr lang="en-US" altLang="en-US" dirty="0" err="1"/>
              <a:t>hợp</a:t>
            </a:r>
            <a:r>
              <a:rPr lang="en-US" altLang="en-US" dirty="0"/>
              <a:t> </a:t>
            </a:r>
            <a:r>
              <a:rPr lang="en-US" altLang="en-US" dirty="0" err="1"/>
              <a:t>với</a:t>
            </a:r>
            <a:r>
              <a:rPr lang="en-US" altLang="en-US" dirty="0"/>
              <a:t> </a:t>
            </a:r>
            <a:r>
              <a:rPr lang="en-US" altLang="en-US" dirty="0" err="1"/>
              <a:t>độ</a:t>
            </a:r>
            <a:r>
              <a:rPr lang="en-US" altLang="en-US" dirty="0"/>
              <a:t> </a:t>
            </a:r>
            <a:r>
              <a:rPr lang="en-US" altLang="en-US" dirty="0" err="1"/>
              <a:t>dài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)</a:t>
            </a:r>
          </a:p>
          <a:p>
            <a:r>
              <a:rPr lang="en-US" altLang="en-US" dirty="0" err="1"/>
              <a:t>Thầy</a:t>
            </a:r>
            <a:r>
              <a:rPr lang="en-US" altLang="en-US" dirty="0"/>
              <a:t> </a:t>
            </a:r>
            <a:r>
              <a:rPr lang="en-US" altLang="en-US" dirty="0" err="1"/>
              <a:t>cô</a:t>
            </a:r>
            <a:r>
              <a:rPr lang="en-US" altLang="en-US" dirty="0"/>
              <a:t> </a:t>
            </a:r>
            <a:r>
              <a:rPr lang="en-US" altLang="en-US" dirty="0" err="1"/>
              <a:t>nhấp</a:t>
            </a:r>
            <a:r>
              <a:rPr lang="en-US" altLang="en-US" dirty="0"/>
              <a:t> </a:t>
            </a:r>
            <a:r>
              <a:rPr lang="en-US" altLang="en-US" dirty="0" err="1"/>
              <a:t>chuột</a:t>
            </a:r>
            <a:r>
              <a:rPr lang="en-US" altLang="en-US" dirty="0"/>
              <a:t> </a:t>
            </a:r>
            <a:r>
              <a:rPr lang="en-US" altLang="en-US" dirty="0" err="1"/>
              <a:t>phải</a:t>
            </a:r>
            <a:r>
              <a:rPr lang="en-US" altLang="en-US" dirty="0"/>
              <a:t> </a:t>
            </a:r>
            <a:r>
              <a:rPr lang="en-US" altLang="en-US" dirty="0" err="1"/>
              <a:t>hoặc</a:t>
            </a:r>
            <a:r>
              <a:rPr lang="en-US" altLang="en-US" dirty="0"/>
              <a:t> </a:t>
            </a:r>
            <a:r>
              <a:rPr lang="en-US" altLang="en-US" dirty="0" err="1"/>
              <a:t>phím</a:t>
            </a:r>
            <a:r>
              <a:rPr lang="en-US" altLang="en-US" dirty="0"/>
              <a:t> -&gt; </a:t>
            </a:r>
            <a:r>
              <a:rPr lang="en-US" altLang="en-US" dirty="0" err="1"/>
              <a:t>để</a:t>
            </a:r>
            <a:r>
              <a:rPr lang="en-US" altLang="en-US" dirty="0"/>
              <a:t> </a:t>
            </a:r>
            <a:r>
              <a:rPr lang="en-US" altLang="en-US" dirty="0" err="1"/>
              <a:t>hiện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 </a:t>
            </a:r>
            <a:r>
              <a:rPr lang="en-US" altLang="en-US" dirty="0" err="1"/>
              <a:t>và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đáp</a:t>
            </a:r>
            <a:r>
              <a:rPr lang="en-US" altLang="en-US" dirty="0"/>
              <a:t> </a:t>
            </a:r>
            <a:r>
              <a:rPr lang="en-US" altLang="en-US" dirty="0" err="1"/>
              <a:t>án</a:t>
            </a:r>
            <a:endParaRPr lang="en-US" altLang="en-US" dirty="0"/>
          </a:p>
          <a:p>
            <a:r>
              <a:rPr lang="en-US" altLang="en-US" dirty="0"/>
              <a:t>Sau </a:t>
            </a:r>
            <a:r>
              <a:rPr lang="en-US" altLang="en-US" dirty="0" err="1"/>
              <a:t>khi</a:t>
            </a:r>
            <a:r>
              <a:rPr lang="en-US" altLang="en-US" dirty="0"/>
              <a:t> HS </a:t>
            </a:r>
            <a:r>
              <a:rPr lang="en-US" altLang="en-US" dirty="0" err="1"/>
              <a:t>chọn</a:t>
            </a:r>
            <a:r>
              <a:rPr lang="en-US" altLang="en-US" dirty="0"/>
              <a:t> </a:t>
            </a:r>
            <a:r>
              <a:rPr lang="en-US" altLang="en-US" dirty="0" err="1"/>
              <a:t>đáp</a:t>
            </a:r>
            <a:r>
              <a:rPr lang="en-US" altLang="en-US" dirty="0"/>
              <a:t> </a:t>
            </a:r>
            <a:r>
              <a:rPr lang="en-US" altLang="en-US" dirty="0" err="1"/>
              <a:t>án</a:t>
            </a:r>
            <a:r>
              <a:rPr lang="en-US" altLang="en-US" dirty="0"/>
              <a:t>, </a:t>
            </a:r>
            <a:r>
              <a:rPr lang="en-US" altLang="en-US" dirty="0" err="1"/>
              <a:t>thầy</a:t>
            </a:r>
            <a:r>
              <a:rPr lang="en-US" altLang="en-US" dirty="0"/>
              <a:t> </a:t>
            </a:r>
            <a:r>
              <a:rPr lang="en-US" altLang="en-US" dirty="0" err="1"/>
              <a:t>cô</a:t>
            </a:r>
            <a:r>
              <a:rPr lang="en-US" altLang="en-US" dirty="0"/>
              <a:t> </a:t>
            </a:r>
            <a:r>
              <a:rPr lang="en-US" altLang="en-US" dirty="0" err="1"/>
              <a:t>nhấp</a:t>
            </a:r>
            <a:r>
              <a:rPr lang="en-US" altLang="en-US" dirty="0"/>
              <a:t> </a:t>
            </a:r>
            <a:r>
              <a:rPr lang="en-US" altLang="en-US" dirty="0" err="1"/>
              <a:t>vào</a:t>
            </a:r>
            <a:r>
              <a:rPr lang="en-US" altLang="en-US" dirty="0"/>
              <a:t> PHẦN ĐẤT </a:t>
            </a:r>
            <a:r>
              <a:rPr lang="en-US" altLang="en-US" dirty="0" err="1"/>
              <a:t>chứa</a:t>
            </a:r>
            <a:r>
              <a:rPr lang="en-US" altLang="en-US" dirty="0"/>
              <a:t> </a:t>
            </a:r>
            <a:r>
              <a:rPr lang="en-US" altLang="en-US" dirty="0" err="1"/>
              <a:t>đáp</a:t>
            </a:r>
            <a:r>
              <a:rPr lang="en-US" altLang="en-US" dirty="0"/>
              <a:t> </a:t>
            </a:r>
            <a:r>
              <a:rPr lang="en-US" altLang="en-US" dirty="0" err="1"/>
              <a:t>án</a:t>
            </a:r>
            <a:r>
              <a:rPr lang="en-US" altLang="en-US" dirty="0"/>
              <a:t> </a:t>
            </a:r>
            <a:r>
              <a:rPr lang="en-US" altLang="en-US" dirty="0" err="1"/>
              <a:t>đó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Sau </a:t>
            </a:r>
            <a:r>
              <a:rPr lang="en-US" altLang="en-US" dirty="0" err="1"/>
              <a:t>khi</a:t>
            </a:r>
            <a:r>
              <a:rPr lang="en-US" altLang="en-US" dirty="0"/>
              <a:t> ở </a:t>
            </a:r>
            <a:r>
              <a:rPr lang="en-US" altLang="en-US" dirty="0" err="1"/>
              <a:t>phần</a:t>
            </a:r>
            <a:r>
              <a:rPr lang="en-US" altLang="en-US" dirty="0"/>
              <a:t> </a:t>
            </a:r>
            <a:r>
              <a:rPr lang="en-US" altLang="en-US" dirty="0" err="1"/>
              <a:t>kiểm</a:t>
            </a:r>
            <a:r>
              <a:rPr lang="en-US" altLang="en-US" dirty="0"/>
              <a:t> </a:t>
            </a:r>
            <a:r>
              <a:rPr lang="en-US" altLang="en-US" dirty="0" err="1"/>
              <a:t>tra</a:t>
            </a:r>
            <a:r>
              <a:rPr lang="en-US" altLang="en-US" dirty="0"/>
              <a:t> </a:t>
            </a:r>
            <a:r>
              <a:rPr lang="en-US" altLang="en-US" dirty="0" err="1"/>
              <a:t>đúng</a:t>
            </a:r>
            <a:r>
              <a:rPr lang="en-US" altLang="en-US" dirty="0"/>
              <a:t> </a:t>
            </a:r>
            <a:r>
              <a:rPr lang="en-US" altLang="en-US" dirty="0" err="1"/>
              <a:t>sai</a:t>
            </a:r>
            <a:r>
              <a:rPr lang="en-US" altLang="en-US" dirty="0"/>
              <a:t>, </a:t>
            </a:r>
            <a:r>
              <a:rPr lang="en-US" altLang="en-US" dirty="0" err="1"/>
              <a:t>thầy</a:t>
            </a:r>
            <a:r>
              <a:rPr lang="en-US" altLang="en-US" dirty="0"/>
              <a:t> </a:t>
            </a:r>
            <a:r>
              <a:rPr lang="en-US" altLang="en-US" dirty="0" err="1"/>
              <a:t>cô</a:t>
            </a:r>
            <a:r>
              <a:rPr lang="en-US" altLang="en-US" dirty="0"/>
              <a:t> </a:t>
            </a:r>
            <a:r>
              <a:rPr lang="en-US" altLang="en-US" dirty="0" err="1"/>
              <a:t>nhấp</a:t>
            </a:r>
            <a:r>
              <a:rPr lang="en-US" altLang="en-US" dirty="0"/>
              <a:t> &lt; </a:t>
            </a:r>
            <a:r>
              <a:rPr lang="en-US" altLang="en-US" dirty="0" err="1"/>
              <a:t>để</a:t>
            </a:r>
            <a:r>
              <a:rPr lang="en-US" altLang="en-US" dirty="0"/>
              <a:t> </a:t>
            </a:r>
            <a:r>
              <a:rPr lang="en-US" altLang="en-US" dirty="0" err="1"/>
              <a:t>trở</a:t>
            </a:r>
            <a:r>
              <a:rPr lang="en-US" altLang="en-US" dirty="0"/>
              <a:t> </a:t>
            </a:r>
            <a:r>
              <a:rPr lang="en-US" altLang="en-US" dirty="0" err="1"/>
              <a:t>về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Sau </a:t>
            </a:r>
            <a:r>
              <a:rPr lang="en-US" altLang="en-US" dirty="0" err="1"/>
              <a:t>khi</a:t>
            </a:r>
            <a:r>
              <a:rPr lang="en-US" altLang="en-US" dirty="0"/>
              <a:t> </a:t>
            </a:r>
            <a:r>
              <a:rPr lang="en-US" altLang="en-US" dirty="0" err="1"/>
              <a:t>hoàn</a:t>
            </a:r>
            <a:r>
              <a:rPr lang="en-US" altLang="en-US" dirty="0"/>
              <a:t> </a:t>
            </a:r>
            <a:r>
              <a:rPr lang="en-US" altLang="en-US" dirty="0" err="1"/>
              <a:t>thành</a:t>
            </a:r>
            <a:r>
              <a:rPr lang="en-US" altLang="en-US" dirty="0"/>
              <a:t> </a:t>
            </a:r>
            <a:r>
              <a:rPr lang="en-US" altLang="en-US" dirty="0" err="1"/>
              <a:t>xong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, </a:t>
            </a:r>
            <a:r>
              <a:rPr lang="en-US" altLang="en-US" dirty="0" err="1"/>
              <a:t>thầy</a:t>
            </a:r>
            <a:r>
              <a:rPr lang="en-US" altLang="en-US" dirty="0"/>
              <a:t> </a:t>
            </a:r>
            <a:r>
              <a:rPr lang="en-US" altLang="en-US" dirty="0" err="1"/>
              <a:t>cô</a:t>
            </a:r>
            <a:r>
              <a:rPr lang="en-US" altLang="en-US" dirty="0"/>
              <a:t> </a:t>
            </a:r>
            <a:r>
              <a:rPr lang="en-US" altLang="en-US" dirty="0" err="1"/>
              <a:t>nhấp</a:t>
            </a:r>
            <a:r>
              <a:rPr lang="en-US" altLang="en-US" dirty="0"/>
              <a:t> </a:t>
            </a:r>
            <a:r>
              <a:rPr lang="en-US" altLang="en-US" dirty="0" err="1"/>
              <a:t>hình</a:t>
            </a:r>
            <a:r>
              <a:rPr lang="en-US" altLang="en-US" dirty="0"/>
              <a:t> &gt; </a:t>
            </a:r>
            <a:r>
              <a:rPr lang="en-US" altLang="en-US" dirty="0" err="1"/>
              <a:t>hoặc</a:t>
            </a:r>
            <a:r>
              <a:rPr lang="en-US" altLang="en-US" dirty="0"/>
              <a:t> </a:t>
            </a:r>
            <a:r>
              <a:rPr lang="en-US" altLang="en-US" dirty="0" err="1"/>
              <a:t>chuột</a:t>
            </a:r>
            <a:r>
              <a:rPr lang="en-US" altLang="en-US" dirty="0"/>
              <a:t> </a:t>
            </a:r>
            <a:r>
              <a:rPr lang="en-US" altLang="en-US" dirty="0" err="1"/>
              <a:t>trái</a:t>
            </a:r>
            <a:r>
              <a:rPr lang="en-US" altLang="en-US" dirty="0"/>
              <a:t>, </a:t>
            </a:r>
            <a:r>
              <a:rPr lang="en-US" altLang="en-US" dirty="0" err="1"/>
              <a:t>phím</a:t>
            </a:r>
            <a:r>
              <a:rPr lang="en-US" altLang="en-US" dirty="0"/>
              <a:t> -&gt; </a:t>
            </a:r>
            <a:r>
              <a:rPr lang="en-US" altLang="en-US" dirty="0" err="1"/>
              <a:t>để</a:t>
            </a:r>
            <a:r>
              <a:rPr lang="en-US" altLang="en-US" dirty="0"/>
              <a:t> </a:t>
            </a:r>
            <a:r>
              <a:rPr lang="en-US" altLang="en-US" dirty="0" err="1"/>
              <a:t>chuyển</a:t>
            </a:r>
            <a:r>
              <a:rPr lang="en-US" altLang="en-US" dirty="0"/>
              <a:t> sang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 </a:t>
            </a:r>
            <a:r>
              <a:rPr lang="en-US" altLang="en-US" dirty="0" err="1"/>
              <a:t>tiếp</a:t>
            </a:r>
            <a:r>
              <a:rPr lang="en-US" altLang="en-US" dirty="0"/>
              <a:t> </a:t>
            </a:r>
            <a:r>
              <a:rPr lang="en-US" altLang="en-US" dirty="0" err="1"/>
              <a:t>theo.</a:t>
            </a: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07787F-0C91-4234-98C9-0F40071D764F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821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HD </a:t>
            </a:r>
            <a:r>
              <a:rPr lang="en-US" altLang="en-US" dirty="0" err="1"/>
              <a:t>chỉnh</a:t>
            </a:r>
            <a:r>
              <a:rPr lang="en-US" altLang="en-US" dirty="0"/>
              <a:t> </a:t>
            </a:r>
            <a:r>
              <a:rPr lang="en-US" altLang="en-US" dirty="0" err="1"/>
              <a:t>sửa</a:t>
            </a:r>
            <a:r>
              <a:rPr lang="en-US" altLang="en-US" dirty="0"/>
              <a:t>: </a:t>
            </a:r>
            <a:r>
              <a:rPr lang="en-US" altLang="en-US" dirty="0" err="1"/>
              <a:t>Thầy</a:t>
            </a:r>
            <a:r>
              <a:rPr lang="en-US" altLang="en-US" dirty="0"/>
              <a:t> </a:t>
            </a:r>
            <a:r>
              <a:rPr lang="en-US" altLang="en-US" dirty="0" err="1"/>
              <a:t>cô</a:t>
            </a:r>
            <a:r>
              <a:rPr lang="en-US" altLang="en-US" dirty="0"/>
              <a:t> </a:t>
            </a:r>
            <a:r>
              <a:rPr lang="en-US" altLang="en-US" dirty="0" err="1"/>
              <a:t>nhập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 </a:t>
            </a:r>
            <a:r>
              <a:rPr lang="en-US" altLang="en-US" dirty="0" err="1"/>
              <a:t>và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đáp</a:t>
            </a:r>
            <a:r>
              <a:rPr lang="en-US" altLang="en-US" dirty="0"/>
              <a:t> </a:t>
            </a:r>
            <a:r>
              <a:rPr lang="en-US" altLang="en-US" dirty="0" err="1"/>
              <a:t>án</a:t>
            </a:r>
            <a:r>
              <a:rPr lang="en-US" altLang="en-US" dirty="0"/>
              <a:t> </a:t>
            </a:r>
            <a:r>
              <a:rPr lang="en-US" altLang="en-US" dirty="0" err="1"/>
              <a:t>vào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ô (</a:t>
            </a:r>
            <a:r>
              <a:rPr lang="en-US" altLang="en-US" dirty="0" err="1"/>
              <a:t>Căn</a:t>
            </a:r>
            <a:r>
              <a:rPr lang="en-US" altLang="en-US" dirty="0"/>
              <a:t> </a:t>
            </a:r>
            <a:r>
              <a:rPr lang="en-US" altLang="en-US" dirty="0" err="1"/>
              <a:t>chỉnh</a:t>
            </a:r>
            <a:r>
              <a:rPr lang="en-US" altLang="en-US" dirty="0"/>
              <a:t> size </a:t>
            </a:r>
            <a:r>
              <a:rPr lang="en-US" altLang="en-US" dirty="0" err="1"/>
              <a:t>chữ</a:t>
            </a:r>
            <a:r>
              <a:rPr lang="en-US" altLang="en-US" dirty="0"/>
              <a:t> </a:t>
            </a:r>
            <a:r>
              <a:rPr lang="en-US" altLang="en-US" dirty="0" err="1"/>
              <a:t>cho</a:t>
            </a:r>
            <a:r>
              <a:rPr lang="en-US" altLang="en-US" dirty="0"/>
              <a:t> </a:t>
            </a:r>
            <a:r>
              <a:rPr lang="en-US" altLang="en-US" dirty="0" err="1"/>
              <a:t>phù</a:t>
            </a:r>
            <a:r>
              <a:rPr lang="en-US" altLang="en-US" dirty="0"/>
              <a:t> </a:t>
            </a:r>
            <a:r>
              <a:rPr lang="en-US" altLang="en-US" dirty="0" err="1"/>
              <a:t>hợp</a:t>
            </a:r>
            <a:r>
              <a:rPr lang="en-US" altLang="en-US" dirty="0"/>
              <a:t> </a:t>
            </a:r>
            <a:r>
              <a:rPr lang="en-US" altLang="en-US" dirty="0" err="1"/>
              <a:t>với</a:t>
            </a:r>
            <a:r>
              <a:rPr lang="en-US" altLang="en-US" dirty="0"/>
              <a:t> </a:t>
            </a:r>
            <a:r>
              <a:rPr lang="en-US" altLang="en-US" dirty="0" err="1"/>
              <a:t>độ</a:t>
            </a:r>
            <a:r>
              <a:rPr lang="en-US" altLang="en-US" dirty="0"/>
              <a:t> </a:t>
            </a:r>
            <a:r>
              <a:rPr lang="en-US" altLang="en-US" dirty="0" err="1"/>
              <a:t>dài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)</a:t>
            </a:r>
          </a:p>
          <a:p>
            <a:r>
              <a:rPr lang="en-US" altLang="en-US" dirty="0" err="1"/>
              <a:t>Thầy</a:t>
            </a:r>
            <a:r>
              <a:rPr lang="en-US" altLang="en-US" dirty="0"/>
              <a:t> </a:t>
            </a:r>
            <a:r>
              <a:rPr lang="en-US" altLang="en-US" dirty="0" err="1"/>
              <a:t>cô</a:t>
            </a:r>
            <a:r>
              <a:rPr lang="en-US" altLang="en-US" dirty="0"/>
              <a:t> </a:t>
            </a:r>
            <a:r>
              <a:rPr lang="en-US" altLang="en-US" dirty="0" err="1"/>
              <a:t>nhấp</a:t>
            </a:r>
            <a:r>
              <a:rPr lang="en-US" altLang="en-US" dirty="0"/>
              <a:t> </a:t>
            </a:r>
            <a:r>
              <a:rPr lang="en-US" altLang="en-US" dirty="0" err="1"/>
              <a:t>chuột</a:t>
            </a:r>
            <a:r>
              <a:rPr lang="en-US" altLang="en-US" dirty="0"/>
              <a:t> </a:t>
            </a:r>
            <a:r>
              <a:rPr lang="en-US" altLang="en-US" dirty="0" err="1"/>
              <a:t>phải</a:t>
            </a:r>
            <a:r>
              <a:rPr lang="en-US" altLang="en-US" dirty="0"/>
              <a:t> </a:t>
            </a:r>
            <a:r>
              <a:rPr lang="en-US" altLang="en-US" dirty="0" err="1"/>
              <a:t>hoặc</a:t>
            </a:r>
            <a:r>
              <a:rPr lang="en-US" altLang="en-US" dirty="0"/>
              <a:t> </a:t>
            </a:r>
            <a:r>
              <a:rPr lang="en-US" altLang="en-US" dirty="0" err="1"/>
              <a:t>phím</a:t>
            </a:r>
            <a:r>
              <a:rPr lang="en-US" altLang="en-US" dirty="0"/>
              <a:t> -&gt; </a:t>
            </a:r>
            <a:r>
              <a:rPr lang="en-US" altLang="en-US" dirty="0" err="1"/>
              <a:t>để</a:t>
            </a:r>
            <a:r>
              <a:rPr lang="en-US" altLang="en-US" dirty="0"/>
              <a:t> </a:t>
            </a:r>
            <a:r>
              <a:rPr lang="en-US" altLang="en-US" dirty="0" err="1"/>
              <a:t>hiện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 </a:t>
            </a:r>
            <a:r>
              <a:rPr lang="en-US" altLang="en-US" dirty="0" err="1"/>
              <a:t>và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đáp</a:t>
            </a:r>
            <a:r>
              <a:rPr lang="en-US" altLang="en-US" dirty="0"/>
              <a:t> </a:t>
            </a:r>
            <a:r>
              <a:rPr lang="en-US" altLang="en-US" dirty="0" err="1"/>
              <a:t>án</a:t>
            </a:r>
            <a:endParaRPr lang="en-US" altLang="en-US" dirty="0"/>
          </a:p>
          <a:p>
            <a:r>
              <a:rPr lang="en-US" altLang="en-US" dirty="0"/>
              <a:t>Sau </a:t>
            </a:r>
            <a:r>
              <a:rPr lang="en-US" altLang="en-US" dirty="0" err="1"/>
              <a:t>khi</a:t>
            </a:r>
            <a:r>
              <a:rPr lang="en-US" altLang="en-US" dirty="0"/>
              <a:t> HS </a:t>
            </a:r>
            <a:r>
              <a:rPr lang="en-US" altLang="en-US" dirty="0" err="1"/>
              <a:t>chọn</a:t>
            </a:r>
            <a:r>
              <a:rPr lang="en-US" altLang="en-US" dirty="0"/>
              <a:t> </a:t>
            </a:r>
            <a:r>
              <a:rPr lang="en-US" altLang="en-US" dirty="0" err="1"/>
              <a:t>đáp</a:t>
            </a:r>
            <a:r>
              <a:rPr lang="en-US" altLang="en-US" dirty="0"/>
              <a:t> </a:t>
            </a:r>
            <a:r>
              <a:rPr lang="en-US" altLang="en-US" dirty="0" err="1"/>
              <a:t>án</a:t>
            </a:r>
            <a:r>
              <a:rPr lang="en-US" altLang="en-US" dirty="0"/>
              <a:t>, </a:t>
            </a:r>
            <a:r>
              <a:rPr lang="en-US" altLang="en-US" dirty="0" err="1"/>
              <a:t>thầy</a:t>
            </a:r>
            <a:r>
              <a:rPr lang="en-US" altLang="en-US" dirty="0"/>
              <a:t> </a:t>
            </a:r>
            <a:r>
              <a:rPr lang="en-US" altLang="en-US" dirty="0" err="1"/>
              <a:t>cô</a:t>
            </a:r>
            <a:r>
              <a:rPr lang="en-US" altLang="en-US" dirty="0"/>
              <a:t> </a:t>
            </a:r>
            <a:r>
              <a:rPr lang="en-US" altLang="en-US" dirty="0" err="1"/>
              <a:t>nhấp</a:t>
            </a:r>
            <a:r>
              <a:rPr lang="en-US" altLang="en-US" dirty="0"/>
              <a:t> </a:t>
            </a:r>
            <a:r>
              <a:rPr lang="en-US" altLang="en-US" dirty="0" err="1"/>
              <a:t>vào</a:t>
            </a:r>
            <a:r>
              <a:rPr lang="en-US" altLang="en-US" dirty="0"/>
              <a:t> PHẦN ĐẤT </a:t>
            </a:r>
            <a:r>
              <a:rPr lang="en-US" altLang="en-US" dirty="0" err="1"/>
              <a:t>chứa</a:t>
            </a:r>
            <a:r>
              <a:rPr lang="en-US" altLang="en-US" dirty="0"/>
              <a:t> </a:t>
            </a:r>
            <a:r>
              <a:rPr lang="en-US" altLang="en-US" dirty="0" err="1"/>
              <a:t>đáp</a:t>
            </a:r>
            <a:r>
              <a:rPr lang="en-US" altLang="en-US" dirty="0"/>
              <a:t> </a:t>
            </a:r>
            <a:r>
              <a:rPr lang="en-US" altLang="en-US" dirty="0" err="1"/>
              <a:t>án</a:t>
            </a:r>
            <a:r>
              <a:rPr lang="en-US" altLang="en-US" dirty="0"/>
              <a:t> </a:t>
            </a:r>
            <a:r>
              <a:rPr lang="en-US" altLang="en-US" dirty="0" err="1"/>
              <a:t>đó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Sau </a:t>
            </a:r>
            <a:r>
              <a:rPr lang="en-US" altLang="en-US" dirty="0" err="1"/>
              <a:t>khi</a:t>
            </a:r>
            <a:r>
              <a:rPr lang="en-US" altLang="en-US" dirty="0"/>
              <a:t> ở </a:t>
            </a:r>
            <a:r>
              <a:rPr lang="en-US" altLang="en-US" dirty="0" err="1"/>
              <a:t>phần</a:t>
            </a:r>
            <a:r>
              <a:rPr lang="en-US" altLang="en-US" dirty="0"/>
              <a:t> </a:t>
            </a:r>
            <a:r>
              <a:rPr lang="en-US" altLang="en-US" dirty="0" err="1"/>
              <a:t>kiểm</a:t>
            </a:r>
            <a:r>
              <a:rPr lang="en-US" altLang="en-US" dirty="0"/>
              <a:t> </a:t>
            </a:r>
            <a:r>
              <a:rPr lang="en-US" altLang="en-US" dirty="0" err="1"/>
              <a:t>tra</a:t>
            </a:r>
            <a:r>
              <a:rPr lang="en-US" altLang="en-US" dirty="0"/>
              <a:t> </a:t>
            </a:r>
            <a:r>
              <a:rPr lang="en-US" altLang="en-US" dirty="0" err="1"/>
              <a:t>đúng</a:t>
            </a:r>
            <a:r>
              <a:rPr lang="en-US" altLang="en-US" dirty="0"/>
              <a:t> </a:t>
            </a:r>
            <a:r>
              <a:rPr lang="en-US" altLang="en-US" dirty="0" err="1"/>
              <a:t>sai</a:t>
            </a:r>
            <a:r>
              <a:rPr lang="en-US" altLang="en-US" dirty="0"/>
              <a:t>, </a:t>
            </a:r>
            <a:r>
              <a:rPr lang="en-US" altLang="en-US" dirty="0" err="1"/>
              <a:t>thầy</a:t>
            </a:r>
            <a:r>
              <a:rPr lang="en-US" altLang="en-US" dirty="0"/>
              <a:t> </a:t>
            </a:r>
            <a:r>
              <a:rPr lang="en-US" altLang="en-US" dirty="0" err="1"/>
              <a:t>cô</a:t>
            </a:r>
            <a:r>
              <a:rPr lang="en-US" altLang="en-US" dirty="0"/>
              <a:t> </a:t>
            </a:r>
            <a:r>
              <a:rPr lang="en-US" altLang="en-US" dirty="0" err="1"/>
              <a:t>nhấp</a:t>
            </a:r>
            <a:r>
              <a:rPr lang="en-US" altLang="en-US" dirty="0"/>
              <a:t> &lt; </a:t>
            </a:r>
            <a:r>
              <a:rPr lang="en-US" altLang="en-US" dirty="0" err="1"/>
              <a:t>để</a:t>
            </a:r>
            <a:r>
              <a:rPr lang="en-US" altLang="en-US" dirty="0"/>
              <a:t> </a:t>
            </a:r>
            <a:r>
              <a:rPr lang="en-US" altLang="en-US" dirty="0" err="1"/>
              <a:t>trở</a:t>
            </a:r>
            <a:r>
              <a:rPr lang="en-US" altLang="en-US" dirty="0"/>
              <a:t> </a:t>
            </a:r>
            <a:r>
              <a:rPr lang="en-US" altLang="en-US" dirty="0" err="1"/>
              <a:t>về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Sau </a:t>
            </a:r>
            <a:r>
              <a:rPr lang="en-US" altLang="en-US" dirty="0" err="1"/>
              <a:t>khi</a:t>
            </a:r>
            <a:r>
              <a:rPr lang="en-US" altLang="en-US" dirty="0"/>
              <a:t> </a:t>
            </a:r>
            <a:r>
              <a:rPr lang="en-US" altLang="en-US" dirty="0" err="1"/>
              <a:t>hoàn</a:t>
            </a:r>
            <a:r>
              <a:rPr lang="en-US" altLang="en-US" dirty="0"/>
              <a:t> </a:t>
            </a:r>
            <a:r>
              <a:rPr lang="en-US" altLang="en-US" dirty="0" err="1"/>
              <a:t>thành</a:t>
            </a:r>
            <a:r>
              <a:rPr lang="en-US" altLang="en-US" dirty="0"/>
              <a:t> </a:t>
            </a:r>
            <a:r>
              <a:rPr lang="en-US" altLang="en-US" dirty="0" err="1"/>
              <a:t>xong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, </a:t>
            </a:r>
            <a:r>
              <a:rPr lang="en-US" altLang="en-US" dirty="0" err="1"/>
              <a:t>thầy</a:t>
            </a:r>
            <a:r>
              <a:rPr lang="en-US" altLang="en-US" dirty="0"/>
              <a:t> </a:t>
            </a:r>
            <a:r>
              <a:rPr lang="en-US" altLang="en-US" dirty="0" err="1"/>
              <a:t>cô</a:t>
            </a:r>
            <a:r>
              <a:rPr lang="en-US" altLang="en-US" dirty="0"/>
              <a:t> </a:t>
            </a:r>
            <a:r>
              <a:rPr lang="en-US" altLang="en-US" dirty="0" err="1"/>
              <a:t>nhấp</a:t>
            </a:r>
            <a:r>
              <a:rPr lang="en-US" altLang="en-US" dirty="0"/>
              <a:t> </a:t>
            </a:r>
            <a:r>
              <a:rPr lang="en-US" altLang="en-US" dirty="0" err="1"/>
              <a:t>hình</a:t>
            </a:r>
            <a:r>
              <a:rPr lang="en-US" altLang="en-US" dirty="0"/>
              <a:t> &gt; </a:t>
            </a:r>
            <a:r>
              <a:rPr lang="en-US" altLang="en-US" dirty="0" err="1"/>
              <a:t>hoặc</a:t>
            </a:r>
            <a:r>
              <a:rPr lang="en-US" altLang="en-US" dirty="0"/>
              <a:t> </a:t>
            </a:r>
            <a:r>
              <a:rPr lang="en-US" altLang="en-US" dirty="0" err="1"/>
              <a:t>chuột</a:t>
            </a:r>
            <a:r>
              <a:rPr lang="en-US" altLang="en-US" dirty="0"/>
              <a:t> </a:t>
            </a:r>
            <a:r>
              <a:rPr lang="en-US" altLang="en-US" dirty="0" err="1"/>
              <a:t>trái</a:t>
            </a:r>
            <a:r>
              <a:rPr lang="en-US" altLang="en-US" dirty="0"/>
              <a:t>, </a:t>
            </a:r>
            <a:r>
              <a:rPr lang="en-US" altLang="en-US" dirty="0" err="1"/>
              <a:t>phím</a:t>
            </a:r>
            <a:r>
              <a:rPr lang="en-US" altLang="en-US" dirty="0"/>
              <a:t> -&gt; </a:t>
            </a:r>
            <a:r>
              <a:rPr lang="en-US" altLang="en-US" dirty="0" err="1"/>
              <a:t>để</a:t>
            </a:r>
            <a:r>
              <a:rPr lang="en-US" altLang="en-US" dirty="0"/>
              <a:t> </a:t>
            </a:r>
            <a:r>
              <a:rPr lang="en-US" altLang="en-US" dirty="0" err="1"/>
              <a:t>chuyển</a:t>
            </a:r>
            <a:r>
              <a:rPr lang="en-US" altLang="en-US" dirty="0"/>
              <a:t> sang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 </a:t>
            </a:r>
            <a:r>
              <a:rPr lang="en-US" altLang="en-US" dirty="0" err="1"/>
              <a:t>tiếp</a:t>
            </a:r>
            <a:r>
              <a:rPr lang="en-US" altLang="en-US" dirty="0"/>
              <a:t> </a:t>
            </a:r>
            <a:r>
              <a:rPr lang="en-US" altLang="en-US" dirty="0" err="1"/>
              <a:t>theo.</a:t>
            </a: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07787F-0C91-4234-98C9-0F40071D764F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07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0033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8" name="Google Shape;18;p4" descr="A picture containing dark, night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7057" y="837957"/>
            <a:ext cx="6717885" cy="5182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25267" y="280391"/>
            <a:ext cx="589731" cy="520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0112" y="0"/>
            <a:ext cx="12222112" cy="687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30112" y="5067014"/>
            <a:ext cx="1673053" cy="180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-30112" y="-1"/>
            <a:ext cx="12222112" cy="2939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55223" y="441177"/>
            <a:ext cx="3674789" cy="1214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86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F78B8-D45D-40DB-BD65-9CEC3EB9D0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556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CD53D-8A8B-4C2E-B32E-A7DFD96811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901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slide" Target="slide9.xml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8.png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emf"/><Relationship Id="rId5" Type="http://schemas.openxmlformats.org/officeDocument/2006/relationships/image" Target="../media/image10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emf"/><Relationship Id="rId5" Type="http://schemas.openxmlformats.org/officeDocument/2006/relationships/image" Target="../media/image10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33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slide" Target="slide10.xml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image" Target="../media/image39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54429A8-451E-4F93-8DD8-712FEB2D6D2F}"/>
              </a:ext>
            </a:extLst>
          </p:cNvPr>
          <p:cNvSpPr/>
          <p:nvPr/>
        </p:nvSpPr>
        <p:spPr>
          <a:xfrm>
            <a:off x="2932388" y="2028497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019620-CBD6-4168-BDD5-1D3D85F11D5C}"/>
              </a:ext>
            </a:extLst>
          </p:cNvPr>
          <p:cNvSpPr/>
          <p:nvPr/>
        </p:nvSpPr>
        <p:spPr>
          <a:xfrm>
            <a:off x="3870436" y="1786759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6742BF-DD57-4F87-A8EA-2A4DD8522E95}"/>
              </a:ext>
            </a:extLst>
          </p:cNvPr>
          <p:cNvSpPr/>
          <p:nvPr/>
        </p:nvSpPr>
        <p:spPr>
          <a:xfrm>
            <a:off x="3689132" y="3426373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9BEEB9-D220-4B41-9859-62D39E46A1CB}"/>
              </a:ext>
            </a:extLst>
          </p:cNvPr>
          <p:cNvSpPr/>
          <p:nvPr/>
        </p:nvSpPr>
        <p:spPr>
          <a:xfrm>
            <a:off x="7215352" y="2333297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2E31B6C-5544-41AB-9877-33E89456C7E5}"/>
              </a:ext>
            </a:extLst>
          </p:cNvPr>
          <p:cNvSpPr/>
          <p:nvPr/>
        </p:nvSpPr>
        <p:spPr>
          <a:xfrm>
            <a:off x="5113284" y="3273973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9D2448C-7C7F-4AF4-B43E-AE4E0B2B6923}"/>
              </a:ext>
            </a:extLst>
          </p:cNvPr>
          <p:cNvSpPr/>
          <p:nvPr/>
        </p:nvSpPr>
        <p:spPr>
          <a:xfrm>
            <a:off x="5339256" y="2180897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8599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0FC867F2-5B15-13E9-F886-2594F17643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463" y="984386"/>
            <a:ext cx="627062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ớp học cưỡi ngựa giữa lòng Hà Nội - THDT">
            <a:hlinkClick r:id="" action="ppaction://media"/>
            <a:extLst>
              <a:ext uri="{FF2B5EF4-FFF2-40B4-BE49-F238E27FC236}">
                <a16:creationId xmlns:a16="http://schemas.microsoft.com/office/drawing/2014/main" id="{E1F36C7C-D775-1ACF-2801-113FB7BC65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475" y="474996"/>
            <a:ext cx="10503125" cy="590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5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C61815-07FA-21F8-91EC-B3EC0E92D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45" y="4162500"/>
            <a:ext cx="3755619" cy="2419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2A9E4-2E20-EEFC-C5E1-E262EE1DF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438" y="4162500"/>
            <a:ext cx="3619500" cy="2242516"/>
          </a:xfrm>
          <a:prstGeom prst="rect">
            <a:avLst/>
          </a:prstGeom>
        </p:spPr>
      </p:pic>
      <p:pic>
        <p:nvPicPr>
          <p:cNvPr id="7" name="Google Shape;127;p10">
            <a:extLst>
              <a:ext uri="{FF2B5EF4-FFF2-40B4-BE49-F238E27FC236}">
                <a16:creationId xmlns:a16="http://schemas.microsoft.com/office/drawing/2014/main" id="{9747E19F-855A-81E5-4877-37B9E5A94E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3767" y="3803665"/>
            <a:ext cx="1562235" cy="1089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8;p10">
            <a:extLst>
              <a:ext uri="{FF2B5EF4-FFF2-40B4-BE49-F238E27FC236}">
                <a16:creationId xmlns:a16="http://schemas.microsoft.com/office/drawing/2014/main" id="{0AFE2BD5-0C7B-1C54-DE98-70194E48F0A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95905" y="3803665"/>
            <a:ext cx="1577477" cy="10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1;p10">
            <a:extLst>
              <a:ext uri="{FF2B5EF4-FFF2-40B4-BE49-F238E27FC236}">
                <a16:creationId xmlns:a16="http://schemas.microsoft.com/office/drawing/2014/main" id="{104DD861-1482-015C-1ABD-3B6663B7EB4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60345" y="3803665"/>
            <a:ext cx="1569856" cy="10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9;p10">
            <a:extLst>
              <a:ext uri="{FF2B5EF4-FFF2-40B4-BE49-F238E27FC236}">
                <a16:creationId xmlns:a16="http://schemas.microsoft.com/office/drawing/2014/main" id="{1479F560-31B4-F811-FB5A-654DC70FC5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95382" y="4636448"/>
            <a:ext cx="1569856" cy="10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8;p10">
            <a:extLst>
              <a:ext uri="{FF2B5EF4-FFF2-40B4-BE49-F238E27FC236}">
                <a16:creationId xmlns:a16="http://schemas.microsoft.com/office/drawing/2014/main" id="{C3222515-B6DF-B247-C71A-213B272254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98653" y="3793955"/>
            <a:ext cx="1577477" cy="10973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1;p11">
            <a:extLst>
              <a:ext uri="{FF2B5EF4-FFF2-40B4-BE49-F238E27FC236}">
                <a16:creationId xmlns:a16="http://schemas.microsoft.com/office/drawing/2014/main" id="{6ACB4743-EB3F-2DA7-3498-B33640D9B836}"/>
              </a:ext>
            </a:extLst>
          </p:cNvPr>
          <p:cNvSpPr/>
          <p:nvPr/>
        </p:nvSpPr>
        <p:spPr>
          <a:xfrm>
            <a:off x="381136" y="307659"/>
            <a:ext cx="10408639" cy="95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thẻ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voi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Theo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nhanh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sao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oogle Shape;132;p10">
            <a:extLst>
              <a:ext uri="{FF2B5EF4-FFF2-40B4-BE49-F238E27FC236}">
                <a16:creationId xmlns:a16="http://schemas.microsoft.com/office/drawing/2014/main" id="{3A636528-A558-F334-1A22-860EC6C21D8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71533" y="4550798"/>
            <a:ext cx="1569856" cy="10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id="{6BA0C248-E456-96BA-6AAD-2481624929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513" y="846274"/>
            <a:ext cx="62706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01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206" y="596617"/>
            <a:ext cx="897917" cy="8839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2"/>
          <p:cNvSpPr/>
          <p:nvPr/>
        </p:nvSpPr>
        <p:spPr>
          <a:xfrm>
            <a:off x="1681679" y="856145"/>
            <a:ext cx="9315124" cy="53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sắp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xếp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sách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sách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lí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6" name="Google Shape;17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8697" y="2196663"/>
            <a:ext cx="5460737" cy="4264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6952" y="2385848"/>
            <a:ext cx="4238895" cy="4074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098" y="2165131"/>
            <a:ext cx="10310648" cy="401495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3"/>
          <p:cNvSpPr/>
          <p:nvPr/>
        </p:nvSpPr>
        <p:spPr>
          <a:xfrm>
            <a:off x="551805" y="435240"/>
            <a:ext cx="11088390" cy="1036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sắp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xếp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phù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" name="Google Shape;184;p13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55169" y="2495908"/>
            <a:ext cx="884993" cy="78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3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4143" y="3659331"/>
            <a:ext cx="884993" cy="78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3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83110" y="5045861"/>
            <a:ext cx="884993" cy="785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"/>
          <p:cNvSpPr/>
          <p:nvPr/>
        </p:nvSpPr>
        <p:spPr>
          <a:xfrm>
            <a:off x="454508" y="440277"/>
            <a:ext cx="10640905" cy="53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sắp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xếp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rau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hộp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phù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2" name="Google Shape;222;p14"/>
          <p:cNvGrpSpPr/>
          <p:nvPr/>
        </p:nvGrpSpPr>
        <p:grpSpPr>
          <a:xfrm>
            <a:off x="999290" y="3785735"/>
            <a:ext cx="3554045" cy="2679309"/>
            <a:chOff x="999290" y="3785735"/>
            <a:chExt cx="3554045" cy="2679309"/>
          </a:xfrm>
        </p:grpSpPr>
        <p:grpSp>
          <p:nvGrpSpPr>
            <p:cNvPr id="223" name="Google Shape;223;p14"/>
            <p:cNvGrpSpPr/>
            <p:nvPr/>
          </p:nvGrpSpPr>
          <p:grpSpPr>
            <a:xfrm>
              <a:off x="999290" y="3785735"/>
              <a:ext cx="3554045" cy="2679309"/>
              <a:chOff x="1332728" y="1587945"/>
              <a:chExt cx="4172168" cy="3099700"/>
            </a:xfrm>
          </p:grpSpPr>
          <p:pic>
            <p:nvPicPr>
              <p:cNvPr id="224" name="Google Shape;224;p1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332728" y="2335006"/>
                <a:ext cx="4172168" cy="235263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5" name="Google Shape;225;p14"/>
              <p:cNvSpPr/>
              <p:nvPr/>
            </p:nvSpPr>
            <p:spPr>
              <a:xfrm>
                <a:off x="3314346" y="1587945"/>
                <a:ext cx="1028701" cy="5732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rau</a:t>
                </a:r>
                <a:endPara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4"/>
            <p:cNvGrpSpPr/>
            <p:nvPr/>
          </p:nvGrpSpPr>
          <p:grpSpPr>
            <a:xfrm rot="-956105">
              <a:off x="2657064" y="5387113"/>
              <a:ext cx="1553930" cy="742685"/>
              <a:chOff x="2520372" y="5478773"/>
              <a:chExt cx="1553930" cy="742685"/>
            </a:xfrm>
          </p:grpSpPr>
          <p:pic>
            <p:nvPicPr>
              <p:cNvPr id="227" name="Google Shape;227;p1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520372" y="5499776"/>
                <a:ext cx="1553930" cy="7006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8" name="Google Shape;228;p14"/>
              <p:cNvSpPr/>
              <p:nvPr/>
            </p:nvSpPr>
            <p:spPr>
              <a:xfrm rot="956105">
                <a:off x="2878553" y="5583504"/>
                <a:ext cx="837567" cy="5332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củ</a:t>
                </a:r>
                <a:endParaRPr sz="2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9" name="Google Shape;229;p14"/>
          <p:cNvGrpSpPr/>
          <p:nvPr/>
        </p:nvGrpSpPr>
        <p:grpSpPr>
          <a:xfrm>
            <a:off x="4477837" y="4431477"/>
            <a:ext cx="3554045" cy="2033567"/>
            <a:chOff x="999290" y="4431477"/>
            <a:chExt cx="3554045" cy="2033567"/>
          </a:xfrm>
        </p:grpSpPr>
        <p:pic>
          <p:nvPicPr>
            <p:cNvPr id="230" name="Google Shape;230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99290" y="4431477"/>
              <a:ext cx="3554045" cy="203356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1" name="Google Shape;231;p14"/>
            <p:cNvGrpSpPr/>
            <p:nvPr/>
          </p:nvGrpSpPr>
          <p:grpSpPr>
            <a:xfrm rot="-956105">
              <a:off x="2657064" y="5387113"/>
              <a:ext cx="1553930" cy="742685"/>
              <a:chOff x="2520372" y="5478773"/>
              <a:chExt cx="1553930" cy="742685"/>
            </a:xfrm>
          </p:grpSpPr>
          <p:pic>
            <p:nvPicPr>
              <p:cNvPr id="232" name="Google Shape;232;p1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520372" y="5499776"/>
                <a:ext cx="1553930" cy="7006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3" name="Google Shape;233;p14"/>
              <p:cNvSpPr/>
              <p:nvPr/>
            </p:nvSpPr>
            <p:spPr>
              <a:xfrm rot="956105">
                <a:off x="2878553" y="5583504"/>
                <a:ext cx="837567" cy="5332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quả</a:t>
                </a:r>
                <a:endParaRPr sz="2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4" name="Google Shape;234;p14"/>
          <p:cNvGrpSpPr/>
          <p:nvPr/>
        </p:nvGrpSpPr>
        <p:grpSpPr>
          <a:xfrm>
            <a:off x="7956384" y="3785735"/>
            <a:ext cx="3554045" cy="2679309"/>
            <a:chOff x="999290" y="3785735"/>
            <a:chExt cx="3554045" cy="2679309"/>
          </a:xfrm>
        </p:grpSpPr>
        <p:grpSp>
          <p:nvGrpSpPr>
            <p:cNvPr id="235" name="Google Shape;235;p14"/>
            <p:cNvGrpSpPr/>
            <p:nvPr/>
          </p:nvGrpSpPr>
          <p:grpSpPr>
            <a:xfrm>
              <a:off x="999290" y="3785735"/>
              <a:ext cx="3554045" cy="2679309"/>
              <a:chOff x="1332728" y="1587945"/>
              <a:chExt cx="4172168" cy="3099700"/>
            </a:xfrm>
          </p:grpSpPr>
          <p:pic>
            <p:nvPicPr>
              <p:cNvPr id="236" name="Google Shape;236;p1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332728" y="2335006"/>
                <a:ext cx="4172168" cy="235263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7" name="Google Shape;237;p14"/>
              <p:cNvSpPr/>
              <p:nvPr/>
            </p:nvSpPr>
            <p:spPr>
              <a:xfrm>
                <a:off x="3314346" y="1587945"/>
                <a:ext cx="1028701" cy="5732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 dirty="0" err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rau</a:t>
                </a:r>
                <a:endParaRPr sz="24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8" name="Google Shape;238;p14"/>
            <p:cNvGrpSpPr/>
            <p:nvPr/>
          </p:nvGrpSpPr>
          <p:grpSpPr>
            <a:xfrm rot="-956105">
              <a:off x="2657064" y="5387113"/>
              <a:ext cx="1553930" cy="742685"/>
              <a:chOff x="2520372" y="5478773"/>
              <a:chExt cx="1553930" cy="742685"/>
            </a:xfrm>
          </p:grpSpPr>
          <p:pic>
            <p:nvPicPr>
              <p:cNvPr id="239" name="Google Shape;239;p1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520372" y="5499776"/>
                <a:ext cx="1553930" cy="7006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0" name="Google Shape;240;p14"/>
              <p:cNvSpPr/>
              <p:nvPr/>
            </p:nvSpPr>
            <p:spPr>
              <a:xfrm rot="956105">
                <a:off x="2878553" y="5583504"/>
                <a:ext cx="837567" cy="5332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rau</a:t>
                </a:r>
                <a:endParaRPr sz="2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" name="Google Shape;192;p14">
            <a:extLst>
              <a:ext uri="{FF2B5EF4-FFF2-40B4-BE49-F238E27FC236}">
                <a16:creationId xmlns:a16="http://schemas.microsoft.com/office/drawing/2014/main" id="{DC24073F-34B8-9668-EBFC-0B063C4AB388}"/>
              </a:ext>
            </a:extLst>
          </p:cNvPr>
          <p:cNvGrpSpPr/>
          <p:nvPr/>
        </p:nvGrpSpPr>
        <p:grpSpPr>
          <a:xfrm>
            <a:off x="7464548" y="2412807"/>
            <a:ext cx="1724415" cy="874782"/>
            <a:chOff x="7261787" y="1988632"/>
            <a:chExt cx="1724415" cy="874782"/>
          </a:xfrm>
        </p:grpSpPr>
        <p:sp>
          <p:nvSpPr>
            <p:cNvPr id="9" name="Google Shape;193;p14">
              <a:extLst>
                <a:ext uri="{FF2B5EF4-FFF2-40B4-BE49-F238E27FC236}">
                  <a16:creationId xmlns:a16="http://schemas.microsoft.com/office/drawing/2014/main" id="{3743263E-7B73-8F34-7840-E965248A850D}"/>
                </a:ext>
              </a:extLst>
            </p:cNvPr>
            <p:cNvSpPr/>
            <p:nvPr/>
          </p:nvSpPr>
          <p:spPr>
            <a:xfrm>
              <a:off x="7261787" y="1988632"/>
              <a:ext cx="1314211" cy="59696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cà</a:t>
              </a:r>
              <a:r>
                <a:rPr lang="en-US" sz="22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2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rốt</a:t>
              </a:r>
              <a:endParaRPr dirty="0"/>
            </a:p>
          </p:txBody>
        </p:sp>
        <p:pic>
          <p:nvPicPr>
            <p:cNvPr id="10" name="Google Shape;194;p14" descr="A group of carrots&#10;&#10;Description automatically generated">
              <a:extLst>
                <a:ext uri="{FF2B5EF4-FFF2-40B4-BE49-F238E27FC236}">
                  <a16:creationId xmlns:a16="http://schemas.microsoft.com/office/drawing/2014/main" id="{70C34ED0-0C64-512D-A0B1-DC02B914396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165793" y="2043005"/>
              <a:ext cx="820409" cy="8204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oogle Shape;198;p14">
            <a:extLst>
              <a:ext uri="{FF2B5EF4-FFF2-40B4-BE49-F238E27FC236}">
                <a16:creationId xmlns:a16="http://schemas.microsoft.com/office/drawing/2014/main" id="{2CCBFCDA-ACDC-FC71-7779-B957B9F4EBCA}"/>
              </a:ext>
            </a:extLst>
          </p:cNvPr>
          <p:cNvGrpSpPr/>
          <p:nvPr/>
        </p:nvGrpSpPr>
        <p:grpSpPr>
          <a:xfrm>
            <a:off x="1152141" y="2270216"/>
            <a:ext cx="1679488" cy="891355"/>
            <a:chOff x="1524754" y="1628919"/>
            <a:chExt cx="1679488" cy="891355"/>
          </a:xfrm>
        </p:grpSpPr>
        <p:sp>
          <p:nvSpPr>
            <p:cNvPr id="12" name="Google Shape;199;p14">
              <a:extLst>
                <a:ext uri="{FF2B5EF4-FFF2-40B4-BE49-F238E27FC236}">
                  <a16:creationId xmlns:a16="http://schemas.microsoft.com/office/drawing/2014/main" id="{0D1429DF-82A7-0CA1-356D-9335A220801A}"/>
                </a:ext>
              </a:extLst>
            </p:cNvPr>
            <p:cNvSpPr/>
            <p:nvPr/>
          </p:nvSpPr>
          <p:spPr>
            <a:xfrm>
              <a:off x="1524754" y="1789864"/>
              <a:ext cx="1179368" cy="59696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nhãn</a:t>
              </a:r>
              <a:endParaRPr dirty="0"/>
            </a:p>
          </p:txBody>
        </p:sp>
        <p:pic>
          <p:nvPicPr>
            <p:cNvPr id="13" name="Google Shape;200;p14">
              <a:extLst>
                <a:ext uri="{FF2B5EF4-FFF2-40B4-BE49-F238E27FC236}">
                  <a16:creationId xmlns:a16="http://schemas.microsoft.com/office/drawing/2014/main" id="{EC47CE6F-03F4-7B88-174A-B7FB5135D9C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2366675" y="1628919"/>
              <a:ext cx="837567" cy="8913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oogle Shape;201;p14">
            <a:extLst>
              <a:ext uri="{FF2B5EF4-FFF2-40B4-BE49-F238E27FC236}">
                <a16:creationId xmlns:a16="http://schemas.microsoft.com/office/drawing/2014/main" id="{C97C7DF4-7B6F-7425-9D93-979DDDF315BF}"/>
              </a:ext>
            </a:extLst>
          </p:cNvPr>
          <p:cNvGrpSpPr/>
          <p:nvPr/>
        </p:nvGrpSpPr>
        <p:grpSpPr>
          <a:xfrm>
            <a:off x="3047346" y="2240521"/>
            <a:ext cx="1870907" cy="784579"/>
            <a:chOff x="3047347" y="1619474"/>
            <a:chExt cx="1870907" cy="784579"/>
          </a:xfrm>
        </p:grpSpPr>
        <p:sp>
          <p:nvSpPr>
            <p:cNvPr id="15" name="Google Shape;202;p14">
              <a:extLst>
                <a:ext uri="{FF2B5EF4-FFF2-40B4-BE49-F238E27FC236}">
                  <a16:creationId xmlns:a16="http://schemas.microsoft.com/office/drawing/2014/main" id="{940667FE-B51F-3297-DDC2-0E007B5385B4}"/>
                </a:ext>
              </a:extLst>
            </p:cNvPr>
            <p:cNvSpPr/>
            <p:nvPr/>
          </p:nvSpPr>
          <p:spPr>
            <a:xfrm>
              <a:off x="3047347" y="1807084"/>
              <a:ext cx="1564221" cy="59696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dưa</a:t>
              </a:r>
              <a:r>
                <a:rPr lang="en-US" sz="22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2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hấu</a:t>
              </a:r>
              <a:endParaRPr dirty="0"/>
            </a:p>
          </p:txBody>
        </p:sp>
        <p:pic>
          <p:nvPicPr>
            <p:cNvPr id="16" name="Google Shape;203;p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16B14CB3-797C-8866-6045-4BC53DAC95F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366904" y="1619474"/>
              <a:ext cx="551350" cy="4753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204;p14">
            <a:extLst>
              <a:ext uri="{FF2B5EF4-FFF2-40B4-BE49-F238E27FC236}">
                <a16:creationId xmlns:a16="http://schemas.microsoft.com/office/drawing/2014/main" id="{DEAD8A23-7ECF-C0B5-077E-71F444C77106}"/>
              </a:ext>
            </a:extLst>
          </p:cNvPr>
          <p:cNvGrpSpPr/>
          <p:nvPr/>
        </p:nvGrpSpPr>
        <p:grpSpPr>
          <a:xfrm>
            <a:off x="9480050" y="2412807"/>
            <a:ext cx="2164305" cy="846867"/>
            <a:chOff x="7584704" y="3623824"/>
            <a:chExt cx="2164305" cy="846867"/>
          </a:xfrm>
        </p:grpSpPr>
        <p:sp>
          <p:nvSpPr>
            <p:cNvPr id="18" name="Google Shape;205;p14">
              <a:extLst>
                <a:ext uri="{FF2B5EF4-FFF2-40B4-BE49-F238E27FC236}">
                  <a16:creationId xmlns:a16="http://schemas.microsoft.com/office/drawing/2014/main" id="{24479A8F-324A-E0CC-392C-697C5C9F64EF}"/>
                </a:ext>
              </a:extLst>
            </p:cNvPr>
            <p:cNvSpPr/>
            <p:nvPr/>
          </p:nvSpPr>
          <p:spPr>
            <a:xfrm>
              <a:off x="7584704" y="3623824"/>
              <a:ext cx="1775665" cy="59696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mồng</a:t>
              </a:r>
              <a:r>
                <a:rPr lang="en-US" sz="22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2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tơi</a:t>
              </a:r>
              <a:endParaRPr sz="2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" name="Google Shape;206;p14" descr="A group of green leaves&#10;&#10;Description automatically generated with low confidence">
              <a:extLst>
                <a:ext uri="{FF2B5EF4-FFF2-40B4-BE49-F238E27FC236}">
                  <a16:creationId xmlns:a16="http://schemas.microsoft.com/office/drawing/2014/main" id="{809A0CB5-3136-D15E-E3EA-629BB76CEC2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053655" y="3730682"/>
              <a:ext cx="695354" cy="7400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oogle Shape;210;p14">
            <a:extLst>
              <a:ext uri="{FF2B5EF4-FFF2-40B4-BE49-F238E27FC236}">
                <a16:creationId xmlns:a16="http://schemas.microsoft.com/office/drawing/2014/main" id="{72710E05-A1C9-89BF-EAB1-80EF46F46A7C}"/>
              </a:ext>
            </a:extLst>
          </p:cNvPr>
          <p:cNvGrpSpPr/>
          <p:nvPr/>
        </p:nvGrpSpPr>
        <p:grpSpPr>
          <a:xfrm>
            <a:off x="4932688" y="3360825"/>
            <a:ext cx="2130127" cy="928208"/>
            <a:chOff x="7905971" y="3594043"/>
            <a:chExt cx="2130127" cy="928208"/>
          </a:xfrm>
        </p:grpSpPr>
        <p:sp>
          <p:nvSpPr>
            <p:cNvPr id="21" name="Google Shape;211;p14">
              <a:extLst>
                <a:ext uri="{FF2B5EF4-FFF2-40B4-BE49-F238E27FC236}">
                  <a16:creationId xmlns:a16="http://schemas.microsoft.com/office/drawing/2014/main" id="{DAADC8F8-99E9-4E9C-4DF9-605382CE1D71}"/>
                </a:ext>
              </a:extLst>
            </p:cNvPr>
            <p:cNvSpPr/>
            <p:nvPr/>
          </p:nvSpPr>
          <p:spPr>
            <a:xfrm>
              <a:off x="7905971" y="3594043"/>
              <a:ext cx="1684546" cy="59696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khoai</a:t>
              </a:r>
              <a:r>
                <a:rPr lang="en-US" sz="22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2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tây</a:t>
              </a:r>
              <a:endParaRPr dirty="0"/>
            </a:p>
          </p:txBody>
        </p:sp>
        <p:pic>
          <p:nvPicPr>
            <p:cNvPr id="22" name="Google Shape;212;p14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790BF281-9343-9C79-B2E2-E1653962306C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228142" y="3925282"/>
              <a:ext cx="807956" cy="596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oogle Shape;213;p14">
            <a:extLst>
              <a:ext uri="{FF2B5EF4-FFF2-40B4-BE49-F238E27FC236}">
                <a16:creationId xmlns:a16="http://schemas.microsoft.com/office/drawing/2014/main" id="{EB55A245-646E-EA95-34C2-C8EAB5D1C2D8}"/>
              </a:ext>
            </a:extLst>
          </p:cNvPr>
          <p:cNvGrpSpPr/>
          <p:nvPr/>
        </p:nvGrpSpPr>
        <p:grpSpPr>
          <a:xfrm>
            <a:off x="5306680" y="2047228"/>
            <a:ext cx="1888268" cy="977871"/>
            <a:chOff x="5306681" y="1426181"/>
            <a:chExt cx="1888268" cy="977871"/>
          </a:xfrm>
        </p:grpSpPr>
        <p:sp>
          <p:nvSpPr>
            <p:cNvPr id="24" name="Google Shape;214;p14">
              <a:extLst>
                <a:ext uri="{FF2B5EF4-FFF2-40B4-BE49-F238E27FC236}">
                  <a16:creationId xmlns:a16="http://schemas.microsoft.com/office/drawing/2014/main" id="{2CCA6A05-1916-2828-C9F1-F2155728A167}"/>
                </a:ext>
              </a:extLst>
            </p:cNvPr>
            <p:cNvSpPr/>
            <p:nvPr/>
          </p:nvSpPr>
          <p:spPr>
            <a:xfrm>
              <a:off x="5306681" y="1807083"/>
              <a:ext cx="1462755" cy="59696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su</a:t>
              </a:r>
              <a:r>
                <a:rPr lang="en-US" sz="22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2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hào</a:t>
              </a:r>
              <a:endParaRPr dirty="0"/>
            </a:p>
          </p:txBody>
        </p:sp>
        <p:pic>
          <p:nvPicPr>
            <p:cNvPr id="25" name="Google Shape;215;p14" descr="A picture containing vegetable, kohlrabi, green, plant&#10;&#10;Description automatically generated">
              <a:extLst>
                <a:ext uri="{FF2B5EF4-FFF2-40B4-BE49-F238E27FC236}">
                  <a16:creationId xmlns:a16="http://schemas.microsoft.com/office/drawing/2014/main" id="{7975CF1A-7788-B24D-538C-8C94D16E03CF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280549" y="142618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" name="Google Shape;216;p14">
            <a:extLst>
              <a:ext uri="{FF2B5EF4-FFF2-40B4-BE49-F238E27FC236}">
                <a16:creationId xmlns:a16="http://schemas.microsoft.com/office/drawing/2014/main" id="{695D5595-1BF8-BEBC-F282-2460D9ECFF40}"/>
              </a:ext>
            </a:extLst>
          </p:cNvPr>
          <p:cNvGrpSpPr/>
          <p:nvPr/>
        </p:nvGrpSpPr>
        <p:grpSpPr>
          <a:xfrm>
            <a:off x="9781831" y="3353735"/>
            <a:ext cx="1863751" cy="964964"/>
            <a:chOff x="10106952" y="2732688"/>
            <a:chExt cx="1863751" cy="964964"/>
          </a:xfrm>
        </p:grpSpPr>
        <p:sp>
          <p:nvSpPr>
            <p:cNvPr id="27" name="Google Shape;217;p14">
              <a:extLst>
                <a:ext uri="{FF2B5EF4-FFF2-40B4-BE49-F238E27FC236}">
                  <a16:creationId xmlns:a16="http://schemas.microsoft.com/office/drawing/2014/main" id="{AA2F04C5-F4D5-F214-0CBD-64CF1B8CEFC8}"/>
                </a:ext>
              </a:extLst>
            </p:cNvPr>
            <p:cNvSpPr/>
            <p:nvPr/>
          </p:nvSpPr>
          <p:spPr>
            <a:xfrm>
              <a:off x="10106952" y="2734697"/>
              <a:ext cx="1394301" cy="59696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cà</a:t>
              </a:r>
              <a:r>
                <a:rPr lang="en-US" sz="22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2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tím</a:t>
              </a:r>
              <a:endParaRPr dirty="0"/>
            </a:p>
          </p:txBody>
        </p:sp>
        <p:pic>
          <p:nvPicPr>
            <p:cNvPr id="28" name="Google Shape;218;p14">
              <a:extLst>
                <a:ext uri="{FF2B5EF4-FFF2-40B4-BE49-F238E27FC236}">
                  <a16:creationId xmlns:a16="http://schemas.microsoft.com/office/drawing/2014/main" id="{A8C57FF7-2AE0-BE29-F724-8BFFC71AEB54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b="-8257"/>
            <a:stretch/>
          </p:blipFill>
          <p:spPr>
            <a:xfrm>
              <a:off x="11133136" y="2732688"/>
              <a:ext cx="837567" cy="9649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" name="Google Shape;219;p14">
            <a:extLst>
              <a:ext uri="{FF2B5EF4-FFF2-40B4-BE49-F238E27FC236}">
                <a16:creationId xmlns:a16="http://schemas.microsoft.com/office/drawing/2014/main" id="{76CCEBBA-A708-186E-6E78-A331E62BB793}"/>
              </a:ext>
            </a:extLst>
          </p:cNvPr>
          <p:cNvGrpSpPr/>
          <p:nvPr/>
        </p:nvGrpSpPr>
        <p:grpSpPr>
          <a:xfrm>
            <a:off x="7386047" y="3360824"/>
            <a:ext cx="1994385" cy="914851"/>
            <a:chOff x="7386048" y="2739777"/>
            <a:chExt cx="1994385" cy="914851"/>
          </a:xfrm>
        </p:grpSpPr>
        <p:sp>
          <p:nvSpPr>
            <p:cNvPr id="30" name="Google Shape;220;p14">
              <a:extLst>
                <a:ext uri="{FF2B5EF4-FFF2-40B4-BE49-F238E27FC236}">
                  <a16:creationId xmlns:a16="http://schemas.microsoft.com/office/drawing/2014/main" id="{172DDBF5-4226-DAB9-C1E5-AAB0B1B76851}"/>
                </a:ext>
              </a:extLst>
            </p:cNvPr>
            <p:cNvSpPr/>
            <p:nvPr/>
          </p:nvSpPr>
          <p:spPr>
            <a:xfrm>
              <a:off x="7386048" y="2739777"/>
              <a:ext cx="1644656" cy="59696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bắp</a:t>
              </a:r>
              <a:r>
                <a:rPr lang="en-US" sz="22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2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cải</a:t>
              </a:r>
              <a:endParaRPr dirty="0"/>
            </a:p>
          </p:txBody>
        </p:sp>
        <p:pic>
          <p:nvPicPr>
            <p:cNvPr id="31" name="Google Shape;221;p14" descr="A head of lettuce&#10;&#10;Description automatically generated">
              <a:extLst>
                <a:ext uri="{FF2B5EF4-FFF2-40B4-BE49-F238E27FC236}">
                  <a16:creationId xmlns:a16="http://schemas.microsoft.com/office/drawing/2014/main" id="{83101535-3177-3BF8-6299-62D4EA40DB02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680975" y="3045322"/>
              <a:ext cx="699458" cy="609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4" name="Google Shape;207;p14">
            <a:extLst>
              <a:ext uri="{FF2B5EF4-FFF2-40B4-BE49-F238E27FC236}">
                <a16:creationId xmlns:a16="http://schemas.microsoft.com/office/drawing/2014/main" id="{85B10551-6743-9A85-81C6-A5F2CBCB62FB}"/>
              </a:ext>
            </a:extLst>
          </p:cNvPr>
          <p:cNvGrpSpPr/>
          <p:nvPr/>
        </p:nvGrpSpPr>
        <p:grpSpPr>
          <a:xfrm>
            <a:off x="532200" y="3366887"/>
            <a:ext cx="1651400" cy="876923"/>
            <a:chOff x="98610" y="4330186"/>
            <a:chExt cx="1651400" cy="876923"/>
          </a:xfrm>
        </p:grpSpPr>
        <p:sp>
          <p:nvSpPr>
            <p:cNvPr id="245" name="Google Shape;208;p14">
              <a:extLst>
                <a:ext uri="{FF2B5EF4-FFF2-40B4-BE49-F238E27FC236}">
                  <a16:creationId xmlns:a16="http://schemas.microsoft.com/office/drawing/2014/main" id="{D58A7D6C-BE8F-B76A-868B-DB15E72E2D0D}"/>
                </a:ext>
              </a:extLst>
            </p:cNvPr>
            <p:cNvSpPr/>
            <p:nvPr/>
          </p:nvSpPr>
          <p:spPr>
            <a:xfrm>
              <a:off x="779781" y="4330186"/>
              <a:ext cx="970229" cy="59696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mít</a:t>
              </a:r>
              <a:endParaRPr dirty="0"/>
            </a:p>
          </p:txBody>
        </p:sp>
        <p:pic>
          <p:nvPicPr>
            <p:cNvPr id="246" name="Google Shape;209;p14" descr="A picture containing fruit, green, jackfruit&#10;&#10;Description automatically generated">
              <a:extLst>
                <a:ext uri="{FF2B5EF4-FFF2-40B4-BE49-F238E27FC236}">
                  <a16:creationId xmlns:a16="http://schemas.microsoft.com/office/drawing/2014/main" id="{302CBA1D-7511-5C9E-F69E-6F8149E4FD7C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8610" y="4334896"/>
              <a:ext cx="1163760" cy="8722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7" name="Google Shape;195;p14">
            <a:extLst>
              <a:ext uri="{FF2B5EF4-FFF2-40B4-BE49-F238E27FC236}">
                <a16:creationId xmlns:a16="http://schemas.microsoft.com/office/drawing/2014/main" id="{A9CC3E38-38C6-F5C6-4E82-58A9C0BCF11C}"/>
              </a:ext>
            </a:extLst>
          </p:cNvPr>
          <p:cNvGrpSpPr/>
          <p:nvPr/>
        </p:nvGrpSpPr>
        <p:grpSpPr>
          <a:xfrm>
            <a:off x="2776312" y="3367312"/>
            <a:ext cx="1638342" cy="805505"/>
            <a:chOff x="9285084" y="2792435"/>
            <a:chExt cx="1638342" cy="805505"/>
          </a:xfrm>
        </p:grpSpPr>
        <p:sp>
          <p:nvSpPr>
            <p:cNvPr id="248" name="Google Shape;196;p14">
              <a:extLst>
                <a:ext uri="{FF2B5EF4-FFF2-40B4-BE49-F238E27FC236}">
                  <a16:creationId xmlns:a16="http://schemas.microsoft.com/office/drawing/2014/main" id="{FFED75CF-8E9C-9AC5-30AB-6A78D343FF89}"/>
                </a:ext>
              </a:extLst>
            </p:cNvPr>
            <p:cNvSpPr/>
            <p:nvPr/>
          </p:nvSpPr>
          <p:spPr>
            <a:xfrm>
              <a:off x="9285084" y="2792435"/>
              <a:ext cx="1315433" cy="59696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nho</a:t>
              </a:r>
              <a:endParaRPr dirty="0"/>
            </a:p>
          </p:txBody>
        </p:sp>
        <p:pic>
          <p:nvPicPr>
            <p:cNvPr id="249" name="Google Shape;197;p14" descr="A close up of some grapes&#10;&#10;Description automatically generated with low confidence">
              <a:extLst>
                <a:ext uri="{FF2B5EF4-FFF2-40B4-BE49-F238E27FC236}">
                  <a16:creationId xmlns:a16="http://schemas.microsoft.com/office/drawing/2014/main" id="{455A7FDB-8C8C-ACFE-809F-C6C5BBF3F3F6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0338812" y="2863108"/>
              <a:ext cx="584614" cy="7348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0.29336 0.34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0.21745 0.329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72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-0.37552 0.321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76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01315 0.2965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32487 0.278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1681 0.328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2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04258 0.1407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27292 0.2319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41263 0.2844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38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3227" y="3510456"/>
            <a:ext cx="4740165" cy="318496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5"/>
          <p:cNvSpPr/>
          <p:nvPr/>
        </p:nvSpPr>
        <p:spPr>
          <a:xfrm>
            <a:off x="551805" y="309116"/>
            <a:ext cx="11393862" cy="320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đố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Minh: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Sắp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xếp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 (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dữ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sao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10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chung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Minh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sz="36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đưa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sắp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xếp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16"/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61" name="Google Shape;261;p16"/>
            <p:cNvSpPr/>
            <p:nvPr/>
          </p:nvSpPr>
          <p:spPr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2" name="Google Shape;262;p16"/>
            <p:cNvSpPr/>
            <p:nvPr/>
          </p:nvSpPr>
          <p:spPr>
            <a:xfrm>
              <a:off x="2427288" y="1592263"/>
              <a:ext cx="800100" cy="1198563"/>
            </a:xfrm>
            <a:custGeom>
              <a:avLst/>
              <a:gdLst/>
              <a:ahLst/>
              <a:cxnLst/>
              <a:rect l="l" t="t" r="r" b="b"/>
              <a:pathLst>
                <a:path w="302" h="452" extrusionOk="0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6"/>
            <p:cNvSpPr/>
            <p:nvPr/>
          </p:nvSpPr>
          <p:spPr>
            <a:xfrm>
              <a:off x="3355975" y="703263"/>
              <a:ext cx="800100" cy="1198563"/>
            </a:xfrm>
            <a:custGeom>
              <a:avLst/>
              <a:gdLst/>
              <a:ahLst/>
              <a:cxnLst/>
              <a:rect l="l" t="t" r="r" b="b"/>
              <a:pathLst>
                <a:path w="302" h="452" extrusionOk="0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4254500" y="1127125"/>
              <a:ext cx="801687" cy="1200150"/>
            </a:xfrm>
            <a:custGeom>
              <a:avLst/>
              <a:gdLst/>
              <a:ahLst/>
              <a:cxnLst/>
              <a:rect l="l" t="t" r="r" b="b"/>
              <a:pathLst>
                <a:path w="302" h="452" extrusionOk="0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4254500" y="2419350"/>
              <a:ext cx="801687" cy="800100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2427288" y="2847975"/>
              <a:ext cx="800100" cy="798513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2854325" y="1165225"/>
              <a:ext cx="381000" cy="379413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6"/>
            <p:cNvSpPr/>
            <p:nvPr/>
          </p:nvSpPr>
          <p:spPr>
            <a:xfrm>
              <a:off x="4254500" y="703263"/>
              <a:ext cx="382587" cy="376238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6"/>
            <p:cNvSpPr/>
            <p:nvPr/>
          </p:nvSpPr>
          <p:spPr>
            <a:xfrm>
              <a:off x="6948488" y="688975"/>
              <a:ext cx="382587" cy="379413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8320088" y="1157288"/>
              <a:ext cx="382587" cy="376238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7845425" y="1976438"/>
              <a:ext cx="381000" cy="377825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8320088" y="3717925"/>
              <a:ext cx="382587" cy="376238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8320088" y="2425700"/>
              <a:ext cx="817562" cy="790575"/>
            </a:xfrm>
            <a:custGeom>
              <a:avLst/>
              <a:gdLst/>
              <a:ahLst/>
              <a:cxnLst/>
              <a:rect l="l" t="t" r="r" b="b"/>
              <a:pathLst>
                <a:path w="308" h="298" extrusionOk="0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7418388" y="2411413"/>
              <a:ext cx="815975" cy="792163"/>
            </a:xfrm>
            <a:custGeom>
              <a:avLst/>
              <a:gdLst/>
              <a:ahLst/>
              <a:cxnLst/>
              <a:rect l="l" t="t" r="r" b="b"/>
              <a:pathLst>
                <a:path w="308" h="298" extrusionOk="0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6534150" y="1562100"/>
              <a:ext cx="817562" cy="792163"/>
            </a:xfrm>
            <a:custGeom>
              <a:avLst/>
              <a:gdLst/>
              <a:ahLst/>
              <a:cxnLst/>
              <a:rect l="l" t="t" r="r" b="b"/>
              <a:pathLst>
                <a:path w="308" h="298" extrusionOk="0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68D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8320088" y="1584325"/>
              <a:ext cx="817562" cy="790575"/>
            </a:xfrm>
            <a:custGeom>
              <a:avLst/>
              <a:gdLst/>
              <a:ahLst/>
              <a:cxnLst/>
              <a:rect l="l" t="t" r="r" b="b"/>
              <a:pathLst>
                <a:path w="308" h="298" extrusionOk="0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7423150" y="4614863"/>
              <a:ext cx="382587" cy="379413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68D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6486525" y="5483225"/>
              <a:ext cx="382587" cy="379413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5554663" y="5929313"/>
              <a:ext cx="722312" cy="379413"/>
            </a:xfrm>
            <a:custGeom>
              <a:avLst/>
              <a:gdLst/>
              <a:ahLst/>
              <a:cxnLst/>
              <a:rect l="l" t="t" r="r" b="b"/>
              <a:pathLst>
                <a:path w="272" h="143" extrusionOk="0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6510338" y="5026025"/>
              <a:ext cx="817562" cy="377825"/>
            </a:xfrm>
            <a:custGeom>
              <a:avLst/>
              <a:gdLst/>
              <a:ahLst/>
              <a:cxnLst/>
              <a:rect l="l" t="t" r="r" b="b"/>
              <a:pathLst>
                <a:path w="308" h="142" extrusionOk="0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6510338" y="1122363"/>
              <a:ext cx="817562" cy="379413"/>
            </a:xfrm>
            <a:custGeom>
              <a:avLst/>
              <a:gdLst/>
              <a:ahLst/>
              <a:cxnLst/>
              <a:rect l="l" t="t" r="r" b="b"/>
              <a:pathLst>
                <a:path w="308" h="143" extrusionOk="0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7418388" y="4181475"/>
              <a:ext cx="815975" cy="377825"/>
            </a:xfrm>
            <a:custGeom>
              <a:avLst/>
              <a:gdLst/>
              <a:ahLst/>
              <a:cxnLst/>
              <a:rect l="l" t="t" r="r" b="b"/>
              <a:pathLst>
                <a:path w="308" h="142" extrusionOk="0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7418388" y="3733800"/>
              <a:ext cx="815975" cy="379413"/>
            </a:xfrm>
            <a:custGeom>
              <a:avLst/>
              <a:gdLst/>
              <a:ahLst/>
              <a:cxnLst/>
              <a:rect l="l" t="t" r="r" b="b"/>
              <a:pathLst>
                <a:path w="308" h="143" extrusionOk="0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8320088" y="3268663"/>
              <a:ext cx="817562" cy="377825"/>
            </a:xfrm>
            <a:custGeom>
              <a:avLst/>
              <a:gdLst/>
              <a:ahLst/>
              <a:cxnLst/>
              <a:rect l="l" t="t" r="r" b="b"/>
              <a:pathLst>
                <a:path w="308" h="142" extrusionOk="0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6"/>
            <p:cNvSpPr/>
            <p:nvPr/>
          </p:nvSpPr>
          <p:spPr>
            <a:xfrm>
              <a:off x="6534150" y="3733800"/>
              <a:ext cx="817562" cy="379413"/>
            </a:xfrm>
            <a:custGeom>
              <a:avLst/>
              <a:gdLst/>
              <a:ahLst/>
              <a:cxnLst/>
              <a:rect l="l" t="t" r="r" b="b"/>
              <a:pathLst>
                <a:path w="308" h="143" extrusionOk="0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5159375" y="5483225"/>
              <a:ext cx="379412" cy="379413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68D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6"/>
            <p:cNvSpPr/>
            <p:nvPr/>
          </p:nvSpPr>
          <p:spPr>
            <a:xfrm>
              <a:off x="3838575" y="4614863"/>
              <a:ext cx="382587" cy="379413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6"/>
            <p:cNvSpPr/>
            <p:nvPr/>
          </p:nvSpPr>
          <p:spPr>
            <a:xfrm>
              <a:off x="4284663" y="4614863"/>
              <a:ext cx="379412" cy="788988"/>
            </a:xfrm>
            <a:custGeom>
              <a:avLst/>
              <a:gdLst/>
              <a:ahLst/>
              <a:cxnLst/>
              <a:rect l="l" t="t" r="r" b="b"/>
              <a:pathLst>
                <a:path w="143" h="297" extrusionOk="0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6942138" y="4184650"/>
              <a:ext cx="382587" cy="788988"/>
            </a:xfrm>
            <a:custGeom>
              <a:avLst/>
              <a:gdLst/>
              <a:ahLst/>
              <a:cxnLst/>
              <a:rect l="l" t="t" r="r" b="b"/>
              <a:pathLst>
                <a:path w="144" h="297" extrusionOk="0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2854325" y="3697288"/>
              <a:ext cx="381000" cy="379413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5159375" y="4181475"/>
              <a:ext cx="379412" cy="377825"/>
            </a:xfrm>
            <a:custGeom>
              <a:avLst/>
              <a:gdLst/>
              <a:ahLst/>
              <a:cxnLst/>
              <a:rect l="l" t="t" r="r" b="b"/>
              <a:pathLst>
                <a:path w="143" h="142" extrusionOk="0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68D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7426325" y="1976438"/>
              <a:ext cx="381000" cy="377825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6"/>
            <p:cNvSpPr/>
            <p:nvPr/>
          </p:nvSpPr>
          <p:spPr>
            <a:xfrm>
              <a:off x="7845425" y="3268663"/>
              <a:ext cx="381000" cy="377825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6"/>
            <p:cNvSpPr/>
            <p:nvPr/>
          </p:nvSpPr>
          <p:spPr>
            <a:xfrm>
              <a:off x="7426325" y="3268663"/>
              <a:ext cx="381000" cy="377825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6"/>
            <p:cNvSpPr/>
            <p:nvPr/>
          </p:nvSpPr>
          <p:spPr>
            <a:xfrm>
              <a:off x="6027738" y="3268663"/>
              <a:ext cx="379412" cy="377825"/>
            </a:xfrm>
            <a:custGeom>
              <a:avLst/>
              <a:gdLst/>
              <a:ahLst/>
              <a:cxnLst/>
              <a:rect l="l" t="t" r="r" b="b"/>
              <a:pathLst>
                <a:path w="143" h="142" extrusionOk="0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6"/>
            <p:cNvSpPr/>
            <p:nvPr/>
          </p:nvSpPr>
          <p:spPr>
            <a:xfrm>
              <a:off x="6035675" y="3733800"/>
              <a:ext cx="382587" cy="379413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6"/>
            <p:cNvSpPr/>
            <p:nvPr/>
          </p:nvSpPr>
          <p:spPr>
            <a:xfrm>
              <a:off x="5170488" y="1562100"/>
              <a:ext cx="1230312" cy="1643063"/>
            </a:xfrm>
            <a:custGeom>
              <a:avLst/>
              <a:gdLst/>
              <a:ahLst/>
              <a:cxnLst/>
              <a:rect l="l" t="t" r="r" b="b"/>
              <a:pathLst>
                <a:path w="464" h="619" extrusionOk="0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4703763" y="4625975"/>
              <a:ext cx="835025" cy="777875"/>
            </a:xfrm>
            <a:custGeom>
              <a:avLst/>
              <a:gdLst/>
              <a:ahLst/>
              <a:cxnLst/>
              <a:rect l="l" t="t" r="r" b="b"/>
              <a:pathLst>
                <a:path w="315" h="293" extrusionOk="0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5605463" y="5068888"/>
              <a:ext cx="817562" cy="779463"/>
            </a:xfrm>
            <a:custGeom>
              <a:avLst/>
              <a:gdLst/>
              <a:ahLst/>
              <a:cxnLst/>
              <a:rect l="l" t="t" r="r" b="b"/>
              <a:pathLst>
                <a:path w="308" h="294" extrusionOk="0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5167313" y="3316288"/>
              <a:ext cx="809625" cy="777875"/>
            </a:xfrm>
            <a:custGeom>
              <a:avLst/>
              <a:gdLst/>
              <a:ahLst/>
              <a:cxnLst/>
              <a:rect l="l" t="t" r="r" b="b"/>
              <a:pathLst>
                <a:path w="305" h="293" extrusionOk="0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7426325" y="703263"/>
              <a:ext cx="800100" cy="1198563"/>
            </a:xfrm>
            <a:custGeom>
              <a:avLst/>
              <a:gdLst/>
              <a:ahLst/>
              <a:cxnLst/>
              <a:rect l="l" t="t" r="r" b="b"/>
              <a:pathLst>
                <a:path w="302" h="452" extrusionOk="0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6546850" y="2419350"/>
              <a:ext cx="801687" cy="1200150"/>
            </a:xfrm>
            <a:custGeom>
              <a:avLst/>
              <a:gdLst/>
              <a:ahLst/>
              <a:cxnLst/>
              <a:rect l="l" t="t" r="r" b="b"/>
              <a:pathLst>
                <a:path w="302" h="452" extrusionOk="0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6"/>
            <p:cNvSpPr/>
            <p:nvPr/>
          </p:nvSpPr>
          <p:spPr>
            <a:xfrm>
              <a:off x="5605463" y="4206875"/>
              <a:ext cx="1223962" cy="766763"/>
            </a:xfrm>
            <a:custGeom>
              <a:avLst/>
              <a:gdLst/>
              <a:ahLst/>
              <a:cxnLst/>
              <a:rect l="l" t="t" r="r" b="b"/>
              <a:pathLst>
                <a:path w="461" h="289" extrusionOk="0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3352800" y="3322638"/>
              <a:ext cx="1716087" cy="1201738"/>
            </a:xfrm>
            <a:custGeom>
              <a:avLst/>
              <a:gdLst/>
              <a:ahLst/>
              <a:cxnLst/>
              <a:rect l="l" t="t" r="r" b="b"/>
              <a:pathLst>
                <a:path w="647" h="453" extrusionOk="0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3355975" y="2014538"/>
              <a:ext cx="800100" cy="1209675"/>
            </a:xfrm>
            <a:custGeom>
              <a:avLst/>
              <a:gdLst/>
              <a:ahLst/>
              <a:cxnLst/>
              <a:rect l="l" t="t" r="r" b="b"/>
              <a:pathLst>
                <a:path w="302" h="456" extrusionOk="0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LOVE</a:t>
              </a: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None/>
              </a:pPr>
              <a:r>
                <a:rPr lang="en-US" sz="2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6"/>
            <p:cNvSpPr/>
            <p:nvPr/>
          </p:nvSpPr>
          <p:spPr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rial"/>
                <a:buNone/>
              </a:pPr>
              <a:r>
                <a:rPr lang="en-US" sz="2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PIRCE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16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1D9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TẠM BIỆT VÀ HẸN GẶP LẠI</a:t>
            </a:r>
            <a:endParaRPr/>
          </a:p>
        </p:txBody>
      </p:sp>
      <p:pic>
        <p:nvPicPr>
          <p:cNvPr id="317" name="Google Shape;31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687" y="4174670"/>
            <a:ext cx="4084635" cy="2041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9863874" y="-342891"/>
            <a:ext cx="2162083" cy="258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1559" y="2458656"/>
            <a:ext cx="589731" cy="520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5AA61C0C-97C0-49DC-BC12-62BCDF2FA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82" y="-88899"/>
            <a:ext cx="12371882" cy="6982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BACA79-19BC-4DC4-9241-DE9907F53496}"/>
              </a:ext>
            </a:extLst>
          </p:cNvPr>
          <p:cNvSpPr txBox="1"/>
          <p:nvPr/>
        </p:nvSpPr>
        <p:spPr>
          <a:xfrm>
            <a:off x="2426998" y="228601"/>
            <a:ext cx="7720194" cy="508447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LÝ TỰ TRỌNG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22C36-0700-470C-8381-838A6FAC1CD2}"/>
              </a:ext>
            </a:extLst>
          </p:cNvPr>
          <p:cNvSpPr txBox="1"/>
          <p:nvPr/>
        </p:nvSpPr>
        <p:spPr>
          <a:xfrm>
            <a:off x="3090619" y="1722851"/>
            <a:ext cx="6392951" cy="2610679"/>
          </a:xfrm>
          <a:prstGeom prst="rect">
            <a:avLst/>
          </a:prstGeom>
          <a:noFill/>
        </p:spPr>
        <p:txBody>
          <a:bodyPr spcFirstLastPara="1" wrap="square" lIns="76810" tIns="38405" rIns="76810" bIns="38405" numCol="1" rtlCol="0">
            <a:prstTxWarp prst="textArchUp">
              <a:avLst>
                <a:gd name="adj" fmla="val 1078984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500" b="1" dirty="0">
                <a:ln/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AC7D78-9853-4086-8730-B53BC179684B}"/>
              </a:ext>
            </a:extLst>
          </p:cNvPr>
          <p:cNvSpPr txBox="1"/>
          <p:nvPr/>
        </p:nvSpPr>
        <p:spPr>
          <a:xfrm>
            <a:off x="2290703" y="2722598"/>
            <a:ext cx="7807188" cy="1016279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pPr algn="ctr"/>
            <a:r>
              <a:rPr lang="en-US" sz="3400" b="1" dirty="0">
                <a:solidFill>
                  <a:srgbClr val="0070C0"/>
                </a:solidFill>
                <a:latin typeface="Baskerville Old Face" pitchFamily="18" charset="0"/>
              </a:rPr>
              <a:t>CÁC THẦY CÔ VỀ DỰ GIỜ</a:t>
            </a:r>
          </a:p>
          <a:p>
            <a:pPr algn="ctr"/>
            <a:r>
              <a:rPr lang="en-US" sz="2700" b="1" dirty="0">
                <a:solidFill>
                  <a:srgbClr val="0070C0"/>
                </a:solidFill>
                <a:latin typeface="Baskerville Old Face" pitchFamily="18" charset="0"/>
              </a:rPr>
              <a:t>MÔN TIN HỌC LỚP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95FB2F-AF93-4061-9757-6A6981ED98CB}"/>
              </a:ext>
            </a:extLst>
          </p:cNvPr>
          <p:cNvSpPr txBox="1"/>
          <p:nvPr/>
        </p:nvSpPr>
        <p:spPr>
          <a:xfrm>
            <a:off x="3771900" y="4500507"/>
            <a:ext cx="6778868" cy="539225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Ly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Xiên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Google Shape;29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638300" y="1555305"/>
            <a:ext cx="1002268" cy="15978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Connector 8"/>
          <p:cNvCxnSpPr/>
          <p:nvPr/>
        </p:nvCxnSpPr>
        <p:spPr>
          <a:xfrm>
            <a:off x="4470400" y="650240"/>
            <a:ext cx="3911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9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201525" cy="871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900113"/>
            <a:ext cx="3852863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592138"/>
            <a:ext cx="70866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182938"/>
            <a:ext cx="196056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4094163"/>
            <a:ext cx="139541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4829175"/>
            <a:ext cx="19605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4094163"/>
            <a:ext cx="139541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829175"/>
            <a:ext cx="19605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763" y="5060950"/>
            <a:ext cx="13938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238" y="5795963"/>
            <a:ext cx="19605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Nhac nen">
            <a:hlinkClick r:id="" action="ppaction://media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825" y="5270500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663" y="5915025"/>
            <a:ext cx="7620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5057775"/>
            <a:ext cx="1395413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70563"/>
            <a:ext cx="19605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1650"/>
            <a:ext cx="1219200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7" name="TextBox 2"/>
          <p:cNvSpPr txBox="1">
            <a:spLocks noChangeArrowheads="1"/>
          </p:cNvSpPr>
          <p:nvPr/>
        </p:nvSpPr>
        <p:spPr bwMode="auto">
          <a:xfrm>
            <a:off x="-1560513" y="4752975"/>
            <a:ext cx="1074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96991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857376"/>
            <a:ext cx="12201525" cy="871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5216525"/>
            <a:ext cx="134778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5216525"/>
            <a:ext cx="134778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3054350"/>
            <a:ext cx="1347788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3054350"/>
            <a:ext cx="1347788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3752850"/>
            <a:ext cx="11699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07988" y="2465388"/>
            <a:ext cx="4406900" cy="1863725"/>
            <a:chOff x="407254" y="2465040"/>
            <a:chExt cx="4407783" cy="1863941"/>
          </a:xfrm>
        </p:grpSpPr>
        <p:sp>
          <p:nvSpPr>
            <p:cNvPr id="26" name="Freeform: Shape 25"/>
            <p:cNvSpPr/>
            <p:nvPr/>
          </p:nvSpPr>
          <p:spPr>
            <a:xfrm flipH="1">
              <a:off x="418368" y="2465040"/>
              <a:ext cx="4396669" cy="1863941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407254" y="2465040"/>
              <a:ext cx="4034645" cy="18448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A.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Tìm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nhanh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hơn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</a:p>
            <a:p>
              <a:pPr algn="ctr">
                <a:defRPr/>
              </a:pP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dễ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tìm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hơn</a:t>
              </a:r>
              <a:endParaRPr lang="en-US" sz="3200" b="1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11163" y="4651375"/>
            <a:ext cx="4400550" cy="1863725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020" y="4651605"/>
              <a:ext cx="4387017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605"/>
              <a:ext cx="4034530" cy="184488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C.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Khó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tìm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hơn</a:t>
              </a:r>
              <a:endParaRPr lang="en-US" sz="3200" b="1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7367587" y="2417763"/>
            <a:ext cx="4416425" cy="1863725"/>
            <a:chOff x="7376963" y="2465042"/>
            <a:chExt cx="4416325" cy="1863939"/>
          </a:xfrm>
        </p:grpSpPr>
        <p:sp>
          <p:nvSpPr>
            <p:cNvPr id="58" name="Freeform: Shape 57"/>
            <p:cNvSpPr/>
            <p:nvPr/>
          </p:nvSpPr>
          <p:spPr>
            <a:xfrm>
              <a:off x="7376963" y="2465042"/>
              <a:ext cx="4397275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757954" y="2474568"/>
              <a:ext cx="4035334" cy="184488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B.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Tìm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chậm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hơn</a:t>
              </a:r>
              <a:endParaRPr lang="en-US" sz="3200" b="1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7382629" y="4509185"/>
            <a:ext cx="4403725" cy="2057400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265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270" y="4887944"/>
              <a:ext cx="4035428" cy="160854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D.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Sắp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xếp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đồ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vật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hợp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lí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chỉ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đẹp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hơn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chứ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dễ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tìm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hơn</a:t>
              </a:r>
              <a:endParaRPr lang="en-US" sz="3200" b="1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-282159" y="-506412"/>
            <a:ext cx="9447967" cy="2009775"/>
            <a:chOff x="150128" y="102542"/>
            <a:chExt cx="11127473" cy="2009400"/>
          </a:xfrm>
        </p:grpSpPr>
        <p:grpSp>
          <p:nvGrpSpPr>
            <p:cNvPr id="7193" name="Group 9"/>
            <p:cNvGrpSpPr>
              <a:grpSpLocks/>
            </p:cNvGrpSpPr>
            <p:nvPr/>
          </p:nvGrpSpPr>
          <p:grpSpPr bwMode="auto">
            <a:xfrm>
              <a:off x="1107065" y="247999"/>
              <a:ext cx="10170536" cy="1863939"/>
              <a:chOff x="1107064" y="247998"/>
              <a:chExt cx="10404597" cy="1863939"/>
            </a:xfrm>
          </p:grpSpPr>
          <p:pic>
            <p:nvPicPr>
              <p:cNvPr id="7196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7064" y="247998"/>
                <a:ext cx="10404597" cy="18639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745550" y="385632"/>
                <a:ext cx="9697705" cy="16205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Sắp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xếp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giúp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chúng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</a:t>
                </a:r>
                <a:endParaRPr lang="vi-VN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194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65942" y="418612"/>
              <a:ext cx="2009400" cy="1377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5" name="TextBox 28"/>
            <p:cNvSpPr txBox="1">
              <a:spLocks noChangeArrowheads="1"/>
            </p:cNvSpPr>
            <p:nvPr/>
          </p:nvSpPr>
          <p:spPr bwMode="auto">
            <a:xfrm>
              <a:off x="506731" y="718214"/>
              <a:ext cx="90921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200" dirty="0">
                  <a:solidFill>
                    <a:schemeClr val="bg1"/>
                  </a:solidFill>
                  <a:latin typeface="iCiel Cadena" pitchFamily="2" charset="0"/>
                </a:rPr>
                <a:t>01</a:t>
              </a: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47870226-BF74-46F4-9DA6-ACD9685AE18C}"/>
              </a:ext>
            </a:extLst>
          </p:cNvPr>
          <p:cNvSpPr/>
          <p:nvPr/>
        </p:nvSpPr>
        <p:spPr>
          <a:xfrm>
            <a:off x="10613851" y="538629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67B4D47-250B-4A03-B620-C2B72DBE86A6}"/>
              </a:ext>
            </a:extLst>
          </p:cNvPr>
          <p:cNvSpPr/>
          <p:nvPr/>
        </p:nvSpPr>
        <p:spPr>
          <a:xfrm>
            <a:off x="10608418" y="532812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0949BAA-C94F-4F3B-ACBA-4138D5852C02}"/>
              </a:ext>
            </a:extLst>
          </p:cNvPr>
          <p:cNvSpPr/>
          <p:nvPr/>
        </p:nvSpPr>
        <p:spPr>
          <a:xfrm>
            <a:off x="10602186" y="537944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757AA6B-E91F-4C69-916D-27FC146CFF44}"/>
              </a:ext>
            </a:extLst>
          </p:cNvPr>
          <p:cNvSpPr/>
          <p:nvPr/>
        </p:nvSpPr>
        <p:spPr>
          <a:xfrm>
            <a:off x="10607614" y="537505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5BE4A5A-F1DF-4502-8A12-B2D59CA54CB3}"/>
              </a:ext>
            </a:extLst>
          </p:cNvPr>
          <p:cNvSpPr/>
          <p:nvPr/>
        </p:nvSpPr>
        <p:spPr>
          <a:xfrm>
            <a:off x="10607614" y="526986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856128E-FDA4-4E2E-8BBF-5A8967714C58}"/>
              </a:ext>
            </a:extLst>
          </p:cNvPr>
          <p:cNvSpPr/>
          <p:nvPr/>
        </p:nvSpPr>
        <p:spPr>
          <a:xfrm>
            <a:off x="10612305" y="537487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32251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5" grpId="0" animBg="1"/>
      <p:bldP spid="45" grpId="1" animBg="1"/>
      <p:bldP spid="44" grpId="0" animBg="1"/>
      <p:bldP spid="44" grpId="1" animBg="1"/>
      <p:bldP spid="42" grpId="0" animBg="1"/>
      <p:bldP spid="42" grpId="1" animBg="1"/>
      <p:bldP spid="41" grpId="0" animBg="1"/>
      <p:bldP spid="41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857376"/>
            <a:ext cx="12201525" cy="871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5216525"/>
            <a:ext cx="134778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5216525"/>
            <a:ext cx="134778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3054350"/>
            <a:ext cx="1347788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3054350"/>
            <a:ext cx="1347788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3752850"/>
            <a:ext cx="11699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07988" y="2369044"/>
            <a:ext cx="4533901" cy="1941015"/>
            <a:chOff x="407254" y="2368687"/>
            <a:chExt cx="4534809" cy="1941242"/>
          </a:xfrm>
        </p:grpSpPr>
        <p:sp>
          <p:nvSpPr>
            <p:cNvPr id="26" name="Freeform: Shape 25"/>
            <p:cNvSpPr/>
            <p:nvPr/>
          </p:nvSpPr>
          <p:spPr>
            <a:xfrm flipH="1">
              <a:off x="545394" y="2368687"/>
              <a:ext cx="4396669" cy="1863941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407254" y="2465040"/>
              <a:ext cx="4034645" cy="18448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A.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cần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tuân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theo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tắc</a:t>
              </a:r>
              <a:endParaRPr lang="en-US" sz="3200" b="1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11163" y="4651375"/>
            <a:ext cx="4400550" cy="1863725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020" y="4651605"/>
              <a:ext cx="4387017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605"/>
              <a:ext cx="4034530" cy="184488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C. Thế nào cũng được</a:t>
              </a: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7367587" y="2417763"/>
            <a:ext cx="4416425" cy="1863725"/>
            <a:chOff x="7376963" y="2465042"/>
            <a:chExt cx="4416325" cy="1863939"/>
          </a:xfrm>
        </p:grpSpPr>
        <p:sp>
          <p:nvSpPr>
            <p:cNvPr id="58" name="Freeform: Shape 57"/>
            <p:cNvSpPr/>
            <p:nvPr/>
          </p:nvSpPr>
          <p:spPr>
            <a:xfrm>
              <a:off x="7376963" y="2465042"/>
              <a:ext cx="4397275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757954" y="2474568"/>
              <a:ext cx="4035334" cy="184488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B.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Cần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tuân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theo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tắc</a:t>
              </a:r>
              <a:endParaRPr lang="en-US" sz="3200" b="1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7382629" y="4509185"/>
            <a:ext cx="4403725" cy="2057400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265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270" y="4887944"/>
              <a:ext cx="4035428" cy="160854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D. Ở đâu cũng được</a:t>
              </a: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28751" y="-199359"/>
            <a:ext cx="9537523" cy="2009775"/>
            <a:chOff x="400385" y="330971"/>
            <a:chExt cx="11232949" cy="2009400"/>
          </a:xfrm>
        </p:grpSpPr>
        <p:grpSp>
          <p:nvGrpSpPr>
            <p:cNvPr id="7193" name="Group 9"/>
            <p:cNvGrpSpPr>
              <a:grpSpLocks/>
            </p:cNvGrpSpPr>
            <p:nvPr/>
          </p:nvGrpSpPr>
          <p:grpSpPr bwMode="auto">
            <a:xfrm>
              <a:off x="1462798" y="385633"/>
              <a:ext cx="10170536" cy="1945214"/>
              <a:chOff x="1470984" y="385632"/>
              <a:chExt cx="10404597" cy="1945214"/>
            </a:xfrm>
          </p:grpSpPr>
          <p:pic>
            <p:nvPicPr>
              <p:cNvPr id="7196" name="Picture 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0984" y="466907"/>
                <a:ext cx="10404597" cy="18639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745550" y="385632"/>
                <a:ext cx="9697705" cy="16205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Sắp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xếp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endParaRPr lang="vi-VN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194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4315" y="647041"/>
              <a:ext cx="2009400" cy="1377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5" name="TextBox 28"/>
            <p:cNvSpPr txBox="1">
              <a:spLocks noChangeArrowheads="1"/>
            </p:cNvSpPr>
            <p:nvPr/>
          </p:nvSpPr>
          <p:spPr bwMode="auto">
            <a:xfrm>
              <a:off x="745376" y="898898"/>
              <a:ext cx="90921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200" dirty="0">
                  <a:solidFill>
                    <a:schemeClr val="bg1"/>
                  </a:solidFill>
                  <a:latin typeface="iCiel Cadena" pitchFamily="2" charset="0"/>
                </a:rPr>
                <a:t>02</a:t>
              </a: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47870226-BF74-46F4-9DA6-ACD9685AE18C}"/>
              </a:ext>
            </a:extLst>
          </p:cNvPr>
          <p:cNvSpPr/>
          <p:nvPr/>
        </p:nvSpPr>
        <p:spPr>
          <a:xfrm>
            <a:off x="10613851" y="538629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67B4D47-250B-4A03-B620-C2B72DBE86A6}"/>
              </a:ext>
            </a:extLst>
          </p:cNvPr>
          <p:cNvSpPr/>
          <p:nvPr/>
        </p:nvSpPr>
        <p:spPr>
          <a:xfrm>
            <a:off x="10608418" y="532812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0949BAA-C94F-4F3B-ACBA-4138D5852C02}"/>
              </a:ext>
            </a:extLst>
          </p:cNvPr>
          <p:cNvSpPr/>
          <p:nvPr/>
        </p:nvSpPr>
        <p:spPr>
          <a:xfrm>
            <a:off x="10602186" y="537944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757AA6B-E91F-4C69-916D-27FC146CFF44}"/>
              </a:ext>
            </a:extLst>
          </p:cNvPr>
          <p:cNvSpPr/>
          <p:nvPr/>
        </p:nvSpPr>
        <p:spPr>
          <a:xfrm>
            <a:off x="10607614" y="537505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5BE4A5A-F1DF-4502-8A12-B2D59CA54CB3}"/>
              </a:ext>
            </a:extLst>
          </p:cNvPr>
          <p:cNvSpPr/>
          <p:nvPr/>
        </p:nvSpPr>
        <p:spPr>
          <a:xfrm>
            <a:off x="10607614" y="526986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856128E-FDA4-4E2E-8BBF-5A8967714C58}"/>
              </a:ext>
            </a:extLst>
          </p:cNvPr>
          <p:cNvSpPr/>
          <p:nvPr/>
        </p:nvSpPr>
        <p:spPr>
          <a:xfrm>
            <a:off x="10612305" y="537487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56972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5" grpId="0" animBg="1"/>
      <p:bldP spid="45" grpId="1" animBg="1"/>
      <p:bldP spid="44" grpId="0" animBg="1"/>
      <p:bldP spid="44" grpId="1" animBg="1"/>
      <p:bldP spid="42" grpId="0" animBg="1"/>
      <p:bldP spid="42" grpId="1" animBg="1"/>
      <p:bldP spid="41" grpId="0" animBg="1"/>
      <p:bldP spid="41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857376"/>
            <a:ext cx="12201525" cy="871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5216525"/>
            <a:ext cx="134778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5216525"/>
            <a:ext cx="134778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3054350"/>
            <a:ext cx="1347788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3054350"/>
            <a:ext cx="1347788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3752850"/>
            <a:ext cx="11699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07988" y="2369044"/>
            <a:ext cx="4533901" cy="1941015"/>
            <a:chOff x="407254" y="2368687"/>
            <a:chExt cx="4534809" cy="1941242"/>
          </a:xfrm>
        </p:grpSpPr>
        <p:sp>
          <p:nvSpPr>
            <p:cNvPr id="26" name="Freeform: Shape 25"/>
            <p:cNvSpPr/>
            <p:nvPr/>
          </p:nvSpPr>
          <p:spPr>
            <a:xfrm flipH="1">
              <a:off x="545394" y="2368687"/>
              <a:ext cx="4396669" cy="1863941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407254" y="2465040"/>
              <a:ext cx="4034645" cy="18448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A.Quản lí đồ vật dễ dàng hơn.</a:t>
              </a: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11163" y="4651375"/>
            <a:ext cx="4400550" cy="1863725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020" y="4651605"/>
              <a:ext cx="4387017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605"/>
              <a:ext cx="4034530" cy="184488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C.Tìm kiếm đồ vật </a:t>
              </a:r>
            </a:p>
            <a:p>
              <a:pPr algn="ctr">
                <a:defRPr/>
              </a:pPr>
              <a:r>
                <a:rPr lang="vi-VN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   nhanh hơn</a:t>
              </a: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7367586" y="2417763"/>
            <a:ext cx="4580218" cy="1863725"/>
            <a:chOff x="7376963" y="2465042"/>
            <a:chExt cx="4580112" cy="1863939"/>
          </a:xfrm>
        </p:grpSpPr>
        <p:sp>
          <p:nvSpPr>
            <p:cNvPr id="58" name="Freeform: Shape 57"/>
            <p:cNvSpPr/>
            <p:nvPr/>
          </p:nvSpPr>
          <p:spPr>
            <a:xfrm>
              <a:off x="7376963" y="2465042"/>
              <a:ext cx="4397275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642347" y="2474568"/>
              <a:ext cx="4314728" cy="184488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B.Quản lí đồ vật dễ dàng hơn. Tìm kiếm đồ vật nhanh hơn</a:t>
              </a: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7382629" y="4509185"/>
            <a:ext cx="4403725" cy="2057400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265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270" y="4887944"/>
              <a:ext cx="4035428" cy="160854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32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D.Quản lí đồ vật để người khác khó tìm thấy</a:t>
              </a: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28751" y="-199359"/>
            <a:ext cx="9537523" cy="2009775"/>
            <a:chOff x="400385" y="330971"/>
            <a:chExt cx="11232949" cy="2009400"/>
          </a:xfrm>
        </p:grpSpPr>
        <p:grpSp>
          <p:nvGrpSpPr>
            <p:cNvPr id="7193" name="Group 9"/>
            <p:cNvGrpSpPr>
              <a:grpSpLocks/>
            </p:cNvGrpSpPr>
            <p:nvPr/>
          </p:nvGrpSpPr>
          <p:grpSpPr bwMode="auto">
            <a:xfrm>
              <a:off x="1462798" y="385633"/>
              <a:ext cx="10170536" cy="1945214"/>
              <a:chOff x="1470984" y="385632"/>
              <a:chExt cx="10404597" cy="1945214"/>
            </a:xfrm>
          </p:grpSpPr>
          <p:pic>
            <p:nvPicPr>
              <p:cNvPr id="7196" name="Picture 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0984" y="466907"/>
                <a:ext cx="10404597" cy="18639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745550" y="385632"/>
                <a:ext cx="9697705" cy="16205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Sắp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xếp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giúp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chúng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ta:</a:t>
                </a:r>
                <a:endParaRPr lang="vi-VN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194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4315" y="647041"/>
              <a:ext cx="2009400" cy="1377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5" name="TextBox 28"/>
            <p:cNvSpPr txBox="1">
              <a:spLocks noChangeArrowheads="1"/>
            </p:cNvSpPr>
            <p:nvPr/>
          </p:nvSpPr>
          <p:spPr bwMode="auto">
            <a:xfrm>
              <a:off x="745376" y="898898"/>
              <a:ext cx="90921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200" dirty="0">
                  <a:solidFill>
                    <a:schemeClr val="bg1"/>
                  </a:solidFill>
                  <a:latin typeface="iCiel Cadena" pitchFamily="2" charset="0"/>
                </a:rPr>
                <a:t>03</a:t>
              </a: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47870226-BF74-46F4-9DA6-ACD9685AE18C}"/>
              </a:ext>
            </a:extLst>
          </p:cNvPr>
          <p:cNvSpPr/>
          <p:nvPr/>
        </p:nvSpPr>
        <p:spPr>
          <a:xfrm>
            <a:off x="10613851" y="538629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67B4D47-250B-4A03-B620-C2B72DBE86A6}"/>
              </a:ext>
            </a:extLst>
          </p:cNvPr>
          <p:cNvSpPr/>
          <p:nvPr/>
        </p:nvSpPr>
        <p:spPr>
          <a:xfrm>
            <a:off x="10608418" y="532812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0949BAA-C94F-4F3B-ACBA-4138D5852C02}"/>
              </a:ext>
            </a:extLst>
          </p:cNvPr>
          <p:cNvSpPr/>
          <p:nvPr/>
        </p:nvSpPr>
        <p:spPr>
          <a:xfrm>
            <a:off x="10602186" y="537944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757AA6B-E91F-4C69-916D-27FC146CFF44}"/>
              </a:ext>
            </a:extLst>
          </p:cNvPr>
          <p:cNvSpPr/>
          <p:nvPr/>
        </p:nvSpPr>
        <p:spPr>
          <a:xfrm>
            <a:off x="10607614" y="537505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5BE4A5A-F1DF-4502-8A12-B2D59CA54CB3}"/>
              </a:ext>
            </a:extLst>
          </p:cNvPr>
          <p:cNvSpPr/>
          <p:nvPr/>
        </p:nvSpPr>
        <p:spPr>
          <a:xfrm>
            <a:off x="10607614" y="526986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856128E-FDA4-4E2E-8BBF-5A8967714C58}"/>
              </a:ext>
            </a:extLst>
          </p:cNvPr>
          <p:cNvSpPr/>
          <p:nvPr/>
        </p:nvSpPr>
        <p:spPr>
          <a:xfrm>
            <a:off x="10612305" y="537487"/>
            <a:ext cx="756744" cy="10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78929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5" grpId="0" animBg="1"/>
      <p:bldP spid="45" grpId="1" animBg="1"/>
      <p:bldP spid="44" grpId="0" animBg="1"/>
      <p:bldP spid="44" grpId="1" animBg="1"/>
      <p:bldP spid="42" grpId="0" animBg="1"/>
      <p:bldP spid="42" grpId="1" animBg="1"/>
      <p:bldP spid="41" grpId="0" animBg="1"/>
      <p:bldP spid="41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10"/>
          <p:cNvGrpSpPr/>
          <p:nvPr/>
        </p:nvGrpSpPr>
        <p:grpSpPr>
          <a:xfrm>
            <a:off x="283779" y="378373"/>
            <a:ext cx="11571890" cy="5954978"/>
            <a:chOff x="512219" y="765365"/>
            <a:chExt cx="10962947" cy="5499366"/>
          </a:xfrm>
        </p:grpSpPr>
        <p:sp>
          <p:nvSpPr>
            <p:cNvPr id="115" name="Google Shape;115;p10"/>
            <p:cNvSpPr/>
            <p:nvPr/>
          </p:nvSpPr>
          <p:spPr>
            <a:xfrm>
              <a:off x="3379791" y="1086631"/>
              <a:ext cx="7173355" cy="642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>
                  <a:solidFill>
                    <a:srgbClr val="7FC354"/>
                  </a:solidFill>
                  <a:latin typeface="Arial"/>
                  <a:ea typeface="Arial"/>
                  <a:cs typeface="Arial"/>
                  <a:sym typeface="Arial"/>
                </a:rPr>
                <a:t>Sắp xếp thẻ tên các con vật vào nhóm</a:t>
              </a:r>
              <a:endParaRPr/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512219" y="1021436"/>
              <a:ext cx="10962947" cy="5243295"/>
            </a:xfrm>
            <a:prstGeom prst="roundRect">
              <a:avLst>
                <a:gd name="adj" fmla="val 3938"/>
              </a:avLst>
            </a:prstGeom>
            <a:noFill/>
            <a:ln w="381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17" name="Google Shape;117;p10"/>
            <p:cNvGrpSpPr/>
            <p:nvPr/>
          </p:nvGrpSpPr>
          <p:grpSpPr>
            <a:xfrm>
              <a:off x="522612" y="765365"/>
              <a:ext cx="3019125" cy="1150278"/>
              <a:chOff x="522612" y="765365"/>
              <a:chExt cx="3019125" cy="1150278"/>
            </a:xfrm>
          </p:grpSpPr>
          <p:grpSp>
            <p:nvGrpSpPr>
              <p:cNvPr id="118" name="Google Shape;118;p10"/>
              <p:cNvGrpSpPr/>
              <p:nvPr/>
            </p:nvGrpSpPr>
            <p:grpSpPr>
              <a:xfrm>
                <a:off x="522612" y="1095583"/>
                <a:ext cx="2372989" cy="661656"/>
                <a:chOff x="5906375" y="1404722"/>
                <a:chExt cx="2372989" cy="661656"/>
              </a:xfrm>
            </p:grpSpPr>
            <p:sp>
              <p:nvSpPr>
                <p:cNvPr id="119" name="Google Shape;119;p10"/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7FC3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120;p10"/>
                <p:cNvSpPr/>
                <p:nvPr/>
              </p:nvSpPr>
              <p:spPr>
                <a:xfrm>
                  <a:off x="5906375" y="1465062"/>
                  <a:ext cx="2135017" cy="5332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2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HOẠT ĐỘNG </a:t>
                  </a:r>
                  <a:endParaRPr sz="22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1" name="Google Shape;121;p10"/>
              <p:cNvGrpSpPr/>
              <p:nvPr/>
            </p:nvGrpSpPr>
            <p:grpSpPr>
              <a:xfrm rot="-1180807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122" name="Google Shape;122;p1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3" name="Google Shape;123;p1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24" name="Google Shape;124;p10"/>
              <p:cNvSpPr/>
              <p:nvPr/>
            </p:nvSpPr>
            <p:spPr>
              <a:xfrm>
                <a:off x="2792351" y="1002361"/>
                <a:ext cx="363894" cy="661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i="0" u="none" strike="noStrike" cap="none">
                    <a:solidFill>
                      <a:schemeClr val="lt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2</a:t>
                </a:r>
                <a:endParaRPr sz="2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33" name="Google Shape;13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56496" y="1762431"/>
            <a:ext cx="3182259" cy="176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2087" y="4046483"/>
            <a:ext cx="3057458" cy="1851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25;p10">
            <a:extLst>
              <a:ext uri="{FF2B5EF4-FFF2-40B4-BE49-F238E27FC236}">
                <a16:creationId xmlns:a16="http://schemas.microsoft.com/office/drawing/2014/main" id="{09107F16-A8D7-C885-BC60-3FADE095A11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3245" y="2109454"/>
            <a:ext cx="1702259" cy="159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6;p10">
            <a:extLst>
              <a:ext uri="{FF2B5EF4-FFF2-40B4-BE49-F238E27FC236}">
                <a16:creationId xmlns:a16="http://schemas.microsoft.com/office/drawing/2014/main" id="{8595C4DA-4EE4-3144-E4D7-5783A90C4BF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15516" y="2130434"/>
            <a:ext cx="1702259" cy="154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7;p10">
            <a:extLst>
              <a:ext uri="{FF2B5EF4-FFF2-40B4-BE49-F238E27FC236}">
                <a16:creationId xmlns:a16="http://schemas.microsoft.com/office/drawing/2014/main" id="{6B244FA7-67A2-B201-E2FC-FD040AE07F8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59142" y="2080438"/>
            <a:ext cx="1736858" cy="150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8;p10">
            <a:extLst>
              <a:ext uri="{FF2B5EF4-FFF2-40B4-BE49-F238E27FC236}">
                <a16:creationId xmlns:a16="http://schemas.microsoft.com/office/drawing/2014/main" id="{9F7B90A7-33FB-C962-A893-C46EAEED8A2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50197" y="2109455"/>
            <a:ext cx="1756259" cy="150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;p10">
            <a:extLst>
              <a:ext uri="{FF2B5EF4-FFF2-40B4-BE49-F238E27FC236}">
                <a16:creationId xmlns:a16="http://schemas.microsoft.com/office/drawing/2014/main" id="{D8B276FD-5943-3F62-DA57-A6D8B15539D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523136" y="3875078"/>
            <a:ext cx="1702259" cy="161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1;p10">
            <a:extLst>
              <a:ext uri="{FF2B5EF4-FFF2-40B4-BE49-F238E27FC236}">
                <a16:creationId xmlns:a16="http://schemas.microsoft.com/office/drawing/2014/main" id="{EA60084A-71EA-E4A9-8A6E-0F062CAB047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51520" y="3894111"/>
            <a:ext cx="1756259" cy="1592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9;p10">
            <a:extLst>
              <a:ext uri="{FF2B5EF4-FFF2-40B4-BE49-F238E27FC236}">
                <a16:creationId xmlns:a16="http://schemas.microsoft.com/office/drawing/2014/main" id="{9526C746-9F8A-AC18-B4A0-847B0E6CC33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6625" y="3875078"/>
            <a:ext cx="1760386" cy="161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2;p10">
            <a:extLst>
              <a:ext uri="{FF2B5EF4-FFF2-40B4-BE49-F238E27FC236}">
                <a16:creationId xmlns:a16="http://schemas.microsoft.com/office/drawing/2014/main" id="{AC03BF2B-FF51-F549-E34F-D352F344A198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404475" y="3875077"/>
            <a:ext cx="1756260" cy="1611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0.61732 0.2696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59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58412 0.2696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06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34296 -0.0483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0.32305 -0.0476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53386 0.1928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0.4539 -0.1328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54739 -0.1342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70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0.26836 -0.1328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10"/>
          <p:cNvGrpSpPr/>
          <p:nvPr/>
        </p:nvGrpSpPr>
        <p:grpSpPr>
          <a:xfrm>
            <a:off x="283779" y="378373"/>
            <a:ext cx="11571890" cy="5954978"/>
            <a:chOff x="512219" y="765365"/>
            <a:chExt cx="10962947" cy="5499366"/>
          </a:xfrm>
        </p:grpSpPr>
        <p:sp>
          <p:nvSpPr>
            <p:cNvPr id="115" name="Google Shape;115;p10"/>
            <p:cNvSpPr/>
            <p:nvPr/>
          </p:nvSpPr>
          <p:spPr>
            <a:xfrm>
              <a:off x="3379791" y="1086631"/>
              <a:ext cx="7173355" cy="642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>
                  <a:solidFill>
                    <a:srgbClr val="7FC354"/>
                  </a:solidFill>
                  <a:latin typeface="Arial"/>
                  <a:ea typeface="Arial"/>
                  <a:cs typeface="Arial"/>
                  <a:sym typeface="Arial"/>
                </a:rPr>
                <a:t>Sắp xếp thẻ tên các con vật vào nhóm</a:t>
              </a:r>
              <a:endParaRPr/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512219" y="1021436"/>
              <a:ext cx="10962947" cy="5243295"/>
            </a:xfrm>
            <a:prstGeom prst="roundRect">
              <a:avLst>
                <a:gd name="adj" fmla="val 3938"/>
              </a:avLst>
            </a:prstGeom>
            <a:noFill/>
            <a:ln w="381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17" name="Google Shape;117;p10"/>
            <p:cNvGrpSpPr/>
            <p:nvPr/>
          </p:nvGrpSpPr>
          <p:grpSpPr>
            <a:xfrm>
              <a:off x="522612" y="765365"/>
              <a:ext cx="3019125" cy="1150278"/>
              <a:chOff x="522612" y="765365"/>
              <a:chExt cx="3019125" cy="1150278"/>
            </a:xfrm>
          </p:grpSpPr>
          <p:grpSp>
            <p:nvGrpSpPr>
              <p:cNvPr id="118" name="Google Shape;118;p10"/>
              <p:cNvGrpSpPr/>
              <p:nvPr/>
            </p:nvGrpSpPr>
            <p:grpSpPr>
              <a:xfrm>
                <a:off x="522612" y="1095583"/>
                <a:ext cx="2372989" cy="661656"/>
                <a:chOff x="5906375" y="1404722"/>
                <a:chExt cx="2372989" cy="661656"/>
              </a:xfrm>
            </p:grpSpPr>
            <p:sp>
              <p:nvSpPr>
                <p:cNvPr id="119" name="Google Shape;119;p10"/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7FC3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120;p10"/>
                <p:cNvSpPr/>
                <p:nvPr/>
              </p:nvSpPr>
              <p:spPr>
                <a:xfrm>
                  <a:off x="5906375" y="1465062"/>
                  <a:ext cx="2135017" cy="5332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2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HOẠT ĐỘNG </a:t>
                  </a:r>
                  <a:endParaRPr sz="22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1" name="Google Shape;121;p10"/>
              <p:cNvGrpSpPr/>
              <p:nvPr/>
            </p:nvGrpSpPr>
            <p:grpSpPr>
              <a:xfrm rot="-1180807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122" name="Google Shape;122;p1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3" name="Google Shape;123;p1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24" name="Google Shape;124;p10"/>
              <p:cNvSpPr/>
              <p:nvPr/>
            </p:nvSpPr>
            <p:spPr>
              <a:xfrm>
                <a:off x="2792351" y="1002361"/>
                <a:ext cx="363894" cy="661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i="0" u="none" strike="noStrike" cap="none">
                    <a:solidFill>
                      <a:schemeClr val="lt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2</a:t>
                </a:r>
                <a:endParaRPr sz="2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33" name="Google Shape;13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56496" y="1762431"/>
            <a:ext cx="3182259" cy="176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2087" y="4046483"/>
            <a:ext cx="3057458" cy="185194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0"/>
          <p:cNvSpPr/>
          <p:nvPr/>
        </p:nvSpPr>
        <p:spPr>
          <a:xfrm>
            <a:off x="373543" y="4429785"/>
            <a:ext cx="8271694" cy="1411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sắp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xếp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thẻ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hộp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). Sau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sắp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xếp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thẻ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voi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oogle Shape;125;p10">
            <a:extLst>
              <a:ext uri="{FF2B5EF4-FFF2-40B4-BE49-F238E27FC236}">
                <a16:creationId xmlns:a16="http://schemas.microsoft.com/office/drawing/2014/main" id="{09107F16-A8D7-C885-BC60-3FADE095A11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3085" y="1876483"/>
            <a:ext cx="1577477" cy="1104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6;p10">
            <a:extLst>
              <a:ext uri="{FF2B5EF4-FFF2-40B4-BE49-F238E27FC236}">
                <a16:creationId xmlns:a16="http://schemas.microsoft.com/office/drawing/2014/main" id="{8595C4DA-4EE4-3144-E4D7-5783A90C4BF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35831" y="1874136"/>
            <a:ext cx="1577477" cy="1104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7;p10">
            <a:extLst>
              <a:ext uri="{FF2B5EF4-FFF2-40B4-BE49-F238E27FC236}">
                <a16:creationId xmlns:a16="http://schemas.microsoft.com/office/drawing/2014/main" id="{6B244FA7-67A2-B201-E2FC-FD040AE07F8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34584" y="1874136"/>
            <a:ext cx="1562235" cy="1089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8;p10">
            <a:extLst>
              <a:ext uri="{FF2B5EF4-FFF2-40B4-BE49-F238E27FC236}">
                <a16:creationId xmlns:a16="http://schemas.microsoft.com/office/drawing/2014/main" id="{9F7B90A7-33FB-C962-A893-C46EAEED8A2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925716" y="1866515"/>
            <a:ext cx="1577477" cy="10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;p10">
            <a:extLst>
              <a:ext uri="{FF2B5EF4-FFF2-40B4-BE49-F238E27FC236}">
                <a16:creationId xmlns:a16="http://schemas.microsoft.com/office/drawing/2014/main" id="{D8B276FD-5943-3F62-DA57-A6D8B15539D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730262" y="3088302"/>
            <a:ext cx="1569856" cy="10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1;p10">
            <a:extLst>
              <a:ext uri="{FF2B5EF4-FFF2-40B4-BE49-F238E27FC236}">
                <a16:creationId xmlns:a16="http://schemas.microsoft.com/office/drawing/2014/main" id="{EA60084A-71EA-E4A9-8A6E-0F062CAB047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26968" y="3124146"/>
            <a:ext cx="1569856" cy="10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9;p10">
            <a:extLst>
              <a:ext uri="{FF2B5EF4-FFF2-40B4-BE49-F238E27FC236}">
                <a16:creationId xmlns:a16="http://schemas.microsoft.com/office/drawing/2014/main" id="{9526C746-9F8A-AC18-B4A0-847B0E6CC33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33556" y="3064319"/>
            <a:ext cx="1569856" cy="10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2;p10">
            <a:extLst>
              <a:ext uri="{FF2B5EF4-FFF2-40B4-BE49-F238E27FC236}">
                <a16:creationId xmlns:a16="http://schemas.microsoft.com/office/drawing/2014/main" id="{AC03BF2B-FF51-F549-E34F-D352F344A198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933337" y="3124146"/>
            <a:ext cx="1569856" cy="1097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99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0.61732 0.2696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59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58412 0.2696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06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34297 -0.0483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32305 -0.0476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53385 0.1928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45391 -0.1328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54739 -0.1342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70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0.26836 -0.1328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C61815-07FA-21F8-91EC-B3EC0E92D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45" y="4162500"/>
            <a:ext cx="3755619" cy="2419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2A9E4-2E20-EEFC-C5E1-E262EE1DF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438" y="4162500"/>
            <a:ext cx="3619500" cy="2242516"/>
          </a:xfrm>
          <a:prstGeom prst="rect">
            <a:avLst/>
          </a:prstGeom>
        </p:spPr>
      </p:pic>
      <p:pic>
        <p:nvPicPr>
          <p:cNvPr id="6" name="Google Shape;133;p10">
            <a:extLst>
              <a:ext uri="{FF2B5EF4-FFF2-40B4-BE49-F238E27FC236}">
                <a16:creationId xmlns:a16="http://schemas.microsoft.com/office/drawing/2014/main" id="{4CFE563E-A37D-5127-626A-19C27637E8F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58574" y="2539299"/>
            <a:ext cx="2674852" cy="162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7;p10">
            <a:extLst>
              <a:ext uri="{FF2B5EF4-FFF2-40B4-BE49-F238E27FC236}">
                <a16:creationId xmlns:a16="http://schemas.microsoft.com/office/drawing/2014/main" id="{9747E19F-855A-81E5-4877-37B9E5A94E6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58574" y="1368962"/>
            <a:ext cx="1562235" cy="1089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8;p10">
            <a:extLst>
              <a:ext uri="{FF2B5EF4-FFF2-40B4-BE49-F238E27FC236}">
                <a16:creationId xmlns:a16="http://schemas.microsoft.com/office/drawing/2014/main" id="{0AFE2BD5-0C7B-1C54-DE98-70194E48F0A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44687" y="1348335"/>
            <a:ext cx="1577477" cy="10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1;p10">
            <a:extLst>
              <a:ext uri="{FF2B5EF4-FFF2-40B4-BE49-F238E27FC236}">
                <a16:creationId xmlns:a16="http://schemas.microsoft.com/office/drawing/2014/main" id="{104DD861-1482-015C-1ABD-3B6663B7EB4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30386" y="2485577"/>
            <a:ext cx="1569856" cy="109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60;p11">
            <a:extLst>
              <a:ext uri="{FF2B5EF4-FFF2-40B4-BE49-F238E27FC236}">
                <a16:creationId xmlns:a16="http://schemas.microsoft.com/office/drawing/2014/main" id="{003F7614-DB07-E57D-17F2-246CA4BE2F11}"/>
              </a:ext>
            </a:extLst>
          </p:cNvPr>
          <p:cNvSpPr/>
          <p:nvPr/>
        </p:nvSpPr>
        <p:spPr>
          <a:xfrm>
            <a:off x="422426" y="210274"/>
            <a:ext cx="10527930" cy="95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hộp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rừng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nuôi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đình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Sau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sắp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xếp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thẻ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voi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oogle Shape;129;p10">
            <a:extLst>
              <a:ext uri="{FF2B5EF4-FFF2-40B4-BE49-F238E27FC236}">
                <a16:creationId xmlns:a16="http://schemas.microsoft.com/office/drawing/2014/main" id="{CA48087D-39C2-F1D0-4CB8-0E10253BD3C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86264" y="2496376"/>
            <a:ext cx="1569856" cy="10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2;p10">
            <a:extLst>
              <a:ext uri="{FF2B5EF4-FFF2-40B4-BE49-F238E27FC236}">
                <a16:creationId xmlns:a16="http://schemas.microsoft.com/office/drawing/2014/main" id="{9D3DCBD2-5744-CFA9-6F09-10B3F3B4930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44344" y="2496376"/>
            <a:ext cx="1569856" cy="10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EC735517-A3F9-3120-99D1-34F30F3514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513" y="846274"/>
            <a:ext cx="62706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56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26289 0.368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1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20209 0.391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33594 0.253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97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178 0.2483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6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11289 0.3527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872</Words>
  <Application>Microsoft Office PowerPoint</Application>
  <PresentationFormat>Widescreen</PresentationFormat>
  <Paragraphs>112</Paragraphs>
  <Slides>16</Slides>
  <Notes>11</Notes>
  <HiddenSlides>1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Times New Roman</vt:lpstr>
      <vt:lpstr>Helvetica Neue</vt:lpstr>
      <vt:lpstr>Quattrocento Sans</vt:lpstr>
      <vt:lpstr>Baskerville Old Face</vt:lpstr>
      <vt:lpstr>iCiel Cadena</vt:lpstr>
      <vt:lpstr>Calibri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PC</cp:lastModifiedBy>
  <cp:revision>165</cp:revision>
  <dcterms:modified xsi:type="dcterms:W3CDTF">2024-12-16T08:08:51Z</dcterms:modified>
</cp:coreProperties>
</file>