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m4a" ContentType="audio/unknown"/>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295" r:id="rId2"/>
    <p:sldId id="297" r:id="rId3"/>
    <p:sldId id="323" r:id="rId4"/>
    <p:sldId id="327" r:id="rId5"/>
    <p:sldId id="328" r:id="rId6"/>
    <p:sldId id="329" r:id="rId7"/>
    <p:sldId id="316" r:id="rId8"/>
    <p:sldId id="298" r:id="rId9"/>
    <p:sldId id="321" r:id="rId10"/>
    <p:sldId id="301" r:id="rId11"/>
    <p:sldId id="299" r:id="rId12"/>
    <p:sldId id="304" r:id="rId13"/>
    <p:sldId id="306" r:id="rId14"/>
    <p:sldId id="289" r:id="rId15"/>
    <p:sldId id="266" r:id="rId16"/>
    <p:sldId id="322" r:id="rId17"/>
    <p:sldId id="319" r:id="rId18"/>
    <p:sldId id="308" r:id="rId19"/>
    <p:sldId id="314" r:id="rId20"/>
    <p:sldId id="313" r:id="rId21"/>
    <p:sldId id="315"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85" d="100"/>
          <a:sy n="85" d="100"/>
        </p:scale>
        <p:origin x="-936"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pic>
        <p:nvPicPr>
          <p:cNvPr id="15" name="Picture 14" descr="A picture containing diagram&#10;&#10;Description automatically generated">
            <a:extLst>
              <a:ext uri="{FF2B5EF4-FFF2-40B4-BE49-F238E27FC236}">
                <a16:creationId xmlns=""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4.wdp"/><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19.png"/><Relationship Id="rId23"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microsoft.com/office/2007/relationships/hdphoto" Target="../media/hdphoto10.wdp"/><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49.pn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3.wdp"/><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3.png"/><Relationship Id="rId9" Type="http://schemas.microsoft.com/office/2007/relationships/hdphoto" Target="../media/hdphoto12.wdp"/><Relationship Id="rId1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4.png"/><Relationship Id="rId3" Type="http://schemas.openxmlformats.org/officeDocument/2006/relationships/audio" Target="../media/audio10.wav"/><Relationship Id="rId7" Type="http://schemas.openxmlformats.org/officeDocument/2006/relationships/image" Target="../media/image7.png"/><Relationship Id="rId12" Type="http://schemas.openxmlformats.org/officeDocument/2006/relationships/image" Target="../media/image73.png"/><Relationship Id="rId17"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2.png"/><Relationship Id="rId5" Type="http://schemas.openxmlformats.org/officeDocument/2006/relationships/image" Target="../media/image4.png"/><Relationship Id="rId15" Type="http://schemas.openxmlformats.org/officeDocument/2006/relationships/image" Target="../media/image68.png"/><Relationship Id="rId10" Type="http://schemas.microsoft.com/office/2007/relationships/hdphoto" Target="../media/hdphoto15.wdp"/><Relationship Id="rId4" Type="http://schemas.openxmlformats.org/officeDocument/2006/relationships/image" Target="../media/image3.png"/><Relationship Id="rId9" Type="http://schemas.openxmlformats.org/officeDocument/2006/relationships/image" Target="../media/image71.png"/><Relationship Id="rId14" Type="http://schemas.microsoft.com/office/2007/relationships/hdphoto" Target="../media/hdphoto16.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audio" Target="../media/audio10.wav"/><Relationship Id="rId7" Type="http://schemas.openxmlformats.org/officeDocument/2006/relationships/image" Target="../media/image8.png"/><Relationship Id="rId12"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3.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3.png"/><Relationship Id="rId9" Type="http://schemas.microsoft.com/office/2007/relationships/hdphoto" Target="../media/hdphoto15.wdp"/></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9.png"/><Relationship Id="rId21"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17.png"/><Relationship Id="rId25" Type="http://schemas.openxmlformats.org/officeDocument/2006/relationships/image" Target="../media/image78.png"/><Relationship Id="rId2" Type="http://schemas.openxmlformats.org/officeDocument/2006/relationships/image" Target="../media/image76.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7.wdp"/><Relationship Id="rId24"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77.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4.png"/><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0.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1.gif"/><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1.gif"/><Relationship Id="rId5" Type="http://schemas.openxmlformats.org/officeDocument/2006/relationships/audio" Target="../media/audio6.wav"/><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6.wav"/><Relationship Id="rId11" Type="http://schemas.openxmlformats.org/officeDocument/2006/relationships/image" Target="../media/image31.gif"/><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audio" Target="../media/audio7.wav"/><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18" Type="http://schemas.openxmlformats.org/officeDocument/2006/relationships/image" Target="../media/image13.png"/><Relationship Id="rId3" Type="http://schemas.openxmlformats.org/officeDocument/2006/relationships/image" Target="../media/image15.png"/><Relationship Id="rId21" Type="http://schemas.openxmlformats.org/officeDocument/2006/relationships/image" Target="../media/image40.png"/><Relationship Id="rId7" Type="http://schemas.openxmlformats.org/officeDocument/2006/relationships/image" Target="../media/image37.png"/><Relationship Id="rId12" Type="http://schemas.openxmlformats.org/officeDocument/2006/relationships/image" Target="../media/image12.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9.png"/><Relationship Id="rId24" Type="http://schemas.microsoft.com/office/2007/relationships/hdphoto" Target="../media/hdphoto5.wdp"/><Relationship Id="rId5" Type="http://schemas.openxmlformats.org/officeDocument/2006/relationships/image" Target="../media/image22.png"/><Relationship Id="rId15" Type="http://schemas.openxmlformats.org/officeDocument/2006/relationships/image" Target="../media/image8.png"/><Relationship Id="rId23" Type="http://schemas.openxmlformats.org/officeDocument/2006/relationships/image" Target="../media/image20.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4.wdp"/><Relationship Id="rId22"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3" Type="http://schemas.microsoft.com/office/2007/relationships/media" Target="../media/media2.m4a"/><Relationship Id="rId7" Type="http://schemas.openxmlformats.org/officeDocument/2006/relationships/image" Target="../media/image45.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4.png"/><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922" y="3072056"/>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xit" presetSubtype="32" fill="hold" nodeType="withEffect">
                                  <p:stCondLst>
                                    <p:cond delay="0"/>
                                  </p:stCondLst>
                                  <p:childTnLst>
                                    <p:anim calcmode="lin" valueType="num">
                                      <p:cBhvr>
                                        <p:cTn id="49" dur="500"/>
                                        <p:tgtEl>
                                          <p:spTgt spid="18"/>
                                        </p:tgtEl>
                                        <p:attrNameLst>
                                          <p:attrName>ppt_w</p:attrName>
                                        </p:attrNameLst>
                                      </p:cBhvr>
                                      <p:tavLst>
                                        <p:tav tm="0">
                                          <p:val>
                                            <p:strVal val="ppt_w"/>
                                          </p:val>
                                        </p:tav>
                                        <p:tav tm="100000">
                                          <p:val>
                                            <p:fltVal val="0"/>
                                          </p:val>
                                        </p:tav>
                                      </p:tavLst>
                                    </p:anim>
                                    <p:anim calcmode="lin" valueType="num">
                                      <p:cBhvr>
                                        <p:cTn id="50" dur="500"/>
                                        <p:tgtEl>
                                          <p:spTgt spid="18"/>
                                        </p:tgtEl>
                                        <p:attrNameLst>
                                          <p:attrName>ppt_h</p:attrName>
                                        </p:attrNameLst>
                                      </p:cBhvr>
                                      <p:tavLst>
                                        <p:tav tm="0">
                                          <p:val>
                                            <p:strVal val="ppt_h"/>
                                          </p:val>
                                        </p:tav>
                                        <p:tav tm="100000">
                                          <p:val>
                                            <p:fltVal val="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a:t>
              </a:r>
              <a:r>
                <a:rPr lang="en-US" sz="45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km</a:t>
              </a:r>
              <a:r>
                <a:rPr lang="en-US" sz="4500" b="1" baseline="300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2</a:t>
              </a:r>
              <a:r>
                <a:rPr lang="en-US" sz="45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endPar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a:t>
              </a:r>
              <a:r>
                <a:rPr lang="en-US" sz="45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km</a:t>
              </a:r>
              <a:r>
                <a:rPr lang="en-US" sz="4500" b="1" baseline="300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2</a:t>
              </a:r>
              <a:r>
                <a:rPr lang="en-US" sz="45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endPar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五角星 2">
              <a:extLst>
                <a:ext uri="{FF2B5EF4-FFF2-40B4-BE49-F238E27FC236}">
                  <a16:creationId xmlns=""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 calcmode="lin" valueType="num">
                                      <p:cBhvr>
                                        <p:cTn id="23" dur="500" fill="hold"/>
                                        <p:tgtEl>
                                          <p:spTgt spid="32"/>
                                        </p:tgtEl>
                                        <p:attrNameLst>
                                          <p:attrName>ppt_x</p:attrName>
                                        </p:attrNameLst>
                                      </p:cBhvr>
                                      <p:tavLst>
                                        <p:tav tm="0">
                                          <p:val>
                                            <p:fltVal val="0.5"/>
                                          </p:val>
                                        </p:tav>
                                        <p:tav tm="100000">
                                          <p:val>
                                            <p:strVal val="#ppt_x"/>
                                          </p:val>
                                        </p:tav>
                                      </p:tavLst>
                                    </p:anim>
                                    <p:anim calcmode="lin" valueType="num">
                                      <p:cBhvr>
                                        <p:cTn id="24" dur="500" fill="hold"/>
                                        <p:tgtEl>
                                          <p:spTgt spid="32"/>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 xmlns:a16="http://schemas.microsoft.com/office/drawing/2014/main" val="20000"/>
                    </a:ext>
                  </a:extLst>
                </a:gridCol>
                <a:gridCol w="3590179">
                  <a:extLst>
                    <a:ext uri="{9D8B030D-6E8A-4147-A177-3AD203B41FA5}">
                      <a16:colId xmlns=""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pic>
        <p:nvPicPr>
          <p:cNvPr id="29" name="图片 38">
            <a:extLst>
              <a:ext uri="{FF2B5EF4-FFF2-40B4-BE49-F238E27FC236}">
                <a16:creationId xmlns=""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00 000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CJ004OXW8B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
            <a:ext cx="9144000" cy="7315200"/>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524000" y="-3810000"/>
            <a:ext cx="8915400" cy="10515600"/>
            <a:chOff x="624" y="-370"/>
            <a:chExt cx="3159" cy="2922"/>
          </a:xfrm>
        </p:grpSpPr>
        <p:grpSp>
          <p:nvGrpSpPr>
            <p:cNvPr id="3113" name="Group 5"/>
            <p:cNvGrpSpPr>
              <a:grpSpLocks/>
            </p:cNvGrpSpPr>
            <p:nvPr/>
          </p:nvGrpSpPr>
          <p:grpSpPr bwMode="auto">
            <a:xfrm>
              <a:off x="624" y="0"/>
              <a:ext cx="3159" cy="2552"/>
              <a:chOff x="624" y="0"/>
              <a:chExt cx="3159" cy="2552"/>
            </a:xfrm>
          </p:grpSpPr>
          <p:grpSp>
            <p:nvGrpSpPr>
              <p:cNvPr id="3115" name="Group 6"/>
              <p:cNvGrpSpPr>
                <a:grpSpLocks/>
              </p:cNvGrpSpPr>
              <p:nvPr/>
            </p:nvGrpSpPr>
            <p:grpSpPr bwMode="auto">
              <a:xfrm>
                <a:off x="624" y="0"/>
                <a:ext cx="3159" cy="2552"/>
                <a:chOff x="1300" y="884"/>
                <a:chExt cx="3159" cy="2552"/>
              </a:xfrm>
            </p:grpSpPr>
            <p:sp>
              <p:nvSpPr>
                <p:cNvPr id="3117" name="Freeform 7"/>
                <p:cNvSpPr>
                  <a:spLocks noEditPoints="1"/>
                </p:cNvSpPr>
                <p:nvPr/>
              </p:nvSpPr>
              <p:spPr bwMode="auto">
                <a:xfrm>
                  <a:off x="1300" y="1828"/>
                  <a:ext cx="3159" cy="1608"/>
                </a:xfrm>
                <a:custGeom>
                  <a:avLst/>
                  <a:gdLst>
                    <a:gd name="T0" fmla="*/ 43296990 w 1613"/>
                    <a:gd name="T1" fmla="*/ 0 h 821"/>
                    <a:gd name="T2" fmla="*/ 1068310385 w 1613"/>
                    <a:gd name="T3" fmla="*/ 0 h 821"/>
                    <a:gd name="T4" fmla="*/ 1111624266 w 1613"/>
                    <a:gd name="T5" fmla="*/ 48954645 h 821"/>
                    <a:gd name="T6" fmla="*/ 1111624266 w 1613"/>
                    <a:gd name="T7" fmla="*/ 518230772 h 821"/>
                    <a:gd name="T8" fmla="*/ 1068310385 w 1613"/>
                    <a:gd name="T9" fmla="*/ 566493715 h 821"/>
                    <a:gd name="T10" fmla="*/ 43296990 w 1613"/>
                    <a:gd name="T11" fmla="*/ 566493715 h 821"/>
                    <a:gd name="T12" fmla="*/ 0 w 1613"/>
                    <a:gd name="T13" fmla="*/ 518230772 h 821"/>
                    <a:gd name="T14" fmla="*/ 0 w 1613"/>
                    <a:gd name="T15" fmla="*/ 48954645 h 821"/>
                    <a:gd name="T16" fmla="*/ 43296990 w 1613"/>
                    <a:gd name="T17" fmla="*/ 0 h 821"/>
                    <a:gd name="T18" fmla="*/ 50253125 w 1613"/>
                    <a:gd name="T19" fmla="*/ 24994883 h 821"/>
                    <a:gd name="T20" fmla="*/ 1061323135 w 1613"/>
                    <a:gd name="T21" fmla="*/ 24994883 h 821"/>
                    <a:gd name="T22" fmla="*/ 1088016276 w 1613"/>
                    <a:gd name="T23" fmla="*/ 54629224 h 821"/>
                    <a:gd name="T24" fmla="*/ 1088016276 w 1613"/>
                    <a:gd name="T25" fmla="*/ 513417711 h 821"/>
                    <a:gd name="T26" fmla="*/ 1061323135 w 1613"/>
                    <a:gd name="T27" fmla="*/ 542866026 h 821"/>
                    <a:gd name="T28" fmla="*/ 50253125 w 1613"/>
                    <a:gd name="T29" fmla="*/ 542866026 h 821"/>
                    <a:gd name="T30" fmla="*/ 23559332 w 1613"/>
                    <a:gd name="T31" fmla="*/ 513417711 h 821"/>
                    <a:gd name="T32" fmla="*/ 23559332 w 1613"/>
                    <a:gd name="T33" fmla="*/ 54629224 h 821"/>
                    <a:gd name="T34" fmla="*/ 50253125 w 1613"/>
                    <a:gd name="T35" fmla="*/ 24994883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3"/>
                    <a:gd name="T55" fmla="*/ 0 h 821"/>
                    <a:gd name="T56" fmla="*/ 1613 w 1613"/>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3" h="821">
                      <a:moveTo>
                        <a:pt x="63" y="0"/>
                      </a:moveTo>
                      <a:lnTo>
                        <a:pt x="1550" y="0"/>
                      </a:lnTo>
                      <a:cubicBezTo>
                        <a:pt x="1585" y="0"/>
                        <a:pt x="1613" y="32"/>
                        <a:pt x="1613" y="71"/>
                      </a:cubicBezTo>
                      <a:lnTo>
                        <a:pt x="1613" y="751"/>
                      </a:lnTo>
                      <a:cubicBezTo>
                        <a:pt x="1613" y="790"/>
                        <a:pt x="1585" y="821"/>
                        <a:pt x="1550" y="821"/>
                      </a:cubicBezTo>
                      <a:lnTo>
                        <a:pt x="63" y="821"/>
                      </a:lnTo>
                      <a:cubicBezTo>
                        <a:pt x="28" y="821"/>
                        <a:pt x="0" y="790"/>
                        <a:pt x="0" y="751"/>
                      </a:cubicBezTo>
                      <a:lnTo>
                        <a:pt x="0" y="71"/>
                      </a:lnTo>
                      <a:cubicBezTo>
                        <a:pt x="0" y="32"/>
                        <a:pt x="28" y="0"/>
                        <a:pt x="63" y="0"/>
                      </a:cubicBezTo>
                      <a:close/>
                      <a:moveTo>
                        <a:pt x="73" y="36"/>
                      </a:moveTo>
                      <a:lnTo>
                        <a:pt x="1540" y="36"/>
                      </a:lnTo>
                      <a:cubicBezTo>
                        <a:pt x="1561" y="36"/>
                        <a:pt x="1579" y="55"/>
                        <a:pt x="1579" y="79"/>
                      </a:cubicBezTo>
                      <a:lnTo>
                        <a:pt x="1579" y="744"/>
                      </a:lnTo>
                      <a:cubicBezTo>
                        <a:pt x="1579" y="768"/>
                        <a:pt x="1561" y="787"/>
                        <a:pt x="1540" y="787"/>
                      </a:cubicBezTo>
                      <a:lnTo>
                        <a:pt x="73" y="787"/>
                      </a:lnTo>
                      <a:cubicBezTo>
                        <a:pt x="52" y="787"/>
                        <a:pt x="34" y="768"/>
                        <a:pt x="34" y="744"/>
                      </a:cubicBezTo>
                      <a:lnTo>
                        <a:pt x="34" y="79"/>
                      </a:lnTo>
                      <a:cubicBezTo>
                        <a:pt x="34" y="55"/>
                        <a:pt x="52" y="36"/>
                        <a:pt x="73" y="36"/>
                      </a:cubicBezTo>
                      <a:close/>
                    </a:path>
                  </a:pathLst>
                </a:custGeom>
                <a:solidFill>
                  <a:srgbClr val="FF9999"/>
                </a:solidFill>
                <a:ln w="0">
                  <a:solidFill>
                    <a:srgbClr val="FF6600"/>
                  </a:solidFill>
                  <a:round/>
                  <a:headEnd/>
                  <a:tailEnd/>
                </a:ln>
              </p:spPr>
              <p:txBody>
                <a:bodyPr/>
                <a:lstStyle/>
                <a:p>
                  <a:endParaRPr lang="en-US"/>
                </a:p>
              </p:txBody>
            </p:sp>
            <p:sp>
              <p:nvSpPr>
                <p:cNvPr id="3118" name="Freeform 8"/>
                <p:cNvSpPr>
                  <a:spLocks noEditPoints="1"/>
                </p:cNvSpPr>
                <p:nvPr/>
              </p:nvSpPr>
              <p:spPr bwMode="auto">
                <a:xfrm>
                  <a:off x="1365" y="1897"/>
                  <a:ext cx="3027" cy="1474"/>
                </a:xfrm>
                <a:custGeom>
                  <a:avLst/>
                  <a:gdLst>
                    <a:gd name="T0" fmla="*/ 27376981 w 1546"/>
                    <a:gd name="T1" fmla="*/ 0 h 753"/>
                    <a:gd name="T2" fmla="*/ 1032576693 w 1546"/>
                    <a:gd name="T3" fmla="*/ 0 h 753"/>
                    <a:gd name="T4" fmla="*/ 1059983247 w 1546"/>
                    <a:gd name="T5" fmla="*/ 29184912 h 753"/>
                    <a:gd name="T6" fmla="*/ 1059983247 w 1546"/>
                    <a:gd name="T7" fmla="*/ 484575629 h 753"/>
                    <a:gd name="T8" fmla="*/ 1032576693 w 1546"/>
                    <a:gd name="T9" fmla="*/ 513749191 h 753"/>
                    <a:gd name="T10" fmla="*/ 27376981 w 1546"/>
                    <a:gd name="T11" fmla="*/ 513749191 h 753"/>
                    <a:gd name="T12" fmla="*/ 0 w 1546"/>
                    <a:gd name="T13" fmla="*/ 484575629 h 753"/>
                    <a:gd name="T14" fmla="*/ 0 w 1546"/>
                    <a:gd name="T15" fmla="*/ 29184912 h 753"/>
                    <a:gd name="T16" fmla="*/ 27376981 w 1546"/>
                    <a:gd name="T17" fmla="*/ 0 h 753"/>
                    <a:gd name="T18" fmla="*/ 27376981 w 1546"/>
                    <a:gd name="T19" fmla="*/ 737771 h 753"/>
                    <a:gd name="T20" fmla="*/ 1033297041 w 1546"/>
                    <a:gd name="T21" fmla="*/ 737771 h 753"/>
                    <a:gd name="T22" fmla="*/ 1059983247 w 1546"/>
                    <a:gd name="T23" fmla="*/ 29934906 h 753"/>
                    <a:gd name="T24" fmla="*/ 1059983247 w 1546"/>
                    <a:gd name="T25" fmla="*/ 483929676 h 753"/>
                    <a:gd name="T26" fmla="*/ 1033297041 w 1546"/>
                    <a:gd name="T27" fmla="*/ 513114520 h 753"/>
                    <a:gd name="T28" fmla="*/ 27376981 w 1546"/>
                    <a:gd name="T29" fmla="*/ 513114520 h 753"/>
                    <a:gd name="T30" fmla="*/ 739289 w 1546"/>
                    <a:gd name="T31" fmla="*/ 483929676 h 753"/>
                    <a:gd name="T32" fmla="*/ 739289 w 1546"/>
                    <a:gd name="T33" fmla="*/ 29934906 h 753"/>
                    <a:gd name="T34" fmla="*/ 27376981 w 1546"/>
                    <a:gd name="T35" fmla="*/ 737771 h 7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6"/>
                    <a:gd name="T55" fmla="*/ 0 h 753"/>
                    <a:gd name="T56" fmla="*/ 1546 w 1546"/>
                    <a:gd name="T57" fmla="*/ 753 h 7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6" h="753">
                      <a:moveTo>
                        <a:pt x="40" y="0"/>
                      </a:moveTo>
                      <a:lnTo>
                        <a:pt x="1506" y="0"/>
                      </a:lnTo>
                      <a:cubicBezTo>
                        <a:pt x="1528" y="0"/>
                        <a:pt x="1546" y="19"/>
                        <a:pt x="1546" y="43"/>
                      </a:cubicBezTo>
                      <a:lnTo>
                        <a:pt x="1546" y="710"/>
                      </a:lnTo>
                      <a:cubicBezTo>
                        <a:pt x="1546" y="734"/>
                        <a:pt x="1528" y="753"/>
                        <a:pt x="1506" y="753"/>
                      </a:cubicBezTo>
                      <a:lnTo>
                        <a:pt x="40" y="753"/>
                      </a:lnTo>
                      <a:cubicBezTo>
                        <a:pt x="18" y="753"/>
                        <a:pt x="0" y="734"/>
                        <a:pt x="0" y="710"/>
                      </a:cubicBezTo>
                      <a:lnTo>
                        <a:pt x="0" y="43"/>
                      </a:lnTo>
                      <a:cubicBezTo>
                        <a:pt x="0" y="19"/>
                        <a:pt x="18" y="0"/>
                        <a:pt x="40" y="0"/>
                      </a:cubicBezTo>
                      <a:close/>
                      <a:moveTo>
                        <a:pt x="40" y="1"/>
                      </a:moveTo>
                      <a:lnTo>
                        <a:pt x="1507" y="1"/>
                      </a:lnTo>
                      <a:cubicBezTo>
                        <a:pt x="1528" y="1"/>
                        <a:pt x="1546" y="20"/>
                        <a:pt x="1546" y="44"/>
                      </a:cubicBezTo>
                      <a:lnTo>
                        <a:pt x="1546" y="709"/>
                      </a:lnTo>
                      <a:cubicBezTo>
                        <a:pt x="1546" y="733"/>
                        <a:pt x="1528" y="752"/>
                        <a:pt x="1507" y="752"/>
                      </a:cubicBezTo>
                      <a:lnTo>
                        <a:pt x="40" y="752"/>
                      </a:lnTo>
                      <a:cubicBezTo>
                        <a:pt x="19" y="752"/>
                        <a:pt x="1" y="733"/>
                        <a:pt x="1" y="709"/>
                      </a:cubicBezTo>
                      <a:lnTo>
                        <a:pt x="1" y="44"/>
                      </a:lnTo>
                      <a:cubicBezTo>
                        <a:pt x="1" y="20"/>
                        <a:pt x="19" y="1"/>
                        <a:pt x="40" y="1"/>
                      </a:cubicBezTo>
                      <a:close/>
                    </a:path>
                  </a:pathLst>
                </a:custGeom>
                <a:solidFill>
                  <a:srgbClr val="FF9999"/>
                </a:solidFill>
                <a:ln w="0">
                  <a:solidFill>
                    <a:srgbClr val="FF6600"/>
                  </a:solidFill>
                  <a:round/>
                  <a:headEnd/>
                  <a:tailEnd/>
                </a:ln>
              </p:spPr>
              <p:txBody>
                <a:bodyPr/>
                <a:lstStyle/>
                <a:p>
                  <a:endParaRPr lang="en-US"/>
                </a:p>
              </p:txBody>
            </p:sp>
            <p:sp>
              <p:nvSpPr>
                <p:cNvPr id="3119" name="Freeform 9"/>
                <p:cNvSpPr>
                  <a:spLocks noEditPoints="1"/>
                </p:cNvSpPr>
                <p:nvPr/>
              </p:nvSpPr>
              <p:spPr bwMode="auto">
                <a:xfrm>
                  <a:off x="1319" y="1855"/>
                  <a:ext cx="3120" cy="1558"/>
                </a:xfrm>
                <a:custGeom>
                  <a:avLst/>
                  <a:gdLst>
                    <a:gd name="T0" fmla="*/ 38683062 w 1593"/>
                    <a:gd name="T1" fmla="*/ 0 h 795"/>
                    <a:gd name="T2" fmla="*/ 1060223536 w 1593"/>
                    <a:gd name="T3" fmla="*/ 0 h 795"/>
                    <a:gd name="T4" fmla="*/ 1099048423 w 1593"/>
                    <a:gd name="T5" fmla="*/ 44547190 h 795"/>
                    <a:gd name="T6" fmla="*/ 1099048423 w 1593"/>
                    <a:gd name="T7" fmla="*/ 510484042 h 795"/>
                    <a:gd name="T8" fmla="*/ 1060223536 w 1593"/>
                    <a:gd name="T9" fmla="*/ 555027160 h 795"/>
                    <a:gd name="T10" fmla="*/ 38683062 w 1593"/>
                    <a:gd name="T11" fmla="*/ 555027160 h 795"/>
                    <a:gd name="T12" fmla="*/ 0 w 1593"/>
                    <a:gd name="T13" fmla="*/ 510484042 h 795"/>
                    <a:gd name="T14" fmla="*/ 0 w 1593"/>
                    <a:gd name="T15" fmla="*/ 44547190 h 795"/>
                    <a:gd name="T16" fmla="*/ 38683062 w 1593"/>
                    <a:gd name="T17" fmla="*/ 0 h 795"/>
                    <a:gd name="T18" fmla="*/ 43326269 w 1593"/>
                    <a:gd name="T19" fmla="*/ 15294845 h 795"/>
                    <a:gd name="T20" fmla="*/ 1055725914 w 1593"/>
                    <a:gd name="T21" fmla="*/ 15294845 h 795"/>
                    <a:gd name="T22" fmla="*/ 1082527026 w 1593"/>
                    <a:gd name="T23" fmla="*/ 45269011 h 795"/>
                    <a:gd name="T24" fmla="*/ 1082527026 w 1593"/>
                    <a:gd name="T25" fmla="*/ 509778844 h 795"/>
                    <a:gd name="T26" fmla="*/ 1055725914 w 1593"/>
                    <a:gd name="T27" fmla="*/ 539742875 h 795"/>
                    <a:gd name="T28" fmla="*/ 43326269 w 1593"/>
                    <a:gd name="T29" fmla="*/ 539742875 h 795"/>
                    <a:gd name="T30" fmla="*/ 16536133 w 1593"/>
                    <a:gd name="T31" fmla="*/ 509778844 h 795"/>
                    <a:gd name="T32" fmla="*/ 16536133 w 1593"/>
                    <a:gd name="T33" fmla="*/ 45269011 h 795"/>
                    <a:gd name="T34" fmla="*/ 43326269 w 1593"/>
                    <a:gd name="T35" fmla="*/ 1529484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3"/>
                    <a:gd name="T55" fmla="*/ 0 h 795"/>
                    <a:gd name="T56" fmla="*/ 1593 w 1593"/>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3" h="795">
                      <a:moveTo>
                        <a:pt x="56" y="0"/>
                      </a:moveTo>
                      <a:lnTo>
                        <a:pt x="1537" y="0"/>
                      </a:lnTo>
                      <a:cubicBezTo>
                        <a:pt x="1568" y="0"/>
                        <a:pt x="1593" y="29"/>
                        <a:pt x="1593" y="64"/>
                      </a:cubicBezTo>
                      <a:lnTo>
                        <a:pt x="1593" y="731"/>
                      </a:lnTo>
                      <a:cubicBezTo>
                        <a:pt x="1593" y="766"/>
                        <a:pt x="1568" y="795"/>
                        <a:pt x="1537" y="795"/>
                      </a:cubicBezTo>
                      <a:lnTo>
                        <a:pt x="56" y="795"/>
                      </a:lnTo>
                      <a:cubicBezTo>
                        <a:pt x="25" y="795"/>
                        <a:pt x="0" y="766"/>
                        <a:pt x="0" y="731"/>
                      </a:cubicBezTo>
                      <a:lnTo>
                        <a:pt x="0" y="64"/>
                      </a:lnTo>
                      <a:cubicBezTo>
                        <a:pt x="0" y="29"/>
                        <a:pt x="25" y="0"/>
                        <a:pt x="56" y="0"/>
                      </a:cubicBezTo>
                      <a:close/>
                      <a:moveTo>
                        <a:pt x="63" y="22"/>
                      </a:moveTo>
                      <a:lnTo>
                        <a:pt x="1530" y="22"/>
                      </a:lnTo>
                      <a:cubicBezTo>
                        <a:pt x="1551" y="22"/>
                        <a:pt x="1569" y="41"/>
                        <a:pt x="1569" y="65"/>
                      </a:cubicBezTo>
                      <a:lnTo>
                        <a:pt x="1569" y="730"/>
                      </a:lnTo>
                      <a:cubicBezTo>
                        <a:pt x="1569" y="754"/>
                        <a:pt x="1551" y="773"/>
                        <a:pt x="1530" y="773"/>
                      </a:cubicBezTo>
                      <a:lnTo>
                        <a:pt x="63" y="773"/>
                      </a:lnTo>
                      <a:cubicBezTo>
                        <a:pt x="42" y="773"/>
                        <a:pt x="24" y="754"/>
                        <a:pt x="24" y="730"/>
                      </a:cubicBezTo>
                      <a:lnTo>
                        <a:pt x="24" y="65"/>
                      </a:lnTo>
                      <a:cubicBezTo>
                        <a:pt x="24" y="41"/>
                        <a:pt x="42" y="22"/>
                        <a:pt x="63" y="22"/>
                      </a:cubicBezTo>
                      <a:close/>
                    </a:path>
                  </a:pathLst>
                </a:custGeom>
                <a:solidFill>
                  <a:srgbClr val="FF9999"/>
                </a:solidFill>
                <a:ln w="0">
                  <a:solidFill>
                    <a:srgbClr val="FF6600"/>
                  </a:solidFill>
                  <a:round/>
                  <a:headEnd/>
                  <a:tailEnd/>
                </a:ln>
              </p:spPr>
              <p:txBody>
                <a:bodyPr/>
                <a:lstStyle/>
                <a:p>
                  <a:endParaRPr lang="en-US"/>
                </a:p>
              </p:txBody>
            </p:sp>
            <p:sp>
              <p:nvSpPr>
                <p:cNvPr id="3120" name="Rectangle 10"/>
                <p:cNvSpPr>
                  <a:spLocks noChangeArrowheads="1"/>
                </p:cNvSpPr>
                <p:nvPr/>
              </p:nvSpPr>
              <p:spPr bwMode="auto">
                <a:xfrm>
                  <a:off x="1319" y="1967"/>
                  <a:ext cx="22" cy="1344"/>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21" name="Rectangle 11"/>
                <p:cNvSpPr>
                  <a:spLocks noChangeArrowheads="1"/>
                </p:cNvSpPr>
                <p:nvPr/>
              </p:nvSpPr>
              <p:spPr bwMode="auto">
                <a:xfrm>
                  <a:off x="1429" y="3387"/>
                  <a:ext cx="2883" cy="27"/>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22" name="Rectangle 12"/>
                <p:cNvSpPr>
                  <a:spLocks noChangeArrowheads="1"/>
                </p:cNvSpPr>
                <p:nvPr/>
              </p:nvSpPr>
              <p:spPr bwMode="auto">
                <a:xfrm>
                  <a:off x="1417" y="1855"/>
                  <a:ext cx="2924" cy="22"/>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23" name="Rectangle 13"/>
                <p:cNvSpPr>
                  <a:spLocks noChangeArrowheads="1"/>
                </p:cNvSpPr>
                <p:nvPr/>
              </p:nvSpPr>
              <p:spPr bwMode="auto">
                <a:xfrm>
                  <a:off x="4418" y="1977"/>
                  <a:ext cx="23" cy="1320"/>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24" name="Freeform 14"/>
                <p:cNvSpPr>
                  <a:spLocks/>
                </p:cNvSpPr>
                <p:nvPr/>
              </p:nvSpPr>
              <p:spPr bwMode="auto">
                <a:xfrm>
                  <a:off x="1319" y="1855"/>
                  <a:ext cx="145" cy="114"/>
                </a:xfrm>
                <a:custGeom>
                  <a:avLst/>
                  <a:gdLst>
                    <a:gd name="T0" fmla="*/ 35523619 w 74"/>
                    <a:gd name="T1" fmla="*/ 0 h 58"/>
                    <a:gd name="T2" fmla="*/ 0 w 74"/>
                    <a:gd name="T3" fmla="*/ 42127505 h 58"/>
                    <a:gd name="T4" fmla="*/ 7784057 w 74"/>
                    <a:gd name="T5" fmla="*/ 42912055 h 58"/>
                    <a:gd name="T6" fmla="*/ 35523619 w 74"/>
                    <a:gd name="T7" fmla="*/ 8284496 h 58"/>
                    <a:gd name="T8" fmla="*/ 35523619 w 74"/>
                    <a:gd name="T9" fmla="*/ 0 h 58"/>
                    <a:gd name="T10" fmla="*/ 0 60000 65536"/>
                    <a:gd name="T11" fmla="*/ 0 60000 65536"/>
                    <a:gd name="T12" fmla="*/ 0 60000 65536"/>
                    <a:gd name="T13" fmla="*/ 0 60000 65536"/>
                    <a:gd name="T14" fmla="*/ 0 60000 65536"/>
                    <a:gd name="T15" fmla="*/ 0 w 74"/>
                    <a:gd name="T16" fmla="*/ 0 h 58"/>
                    <a:gd name="T17" fmla="*/ 74 w 74"/>
                    <a:gd name="T18" fmla="*/ 58 h 58"/>
                  </a:gdLst>
                  <a:ahLst/>
                  <a:cxnLst>
                    <a:cxn ang="T10">
                      <a:pos x="T0" y="T1"/>
                    </a:cxn>
                    <a:cxn ang="T11">
                      <a:pos x="T2" y="T3"/>
                    </a:cxn>
                    <a:cxn ang="T12">
                      <a:pos x="T4" y="T5"/>
                    </a:cxn>
                    <a:cxn ang="T13">
                      <a:pos x="T6" y="T7"/>
                    </a:cxn>
                    <a:cxn ang="T14">
                      <a:pos x="T8" y="T9"/>
                    </a:cxn>
                  </a:cxnLst>
                  <a:rect l="T15" t="T16" r="T17" b="T18"/>
                  <a:pathLst>
                    <a:path w="74" h="58">
                      <a:moveTo>
                        <a:pt x="51" y="0"/>
                      </a:moveTo>
                      <a:cubicBezTo>
                        <a:pt x="20" y="4"/>
                        <a:pt x="2" y="29"/>
                        <a:pt x="0" y="57"/>
                      </a:cubicBezTo>
                      <a:lnTo>
                        <a:pt x="11" y="58"/>
                      </a:lnTo>
                      <a:cubicBezTo>
                        <a:pt x="12" y="35"/>
                        <a:pt x="27" y="15"/>
                        <a:pt x="51" y="11"/>
                      </a:cubicBezTo>
                      <a:cubicBezTo>
                        <a:pt x="74" y="8"/>
                        <a:pt x="51" y="0"/>
                        <a:pt x="51" y="0"/>
                      </a:cubicBezTo>
                      <a:close/>
                    </a:path>
                  </a:pathLst>
                </a:custGeom>
                <a:solidFill>
                  <a:srgbClr val="FF9999"/>
                </a:solidFill>
                <a:ln w="9525">
                  <a:solidFill>
                    <a:srgbClr val="FF6600"/>
                  </a:solidFill>
                  <a:round/>
                  <a:headEnd/>
                  <a:tailEnd/>
                </a:ln>
              </p:spPr>
              <p:txBody>
                <a:bodyPr/>
                <a:lstStyle/>
                <a:p>
                  <a:endParaRPr lang="en-US"/>
                </a:p>
              </p:txBody>
            </p:sp>
            <p:sp>
              <p:nvSpPr>
                <p:cNvPr id="3125" name="Freeform 15"/>
                <p:cNvSpPr>
                  <a:spLocks/>
                </p:cNvSpPr>
                <p:nvPr/>
              </p:nvSpPr>
              <p:spPr bwMode="auto">
                <a:xfrm>
                  <a:off x="4329" y="1855"/>
                  <a:ext cx="120" cy="147"/>
                </a:xfrm>
                <a:custGeom>
                  <a:avLst/>
                  <a:gdLst>
                    <a:gd name="T0" fmla="*/ 0 w 61"/>
                    <a:gd name="T1" fmla="*/ 0 h 75"/>
                    <a:gd name="T2" fmla="*/ 42858584 w 61"/>
                    <a:gd name="T3" fmla="*/ 47627200 h 75"/>
                    <a:gd name="T4" fmla="*/ 33238534 w 61"/>
                    <a:gd name="T5" fmla="*/ 48232913 h 75"/>
                    <a:gd name="T6" fmla="*/ 0 w 61"/>
                    <a:gd name="T7" fmla="*/ 7817078 h 75"/>
                    <a:gd name="T8" fmla="*/ 0 w 61"/>
                    <a:gd name="T9" fmla="*/ 0 h 75"/>
                    <a:gd name="T10" fmla="*/ 0 60000 65536"/>
                    <a:gd name="T11" fmla="*/ 0 60000 65536"/>
                    <a:gd name="T12" fmla="*/ 0 60000 65536"/>
                    <a:gd name="T13" fmla="*/ 0 60000 65536"/>
                    <a:gd name="T14" fmla="*/ 0 60000 65536"/>
                    <a:gd name="T15" fmla="*/ 0 w 61"/>
                    <a:gd name="T16" fmla="*/ 0 h 75"/>
                    <a:gd name="T17" fmla="*/ 61 w 61"/>
                    <a:gd name="T18" fmla="*/ 75 h 75"/>
                  </a:gdLst>
                  <a:ahLst/>
                  <a:cxnLst>
                    <a:cxn ang="T10">
                      <a:pos x="T0" y="T1"/>
                    </a:cxn>
                    <a:cxn ang="T11">
                      <a:pos x="T2" y="T3"/>
                    </a:cxn>
                    <a:cxn ang="T12">
                      <a:pos x="T4" y="T5"/>
                    </a:cxn>
                    <a:cxn ang="T13">
                      <a:pos x="T6" y="T7"/>
                    </a:cxn>
                    <a:cxn ang="T14">
                      <a:pos x="T8" y="T9"/>
                    </a:cxn>
                  </a:cxnLst>
                  <a:rect l="T15" t="T16" r="T17" b="T18"/>
                  <a:pathLst>
                    <a:path w="61" h="75">
                      <a:moveTo>
                        <a:pt x="0" y="0"/>
                      </a:moveTo>
                      <a:cubicBezTo>
                        <a:pt x="41" y="0"/>
                        <a:pt x="61" y="44"/>
                        <a:pt x="57" y="68"/>
                      </a:cubicBezTo>
                      <a:lnTo>
                        <a:pt x="44" y="69"/>
                      </a:lnTo>
                      <a:cubicBezTo>
                        <a:pt x="49" y="75"/>
                        <a:pt x="44" y="17"/>
                        <a:pt x="0" y="11"/>
                      </a:cubicBezTo>
                      <a:lnTo>
                        <a:pt x="0" y="0"/>
                      </a:lnTo>
                      <a:close/>
                    </a:path>
                  </a:pathLst>
                </a:custGeom>
                <a:solidFill>
                  <a:srgbClr val="FF9999"/>
                </a:solidFill>
                <a:ln w="9525">
                  <a:solidFill>
                    <a:srgbClr val="FF6600"/>
                  </a:solidFill>
                  <a:round/>
                  <a:headEnd/>
                  <a:tailEnd/>
                </a:ln>
              </p:spPr>
              <p:txBody>
                <a:bodyPr/>
                <a:lstStyle/>
                <a:p>
                  <a:endParaRPr lang="en-US"/>
                </a:p>
              </p:txBody>
            </p:sp>
            <p:sp>
              <p:nvSpPr>
                <p:cNvPr id="3126" name="Freeform 16"/>
                <p:cNvSpPr>
                  <a:spLocks/>
                </p:cNvSpPr>
                <p:nvPr/>
              </p:nvSpPr>
              <p:spPr bwMode="auto">
                <a:xfrm>
                  <a:off x="4302" y="3293"/>
                  <a:ext cx="141" cy="127"/>
                </a:xfrm>
                <a:custGeom>
                  <a:avLst/>
                  <a:gdLst>
                    <a:gd name="T0" fmla="*/ 40764669 w 72"/>
                    <a:gd name="T1" fmla="*/ 0 h 65"/>
                    <a:gd name="T2" fmla="*/ 0 w 72"/>
                    <a:gd name="T3" fmla="*/ 31725786 h 65"/>
                    <a:gd name="T4" fmla="*/ 1450906 w 72"/>
                    <a:gd name="T5" fmla="*/ 40633134 h 65"/>
                    <a:gd name="T6" fmla="*/ 49566028 w 72"/>
                    <a:gd name="T7" fmla="*/ 0 h 65"/>
                    <a:gd name="T8" fmla="*/ 40764669 w 72"/>
                    <a:gd name="T9" fmla="*/ 0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59" y="0"/>
                      </a:moveTo>
                      <a:cubicBezTo>
                        <a:pt x="52" y="33"/>
                        <a:pt x="26" y="50"/>
                        <a:pt x="0" y="48"/>
                      </a:cubicBezTo>
                      <a:lnTo>
                        <a:pt x="2" y="62"/>
                      </a:lnTo>
                      <a:cubicBezTo>
                        <a:pt x="37" y="65"/>
                        <a:pt x="70" y="42"/>
                        <a:pt x="72" y="0"/>
                      </a:cubicBezTo>
                      <a:lnTo>
                        <a:pt x="59" y="0"/>
                      </a:lnTo>
                      <a:close/>
                    </a:path>
                  </a:pathLst>
                </a:custGeom>
                <a:solidFill>
                  <a:srgbClr val="FF9999"/>
                </a:solidFill>
                <a:ln w="9525">
                  <a:solidFill>
                    <a:srgbClr val="FF6600"/>
                  </a:solidFill>
                  <a:round/>
                  <a:headEnd/>
                  <a:tailEnd/>
                </a:ln>
              </p:spPr>
              <p:txBody>
                <a:bodyPr/>
                <a:lstStyle/>
                <a:p>
                  <a:endParaRPr lang="en-US"/>
                </a:p>
              </p:txBody>
            </p:sp>
            <p:sp>
              <p:nvSpPr>
                <p:cNvPr id="3127" name="Freeform 17"/>
                <p:cNvSpPr>
                  <a:spLocks/>
                </p:cNvSpPr>
                <p:nvPr/>
              </p:nvSpPr>
              <p:spPr bwMode="auto">
                <a:xfrm>
                  <a:off x="1321" y="3305"/>
                  <a:ext cx="110" cy="109"/>
                </a:xfrm>
                <a:custGeom>
                  <a:avLst/>
                  <a:gdLst>
                    <a:gd name="T0" fmla="*/ 0 w 56"/>
                    <a:gd name="T1" fmla="*/ 674566 h 56"/>
                    <a:gd name="T2" fmla="*/ 40917574 w 56"/>
                    <a:gd name="T3" fmla="*/ 34125177 h 56"/>
                    <a:gd name="T4" fmla="*/ 40917574 w 56"/>
                    <a:gd name="T5" fmla="*/ 25688511 h 56"/>
                    <a:gd name="T6" fmla="*/ 7420961 w 56"/>
                    <a:gd name="T7" fmla="*/ 0 h 56"/>
                    <a:gd name="T8" fmla="*/ 0 w 56"/>
                    <a:gd name="T9" fmla="*/ 674566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
                      </a:moveTo>
                      <a:cubicBezTo>
                        <a:pt x="1" y="33"/>
                        <a:pt x="25" y="53"/>
                        <a:pt x="56" y="56"/>
                      </a:cubicBezTo>
                      <a:lnTo>
                        <a:pt x="56" y="42"/>
                      </a:lnTo>
                      <a:cubicBezTo>
                        <a:pt x="36" y="42"/>
                        <a:pt x="17" y="32"/>
                        <a:pt x="10" y="0"/>
                      </a:cubicBezTo>
                      <a:lnTo>
                        <a:pt x="0" y="1"/>
                      </a:lnTo>
                      <a:close/>
                    </a:path>
                  </a:pathLst>
                </a:custGeom>
                <a:solidFill>
                  <a:srgbClr val="FF9999"/>
                </a:solidFill>
                <a:ln w="9525">
                  <a:solidFill>
                    <a:srgbClr val="FF6600"/>
                  </a:solidFill>
                  <a:round/>
                  <a:headEnd/>
                  <a:tailEnd/>
                </a:ln>
              </p:spPr>
              <p:txBody>
                <a:bodyPr/>
                <a:lstStyle/>
                <a:p>
                  <a:endParaRPr lang="en-US"/>
                </a:p>
              </p:txBody>
            </p:sp>
            <p:sp>
              <p:nvSpPr>
                <p:cNvPr id="3128" name="Rectangle 18"/>
                <p:cNvSpPr>
                  <a:spLocks noChangeArrowheads="1"/>
                </p:cNvSpPr>
                <p:nvPr/>
              </p:nvSpPr>
              <p:spPr bwMode="auto">
                <a:xfrm>
                  <a:off x="1744" y="1748"/>
                  <a:ext cx="2274" cy="37"/>
                </a:xfrm>
                <a:prstGeom prst="rect">
                  <a:avLst/>
                </a:prstGeom>
                <a:solidFill>
                  <a:srgbClr val="FF9999"/>
                </a:solidFill>
                <a:ln w="0">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29" name="Oval 19"/>
                <p:cNvSpPr>
                  <a:spLocks noChangeArrowheads="1"/>
                </p:cNvSpPr>
                <p:nvPr/>
              </p:nvSpPr>
              <p:spPr bwMode="auto">
                <a:xfrm>
                  <a:off x="1742" y="1748"/>
                  <a:ext cx="4" cy="37"/>
                </a:xfrm>
                <a:prstGeom prst="ellipse">
                  <a:avLst/>
                </a:prstGeom>
                <a:solidFill>
                  <a:srgbClr val="FF9999"/>
                </a:solidFill>
                <a:ln w="0">
                  <a:solidFill>
                    <a:srgbClr val="FF66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30" name="Rectangle 20"/>
                <p:cNvSpPr>
                  <a:spLocks noChangeArrowheads="1"/>
                </p:cNvSpPr>
                <p:nvPr/>
              </p:nvSpPr>
              <p:spPr bwMode="auto">
                <a:xfrm>
                  <a:off x="1760" y="1756"/>
                  <a:ext cx="2242" cy="7"/>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31" name="Rectangle 21"/>
                <p:cNvSpPr>
                  <a:spLocks noChangeArrowheads="1"/>
                </p:cNvSpPr>
                <p:nvPr/>
              </p:nvSpPr>
              <p:spPr bwMode="auto">
                <a:xfrm>
                  <a:off x="2447" y="884"/>
                  <a:ext cx="47" cy="862"/>
                </a:xfrm>
                <a:prstGeom prst="rect">
                  <a:avLst/>
                </a:prstGeom>
                <a:solidFill>
                  <a:srgbClr val="FF9999"/>
                </a:solidFill>
                <a:ln w="0">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32" name="Rectangle 22"/>
                <p:cNvSpPr>
                  <a:spLocks noChangeArrowheads="1"/>
                </p:cNvSpPr>
                <p:nvPr/>
              </p:nvSpPr>
              <p:spPr bwMode="auto">
                <a:xfrm>
                  <a:off x="2455" y="904"/>
                  <a:ext cx="14" cy="824"/>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sp>
              <p:nvSpPr>
                <p:cNvPr id="3133" name="Freeform 23"/>
                <p:cNvSpPr>
                  <a:spLocks/>
                </p:cNvSpPr>
                <p:nvPr/>
              </p:nvSpPr>
              <p:spPr bwMode="auto">
                <a:xfrm>
                  <a:off x="2424" y="1742"/>
                  <a:ext cx="90" cy="49"/>
                </a:xfrm>
                <a:custGeom>
                  <a:avLst/>
                  <a:gdLst>
                    <a:gd name="T0" fmla="*/ 733142 w 46"/>
                    <a:gd name="T1" fmla="*/ 0 h 25"/>
                    <a:gd name="T2" fmla="*/ 31039396 w 46"/>
                    <a:gd name="T3" fmla="*/ 0 h 25"/>
                    <a:gd name="T4" fmla="*/ 31039396 w 46"/>
                    <a:gd name="T5" fmla="*/ 17443878 h 25"/>
                    <a:gd name="T6" fmla="*/ 733142 w 46"/>
                    <a:gd name="T7" fmla="*/ 17443878 h 25"/>
                    <a:gd name="T8" fmla="*/ 733142 w 46"/>
                    <a:gd name="T9" fmla="*/ 0 h 25"/>
                    <a:gd name="T10" fmla="*/ 0 60000 65536"/>
                    <a:gd name="T11" fmla="*/ 0 60000 65536"/>
                    <a:gd name="T12" fmla="*/ 0 60000 65536"/>
                    <a:gd name="T13" fmla="*/ 0 60000 65536"/>
                    <a:gd name="T14" fmla="*/ 0 60000 65536"/>
                    <a:gd name="T15" fmla="*/ 0 w 46"/>
                    <a:gd name="T16" fmla="*/ 0 h 25"/>
                    <a:gd name="T17" fmla="*/ 46 w 46"/>
                    <a:gd name="T18" fmla="*/ 25 h 25"/>
                  </a:gdLst>
                  <a:ahLst/>
                  <a:cxnLst>
                    <a:cxn ang="T10">
                      <a:pos x="T0" y="T1"/>
                    </a:cxn>
                    <a:cxn ang="T11">
                      <a:pos x="T2" y="T3"/>
                    </a:cxn>
                    <a:cxn ang="T12">
                      <a:pos x="T4" y="T5"/>
                    </a:cxn>
                    <a:cxn ang="T13">
                      <a:pos x="T6" y="T7"/>
                    </a:cxn>
                    <a:cxn ang="T14">
                      <a:pos x="T8" y="T9"/>
                    </a:cxn>
                  </a:cxnLst>
                  <a:rect l="T15" t="T16" r="T17" b="T18"/>
                  <a:pathLst>
                    <a:path w="46" h="25">
                      <a:moveTo>
                        <a:pt x="1" y="0"/>
                      </a:moveTo>
                      <a:lnTo>
                        <a:pt x="46" y="0"/>
                      </a:lnTo>
                      <a:lnTo>
                        <a:pt x="46" y="25"/>
                      </a:lnTo>
                      <a:lnTo>
                        <a:pt x="1" y="25"/>
                      </a:lnTo>
                      <a:cubicBezTo>
                        <a:pt x="0" y="17"/>
                        <a:pt x="1" y="9"/>
                        <a:pt x="1" y="0"/>
                      </a:cubicBezTo>
                      <a:close/>
                    </a:path>
                  </a:pathLst>
                </a:custGeom>
                <a:solidFill>
                  <a:srgbClr val="FF9999"/>
                </a:solidFill>
                <a:ln w="9525">
                  <a:solidFill>
                    <a:srgbClr val="FF6600"/>
                  </a:solidFill>
                  <a:round/>
                  <a:headEnd/>
                  <a:tailEnd/>
                </a:ln>
              </p:spPr>
              <p:txBody>
                <a:bodyPr/>
                <a:lstStyle/>
                <a:p>
                  <a:endParaRPr lang="en-US"/>
                </a:p>
              </p:txBody>
            </p:sp>
            <p:sp>
              <p:nvSpPr>
                <p:cNvPr id="3134" name="Freeform 24"/>
                <p:cNvSpPr>
                  <a:spLocks noEditPoints="1"/>
                </p:cNvSpPr>
                <p:nvPr/>
              </p:nvSpPr>
              <p:spPr bwMode="auto">
                <a:xfrm>
                  <a:off x="2430" y="1748"/>
                  <a:ext cx="25" cy="19"/>
                </a:xfrm>
                <a:custGeom>
                  <a:avLst/>
                  <a:gdLst>
                    <a:gd name="T0" fmla="*/ 3218165 w 13"/>
                    <a:gd name="T1" fmla="*/ 0 h 10"/>
                    <a:gd name="T2" fmla="*/ 3218165 w 13"/>
                    <a:gd name="T3" fmla="*/ 1534166 h 10"/>
                    <a:gd name="T4" fmla="*/ 6188779 w 13"/>
                    <a:gd name="T5" fmla="*/ 1954439 h 10"/>
                    <a:gd name="T6" fmla="*/ 3218165 w 13"/>
                    <a:gd name="T7" fmla="*/ 1954439 h 10"/>
                    <a:gd name="T8" fmla="*/ 3218165 w 13"/>
                    <a:gd name="T9" fmla="*/ 3713434 h 10"/>
                    <a:gd name="T10" fmla="*/ 2963040 w 13"/>
                    <a:gd name="T11" fmla="*/ 1954439 h 10"/>
                    <a:gd name="T12" fmla="*/ 0 w 13"/>
                    <a:gd name="T13" fmla="*/ 1954439 h 10"/>
                    <a:gd name="T14" fmla="*/ 2963040 w 13"/>
                    <a:gd name="T15" fmla="*/ 1534166 h 10"/>
                    <a:gd name="T16" fmla="*/ 3218165 w 13"/>
                    <a:gd name="T17" fmla="*/ 0 h 10"/>
                    <a:gd name="T18" fmla="*/ 2963040 w 13"/>
                    <a:gd name="T19" fmla="*/ 80745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7" y="0"/>
                      </a:moveTo>
                      <a:lnTo>
                        <a:pt x="7" y="4"/>
                      </a:lnTo>
                      <a:lnTo>
                        <a:pt x="13" y="5"/>
                      </a:lnTo>
                      <a:lnTo>
                        <a:pt x="7" y="5"/>
                      </a:lnTo>
                      <a:lnTo>
                        <a:pt x="7" y="10"/>
                      </a:lnTo>
                      <a:lnTo>
                        <a:pt x="6" y="5"/>
                      </a:lnTo>
                      <a:lnTo>
                        <a:pt x="0" y="5"/>
                      </a:lnTo>
                      <a:lnTo>
                        <a:pt x="6" y="4"/>
                      </a:lnTo>
                      <a:lnTo>
                        <a:pt x="7" y="0"/>
                      </a:lnTo>
                      <a:close/>
                      <a:moveTo>
                        <a:pt x="6" y="2"/>
                      </a:moveTo>
                    </a:path>
                  </a:pathLst>
                </a:custGeom>
                <a:solidFill>
                  <a:srgbClr val="FF9999"/>
                </a:solidFill>
                <a:ln w="9525">
                  <a:solidFill>
                    <a:srgbClr val="FF6600"/>
                  </a:solidFill>
                  <a:round/>
                  <a:headEnd/>
                  <a:tailEnd/>
                </a:ln>
              </p:spPr>
              <p:txBody>
                <a:bodyPr/>
                <a:lstStyle/>
                <a:p>
                  <a:endParaRPr lang="en-US"/>
                </a:p>
              </p:txBody>
            </p:sp>
            <p:sp>
              <p:nvSpPr>
                <p:cNvPr id="3135" name="Freeform 25"/>
                <p:cNvSpPr>
                  <a:spLocks noEditPoints="1"/>
                </p:cNvSpPr>
                <p:nvPr/>
              </p:nvSpPr>
              <p:spPr bwMode="auto">
                <a:xfrm>
                  <a:off x="2438" y="1744"/>
                  <a:ext cx="21" cy="17"/>
                </a:xfrm>
                <a:custGeom>
                  <a:avLst/>
                  <a:gdLst>
                    <a:gd name="T0" fmla="*/ 2366996 w 11"/>
                    <a:gd name="T1" fmla="*/ 0 h 9"/>
                    <a:gd name="T2" fmla="*/ 2366996 w 11"/>
                    <a:gd name="T3" fmla="*/ 1390589 h 9"/>
                    <a:gd name="T4" fmla="*/ 4518811 w 11"/>
                    <a:gd name="T5" fmla="*/ 1566223 h 9"/>
                    <a:gd name="T6" fmla="*/ 2366996 w 11"/>
                    <a:gd name="T7" fmla="*/ 1566223 h 9"/>
                    <a:gd name="T8" fmla="*/ 2366996 w 11"/>
                    <a:gd name="T9" fmla="*/ 2958421 h 9"/>
                    <a:gd name="T10" fmla="*/ 2152485 w 11"/>
                    <a:gd name="T11" fmla="*/ 1566223 h 9"/>
                    <a:gd name="T12" fmla="*/ 0 w 11"/>
                    <a:gd name="T13" fmla="*/ 1566223 h 9"/>
                    <a:gd name="T14" fmla="*/ 2152485 w 11"/>
                    <a:gd name="T15" fmla="*/ 1390589 h 9"/>
                    <a:gd name="T16" fmla="*/ 2366996 w 11"/>
                    <a:gd name="T17" fmla="*/ 0 h 9"/>
                    <a:gd name="T18" fmla="*/ 2152485 w 11"/>
                    <a:gd name="T19" fmla="*/ 73619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0"/>
                      </a:moveTo>
                      <a:lnTo>
                        <a:pt x="6" y="4"/>
                      </a:lnTo>
                      <a:lnTo>
                        <a:pt x="11" y="5"/>
                      </a:lnTo>
                      <a:lnTo>
                        <a:pt x="6" y="5"/>
                      </a:lnTo>
                      <a:lnTo>
                        <a:pt x="6" y="9"/>
                      </a:lnTo>
                      <a:lnTo>
                        <a:pt x="5" y="5"/>
                      </a:lnTo>
                      <a:lnTo>
                        <a:pt x="0" y="5"/>
                      </a:lnTo>
                      <a:lnTo>
                        <a:pt x="5" y="4"/>
                      </a:lnTo>
                      <a:lnTo>
                        <a:pt x="6" y="0"/>
                      </a:lnTo>
                      <a:close/>
                      <a:moveTo>
                        <a:pt x="5" y="2"/>
                      </a:moveTo>
                    </a:path>
                  </a:pathLst>
                </a:custGeom>
                <a:solidFill>
                  <a:srgbClr val="FF9999"/>
                </a:solidFill>
                <a:ln w="9525">
                  <a:solidFill>
                    <a:srgbClr val="FF6600"/>
                  </a:solidFill>
                  <a:round/>
                  <a:headEnd/>
                  <a:tailEnd/>
                </a:ln>
              </p:spPr>
              <p:txBody>
                <a:bodyPr/>
                <a:lstStyle/>
                <a:p>
                  <a:endParaRPr lang="en-US"/>
                </a:p>
              </p:txBody>
            </p:sp>
            <p:sp>
              <p:nvSpPr>
                <p:cNvPr id="3136" name="Freeform 26"/>
                <p:cNvSpPr>
                  <a:spLocks/>
                </p:cNvSpPr>
                <p:nvPr/>
              </p:nvSpPr>
              <p:spPr bwMode="auto">
                <a:xfrm>
                  <a:off x="2506" y="1742"/>
                  <a:ext cx="10" cy="49"/>
                </a:xfrm>
                <a:custGeom>
                  <a:avLst/>
                  <a:gdLst>
                    <a:gd name="T0" fmla="*/ 3145728 w 5"/>
                    <a:gd name="T1" fmla="*/ 0 h 25"/>
                    <a:gd name="T2" fmla="*/ 3145728 w 5"/>
                    <a:gd name="T3" fmla="*/ 17443878 h 25"/>
                    <a:gd name="T4" fmla="*/ 5242880 w 5"/>
                    <a:gd name="T5" fmla="*/ 17443878 h 25"/>
                    <a:gd name="T6" fmla="*/ 4194304 w 5"/>
                    <a:gd name="T7" fmla="*/ 0 h 25"/>
                    <a:gd name="T8" fmla="*/ 3145728 w 5"/>
                    <a:gd name="T9" fmla="*/ 0 h 25"/>
                    <a:gd name="T10" fmla="*/ 0 60000 65536"/>
                    <a:gd name="T11" fmla="*/ 0 60000 65536"/>
                    <a:gd name="T12" fmla="*/ 0 60000 65536"/>
                    <a:gd name="T13" fmla="*/ 0 60000 65536"/>
                    <a:gd name="T14" fmla="*/ 0 60000 65536"/>
                    <a:gd name="T15" fmla="*/ 0 w 5"/>
                    <a:gd name="T16" fmla="*/ 0 h 25"/>
                    <a:gd name="T17" fmla="*/ 5 w 5"/>
                    <a:gd name="T18" fmla="*/ 25 h 25"/>
                  </a:gdLst>
                  <a:ahLst/>
                  <a:cxnLst>
                    <a:cxn ang="T10">
                      <a:pos x="T0" y="T1"/>
                    </a:cxn>
                    <a:cxn ang="T11">
                      <a:pos x="T2" y="T3"/>
                    </a:cxn>
                    <a:cxn ang="T12">
                      <a:pos x="T4" y="T5"/>
                    </a:cxn>
                    <a:cxn ang="T13">
                      <a:pos x="T6" y="T7"/>
                    </a:cxn>
                    <a:cxn ang="T14">
                      <a:pos x="T8" y="T9"/>
                    </a:cxn>
                  </a:cxnLst>
                  <a:rect l="T15" t="T16" r="T17" b="T18"/>
                  <a:pathLst>
                    <a:path w="5" h="25">
                      <a:moveTo>
                        <a:pt x="3" y="0"/>
                      </a:moveTo>
                      <a:cubicBezTo>
                        <a:pt x="0" y="9"/>
                        <a:pt x="1" y="19"/>
                        <a:pt x="3" y="25"/>
                      </a:cubicBezTo>
                      <a:lnTo>
                        <a:pt x="5" y="25"/>
                      </a:lnTo>
                      <a:cubicBezTo>
                        <a:pt x="2" y="24"/>
                        <a:pt x="2" y="2"/>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37" name="Freeform 27"/>
                <p:cNvSpPr>
                  <a:spLocks/>
                </p:cNvSpPr>
                <p:nvPr/>
              </p:nvSpPr>
              <p:spPr bwMode="auto">
                <a:xfrm>
                  <a:off x="2512" y="1742"/>
                  <a:ext cx="4" cy="49"/>
                </a:xfrm>
                <a:custGeom>
                  <a:avLst/>
                  <a:gdLst>
                    <a:gd name="T0" fmla="*/ 1048576 w 2"/>
                    <a:gd name="T1" fmla="*/ 756403 h 25"/>
                    <a:gd name="T2" fmla="*/ 2097152 w 2"/>
                    <a:gd name="T3" fmla="*/ 2224163 h 25"/>
                    <a:gd name="T4" fmla="*/ 1048576 w 2"/>
                    <a:gd name="T5" fmla="*/ 2905798 h 25"/>
                    <a:gd name="T6" fmla="*/ 2097152 w 2"/>
                    <a:gd name="T7" fmla="*/ 15321475 h 25"/>
                    <a:gd name="T8" fmla="*/ 2097152 w 2"/>
                    <a:gd name="T9" fmla="*/ 16000732 h 25"/>
                    <a:gd name="T10" fmla="*/ 1048576 w 2"/>
                    <a:gd name="T11" fmla="*/ 16746904 h 25"/>
                    <a:gd name="T12" fmla="*/ 0 w 2"/>
                    <a:gd name="T13" fmla="*/ 8899943 h 25"/>
                    <a:gd name="T14" fmla="*/ 1048576 w 2"/>
                    <a:gd name="T15" fmla="*/ 756403 h 2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5"/>
                    <a:gd name="T26" fmla="*/ 2 w 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5">
                      <a:moveTo>
                        <a:pt x="1" y="1"/>
                      </a:moveTo>
                      <a:cubicBezTo>
                        <a:pt x="2" y="0"/>
                        <a:pt x="2" y="1"/>
                        <a:pt x="2" y="3"/>
                      </a:cubicBezTo>
                      <a:lnTo>
                        <a:pt x="1" y="4"/>
                      </a:lnTo>
                      <a:cubicBezTo>
                        <a:pt x="1" y="10"/>
                        <a:pt x="1" y="16"/>
                        <a:pt x="2" y="22"/>
                      </a:cubicBezTo>
                      <a:lnTo>
                        <a:pt x="2" y="23"/>
                      </a:lnTo>
                      <a:cubicBezTo>
                        <a:pt x="2" y="24"/>
                        <a:pt x="2" y="24"/>
                        <a:pt x="1" y="24"/>
                      </a:cubicBezTo>
                      <a:cubicBezTo>
                        <a:pt x="1" y="25"/>
                        <a:pt x="0" y="20"/>
                        <a:pt x="0" y="13"/>
                      </a:cubicBezTo>
                      <a:cubicBezTo>
                        <a:pt x="0" y="6"/>
                        <a:pt x="0" y="1"/>
                        <a:pt x="1" y="1"/>
                      </a:cubicBezTo>
                      <a:close/>
                    </a:path>
                  </a:pathLst>
                </a:custGeom>
                <a:solidFill>
                  <a:srgbClr val="FF9999"/>
                </a:solidFill>
                <a:ln w="0">
                  <a:solidFill>
                    <a:srgbClr val="FF6600"/>
                  </a:solidFill>
                  <a:round/>
                  <a:headEnd/>
                  <a:tailEnd/>
                </a:ln>
              </p:spPr>
              <p:txBody>
                <a:bodyPr/>
                <a:lstStyle/>
                <a:p>
                  <a:endParaRPr lang="en-US"/>
                </a:p>
              </p:txBody>
            </p:sp>
            <p:sp>
              <p:nvSpPr>
                <p:cNvPr id="3138" name="Freeform 28"/>
                <p:cNvSpPr>
                  <a:spLocks noEditPoints="1"/>
                </p:cNvSpPr>
                <p:nvPr/>
              </p:nvSpPr>
              <p:spPr bwMode="auto">
                <a:xfrm>
                  <a:off x="2512" y="1744"/>
                  <a:ext cx="4" cy="45"/>
                </a:xfrm>
                <a:custGeom>
                  <a:avLst/>
                  <a:gdLst>
                    <a:gd name="T0" fmla="*/ 2097152 w 2"/>
                    <a:gd name="T1" fmla="*/ 14164816 h 23"/>
                    <a:gd name="T2" fmla="*/ 2097152 w 2"/>
                    <a:gd name="T3" fmla="*/ 14164816 h 23"/>
                    <a:gd name="T4" fmla="*/ 2097152 w 2"/>
                    <a:gd name="T5" fmla="*/ 14164816 h 23"/>
                    <a:gd name="T6" fmla="*/ 1048576 w 2"/>
                    <a:gd name="T7" fmla="*/ 15523396 h 23"/>
                    <a:gd name="T8" fmla="*/ 0 w 2"/>
                    <a:gd name="T9" fmla="*/ 7566196 h 23"/>
                    <a:gd name="T10" fmla="*/ 1048576 w 2"/>
                    <a:gd name="T11" fmla="*/ 0 h 23"/>
                    <a:gd name="T12" fmla="*/ 2097152 w 2"/>
                    <a:gd name="T13" fmla="*/ 1434408 h 23"/>
                    <a:gd name="T14" fmla="*/ 1048576 w 2"/>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3"/>
                    <a:gd name="T26" fmla="*/ 2 w 2"/>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3">
                      <a:moveTo>
                        <a:pt x="2" y="21"/>
                      </a:moveTo>
                      <a:cubicBezTo>
                        <a:pt x="2" y="21"/>
                        <a:pt x="2" y="21"/>
                        <a:pt x="2" y="21"/>
                      </a:cubicBezTo>
                      <a:moveTo>
                        <a:pt x="2" y="21"/>
                      </a:moveTo>
                      <a:cubicBezTo>
                        <a:pt x="2" y="23"/>
                        <a:pt x="2" y="23"/>
                        <a:pt x="1" y="23"/>
                      </a:cubicBezTo>
                      <a:cubicBezTo>
                        <a:pt x="0" y="23"/>
                        <a:pt x="0" y="18"/>
                        <a:pt x="0" y="11"/>
                      </a:cubicBezTo>
                      <a:cubicBezTo>
                        <a:pt x="0" y="5"/>
                        <a:pt x="0" y="0"/>
                        <a:pt x="1" y="0"/>
                      </a:cubicBezTo>
                      <a:cubicBezTo>
                        <a:pt x="2" y="0"/>
                        <a:pt x="2" y="0"/>
                        <a:pt x="2" y="2"/>
                      </a:cubicBezTo>
                      <a:cubicBezTo>
                        <a:pt x="2" y="0"/>
                        <a:pt x="2" y="0"/>
                        <a:pt x="1" y="0"/>
                      </a:cubicBezTo>
                    </a:path>
                  </a:pathLst>
                </a:custGeom>
                <a:solidFill>
                  <a:srgbClr val="FF9999"/>
                </a:solidFill>
                <a:ln w="0">
                  <a:solidFill>
                    <a:srgbClr val="FF6600"/>
                  </a:solidFill>
                  <a:round/>
                  <a:headEnd/>
                  <a:tailEnd/>
                </a:ln>
              </p:spPr>
              <p:txBody>
                <a:bodyPr/>
                <a:lstStyle/>
                <a:p>
                  <a:endParaRPr lang="en-US"/>
                </a:p>
              </p:txBody>
            </p:sp>
            <p:sp>
              <p:nvSpPr>
                <p:cNvPr id="3139" name="Freeform 29"/>
                <p:cNvSpPr>
                  <a:spLocks/>
                </p:cNvSpPr>
                <p:nvPr/>
              </p:nvSpPr>
              <p:spPr bwMode="auto">
                <a:xfrm>
                  <a:off x="2514" y="1748"/>
                  <a:ext cx="2" cy="39"/>
                </a:xfrm>
                <a:custGeom>
                  <a:avLst/>
                  <a:gdLst>
                    <a:gd name="T0" fmla="*/ 1048576 w 1"/>
                    <a:gd name="T1" fmla="*/ 11919453 h 20"/>
                    <a:gd name="T2" fmla="*/ 1048576 w 1"/>
                    <a:gd name="T3" fmla="*/ 12644771 h 20"/>
                    <a:gd name="T4" fmla="*/ 0 w 1"/>
                    <a:gd name="T5" fmla="*/ 6484501 h 20"/>
                    <a:gd name="T6" fmla="*/ 1048576 w 1"/>
                    <a:gd name="T7" fmla="*/ 0 h 20"/>
                    <a:gd name="T8" fmla="*/ 1048576 w 1"/>
                    <a:gd name="T9" fmla="*/ 690101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19"/>
                      </a:moveTo>
                      <a:cubicBezTo>
                        <a:pt x="1" y="20"/>
                        <a:pt x="1" y="20"/>
                        <a:pt x="1" y="20"/>
                      </a:cubicBezTo>
                      <a:cubicBezTo>
                        <a:pt x="0" y="20"/>
                        <a:pt x="0" y="15"/>
                        <a:pt x="0" y="10"/>
                      </a:cubicBezTo>
                      <a:cubicBezTo>
                        <a:pt x="0" y="4"/>
                        <a:pt x="0" y="0"/>
                        <a:pt x="1" y="0"/>
                      </a:cubicBezTo>
                      <a:cubicBezTo>
                        <a:pt x="1" y="0"/>
                        <a:pt x="1" y="0"/>
                        <a:pt x="1" y="1"/>
                      </a:cubicBezTo>
                    </a:path>
                  </a:pathLst>
                </a:custGeom>
                <a:solidFill>
                  <a:srgbClr val="FF9999"/>
                </a:solidFill>
                <a:ln w="0">
                  <a:solidFill>
                    <a:srgbClr val="FF6600"/>
                  </a:solidFill>
                  <a:round/>
                  <a:headEnd/>
                  <a:tailEnd/>
                </a:ln>
              </p:spPr>
              <p:txBody>
                <a:bodyPr/>
                <a:lstStyle/>
                <a:p>
                  <a:endParaRPr lang="en-US"/>
                </a:p>
              </p:txBody>
            </p:sp>
            <p:sp>
              <p:nvSpPr>
                <p:cNvPr id="3140" name="Freeform 30"/>
                <p:cNvSpPr>
                  <a:spLocks/>
                </p:cNvSpPr>
                <p:nvPr/>
              </p:nvSpPr>
              <p:spPr bwMode="auto">
                <a:xfrm>
                  <a:off x="2422" y="1742"/>
                  <a:ext cx="8" cy="49"/>
                </a:xfrm>
                <a:custGeom>
                  <a:avLst/>
                  <a:gdLst>
                    <a:gd name="T0" fmla="*/ 2097152 w 4"/>
                    <a:gd name="T1" fmla="*/ 0 h 25"/>
                    <a:gd name="T2" fmla="*/ 2097152 w 4"/>
                    <a:gd name="T3" fmla="*/ 17443878 h 25"/>
                    <a:gd name="T4" fmla="*/ 4194304 w 4"/>
                    <a:gd name="T5" fmla="*/ 17443878 h 25"/>
                    <a:gd name="T6" fmla="*/ 4194304 w 4"/>
                    <a:gd name="T7" fmla="*/ 0 h 25"/>
                    <a:gd name="T8" fmla="*/ 2097152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2" y="0"/>
                      </a:moveTo>
                      <a:cubicBezTo>
                        <a:pt x="0" y="9"/>
                        <a:pt x="1" y="19"/>
                        <a:pt x="2" y="25"/>
                      </a:cubicBezTo>
                      <a:lnTo>
                        <a:pt x="4" y="25"/>
                      </a:lnTo>
                      <a:cubicBezTo>
                        <a:pt x="1" y="24"/>
                        <a:pt x="2" y="2"/>
                        <a:pt x="4" y="0"/>
                      </a:cubicBezTo>
                      <a:lnTo>
                        <a:pt x="2" y="0"/>
                      </a:lnTo>
                      <a:close/>
                    </a:path>
                  </a:pathLst>
                </a:custGeom>
                <a:solidFill>
                  <a:srgbClr val="FF9999"/>
                </a:solidFill>
                <a:ln w="9525">
                  <a:solidFill>
                    <a:srgbClr val="FF6600"/>
                  </a:solidFill>
                  <a:round/>
                  <a:headEnd/>
                  <a:tailEnd/>
                </a:ln>
              </p:spPr>
              <p:txBody>
                <a:bodyPr/>
                <a:lstStyle/>
                <a:p>
                  <a:endParaRPr lang="en-US"/>
                </a:p>
              </p:txBody>
            </p:sp>
            <p:sp>
              <p:nvSpPr>
                <p:cNvPr id="3141" name="Freeform 31"/>
                <p:cNvSpPr>
                  <a:spLocks/>
                </p:cNvSpPr>
                <p:nvPr/>
              </p:nvSpPr>
              <p:spPr bwMode="auto">
                <a:xfrm>
                  <a:off x="2424" y="1742"/>
                  <a:ext cx="6" cy="49"/>
                </a:xfrm>
                <a:custGeom>
                  <a:avLst/>
                  <a:gdLst>
                    <a:gd name="T0" fmla="*/ 3145728 w 3"/>
                    <a:gd name="T1" fmla="*/ 0 h 25"/>
                    <a:gd name="T2" fmla="*/ 3145728 w 3"/>
                    <a:gd name="T3" fmla="*/ 17443878 h 25"/>
                    <a:gd name="T4" fmla="*/ 3145728 w 3"/>
                    <a:gd name="T5" fmla="*/ 16746904 h 25"/>
                    <a:gd name="T6" fmla="*/ 3145728 w 3"/>
                    <a:gd name="T7" fmla="*/ 0 h 25"/>
                    <a:gd name="T8" fmla="*/ 0 60000 65536"/>
                    <a:gd name="T9" fmla="*/ 0 60000 65536"/>
                    <a:gd name="T10" fmla="*/ 0 60000 65536"/>
                    <a:gd name="T11" fmla="*/ 0 60000 65536"/>
                    <a:gd name="T12" fmla="*/ 0 w 3"/>
                    <a:gd name="T13" fmla="*/ 0 h 25"/>
                    <a:gd name="T14" fmla="*/ 3 w 3"/>
                    <a:gd name="T15" fmla="*/ 25 h 25"/>
                  </a:gdLst>
                  <a:ahLst/>
                  <a:cxnLst>
                    <a:cxn ang="T8">
                      <a:pos x="T0" y="T1"/>
                    </a:cxn>
                    <a:cxn ang="T9">
                      <a:pos x="T2" y="T3"/>
                    </a:cxn>
                    <a:cxn ang="T10">
                      <a:pos x="T4" y="T5"/>
                    </a:cxn>
                    <a:cxn ang="T11">
                      <a:pos x="T6" y="T7"/>
                    </a:cxn>
                  </a:cxnLst>
                  <a:rect l="T12" t="T13" r="T14" b="T15"/>
                  <a:pathLst>
                    <a:path w="3" h="25">
                      <a:moveTo>
                        <a:pt x="3" y="0"/>
                      </a:moveTo>
                      <a:cubicBezTo>
                        <a:pt x="0" y="9"/>
                        <a:pt x="1" y="19"/>
                        <a:pt x="3" y="25"/>
                      </a:cubicBezTo>
                      <a:lnTo>
                        <a:pt x="3" y="24"/>
                      </a:lnTo>
                      <a:cubicBezTo>
                        <a:pt x="0" y="24"/>
                        <a:pt x="1" y="2"/>
                        <a:pt x="3" y="0"/>
                      </a:cubicBezTo>
                      <a:close/>
                    </a:path>
                  </a:pathLst>
                </a:custGeom>
                <a:solidFill>
                  <a:srgbClr val="FF9999"/>
                </a:solidFill>
                <a:ln w="9525">
                  <a:solidFill>
                    <a:srgbClr val="FF6600"/>
                  </a:solidFill>
                  <a:round/>
                  <a:headEnd/>
                  <a:tailEnd/>
                </a:ln>
              </p:spPr>
              <p:txBody>
                <a:bodyPr/>
                <a:lstStyle/>
                <a:p>
                  <a:endParaRPr lang="en-US"/>
                </a:p>
              </p:txBody>
            </p:sp>
            <p:sp>
              <p:nvSpPr>
                <p:cNvPr id="3142" name="Freeform 32"/>
                <p:cNvSpPr>
                  <a:spLocks/>
                </p:cNvSpPr>
                <p:nvPr/>
              </p:nvSpPr>
              <p:spPr bwMode="auto">
                <a:xfrm>
                  <a:off x="1919" y="1742"/>
                  <a:ext cx="41" cy="47"/>
                </a:xfrm>
                <a:custGeom>
                  <a:avLst/>
                  <a:gdLst>
                    <a:gd name="T0" fmla="*/ 0 w 21"/>
                    <a:gd name="T1" fmla="*/ 0 h 24"/>
                    <a:gd name="T2" fmla="*/ 13588562 w 21"/>
                    <a:gd name="T3" fmla="*/ 0 h 24"/>
                    <a:gd name="T4" fmla="*/ 13588562 w 21"/>
                    <a:gd name="T5" fmla="*/ 16513274 h 24"/>
                    <a:gd name="T6" fmla="*/ 0 w 21"/>
                    <a:gd name="T7" fmla="*/ 16513274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endParaRPr lang="en-US"/>
                </a:p>
              </p:txBody>
            </p:sp>
            <p:sp>
              <p:nvSpPr>
                <p:cNvPr id="3143" name="Freeform 33"/>
                <p:cNvSpPr>
                  <a:spLocks noEditPoints="1"/>
                </p:cNvSpPr>
                <p:nvPr/>
              </p:nvSpPr>
              <p:spPr bwMode="auto">
                <a:xfrm>
                  <a:off x="1921" y="1746"/>
                  <a:ext cx="11" cy="19"/>
                </a:xfrm>
                <a:custGeom>
                  <a:avLst/>
                  <a:gdLst>
                    <a:gd name="T0" fmla="*/ 605864 w 6"/>
                    <a:gd name="T1" fmla="*/ 0 h 10"/>
                    <a:gd name="T2" fmla="*/ 605864 w 6"/>
                    <a:gd name="T3" fmla="*/ 1954439 h 10"/>
                    <a:gd name="T4" fmla="*/ 1110751 w 6"/>
                    <a:gd name="T5" fmla="*/ 1954439 h 10"/>
                    <a:gd name="T6" fmla="*/ 605864 w 6"/>
                    <a:gd name="T7" fmla="*/ 2191403 h 10"/>
                    <a:gd name="T8" fmla="*/ 605864 w 6"/>
                    <a:gd name="T9" fmla="*/ 3713434 h 10"/>
                    <a:gd name="T10" fmla="*/ 605864 w 6"/>
                    <a:gd name="T11" fmla="*/ 2191403 h 10"/>
                    <a:gd name="T12" fmla="*/ 0 w 6"/>
                    <a:gd name="T13" fmla="*/ 1954439 h 10"/>
                    <a:gd name="T14" fmla="*/ 605864 w 6"/>
                    <a:gd name="T15" fmla="*/ 1954439 h 10"/>
                    <a:gd name="T16" fmla="*/ 605864 w 6"/>
                    <a:gd name="T17" fmla="*/ 0 h 10"/>
                    <a:gd name="T18" fmla="*/ 605864 w 6"/>
                    <a:gd name="T19" fmla="*/ 115337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endParaRPr lang="en-US"/>
                </a:p>
              </p:txBody>
            </p:sp>
            <p:sp>
              <p:nvSpPr>
                <p:cNvPr id="3144" name="Freeform 34"/>
                <p:cNvSpPr>
                  <a:spLocks noEditPoints="1"/>
                </p:cNvSpPr>
                <p:nvPr/>
              </p:nvSpPr>
              <p:spPr bwMode="auto">
                <a:xfrm>
                  <a:off x="1925" y="1744"/>
                  <a:ext cx="9" cy="17"/>
                </a:xfrm>
                <a:custGeom>
                  <a:avLst/>
                  <a:gdLst>
                    <a:gd name="T0" fmla="*/ 351646 w 5"/>
                    <a:gd name="T1" fmla="*/ 0 h 9"/>
                    <a:gd name="T2" fmla="*/ 351646 w 5"/>
                    <a:gd name="T3" fmla="*/ 1390589 h 9"/>
                    <a:gd name="T4" fmla="*/ 632963 w 5"/>
                    <a:gd name="T5" fmla="*/ 1390589 h 9"/>
                    <a:gd name="T6" fmla="*/ 351646 w 5"/>
                    <a:gd name="T7" fmla="*/ 1566223 h 9"/>
                    <a:gd name="T8" fmla="*/ 351646 w 5"/>
                    <a:gd name="T9" fmla="*/ 2958421 h 9"/>
                    <a:gd name="T10" fmla="*/ 276275 w 5"/>
                    <a:gd name="T11" fmla="*/ 1566223 h 9"/>
                    <a:gd name="T12" fmla="*/ 0 w 5"/>
                    <a:gd name="T13" fmla="*/ 1390589 h 9"/>
                    <a:gd name="T14" fmla="*/ 276275 w 5"/>
                    <a:gd name="T15" fmla="*/ 1390589 h 9"/>
                    <a:gd name="T16" fmla="*/ 351646 w 5"/>
                    <a:gd name="T17" fmla="*/ 0 h 9"/>
                    <a:gd name="T18" fmla="*/ 276275 w 5"/>
                    <a:gd name="T19" fmla="*/ 73619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9999"/>
                </a:solidFill>
                <a:ln w="9525">
                  <a:solidFill>
                    <a:srgbClr val="FF6600"/>
                  </a:solidFill>
                  <a:round/>
                  <a:headEnd/>
                  <a:tailEnd/>
                </a:ln>
              </p:spPr>
              <p:txBody>
                <a:bodyPr/>
                <a:lstStyle/>
                <a:p>
                  <a:endParaRPr lang="en-US"/>
                </a:p>
              </p:txBody>
            </p:sp>
            <p:sp>
              <p:nvSpPr>
                <p:cNvPr id="3145" name="Freeform 35"/>
                <p:cNvSpPr>
                  <a:spLocks/>
                </p:cNvSpPr>
                <p:nvPr/>
              </p:nvSpPr>
              <p:spPr bwMode="auto">
                <a:xfrm>
                  <a:off x="1958" y="1742"/>
                  <a:ext cx="2" cy="47"/>
                </a:xfrm>
                <a:custGeom>
                  <a:avLst/>
                  <a:gdLst>
                    <a:gd name="T0" fmla="*/ 1048576 w 1"/>
                    <a:gd name="T1" fmla="*/ 0 h 24"/>
                    <a:gd name="T2" fmla="*/ 1048576 w 1"/>
                    <a:gd name="T3" fmla="*/ 16513274 h 24"/>
                    <a:gd name="T4" fmla="*/ 1048576 w 1"/>
                    <a:gd name="T5" fmla="*/ 16513274 h 24"/>
                    <a:gd name="T6" fmla="*/ 104857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3146" name="Freeform 36"/>
                <p:cNvSpPr>
                  <a:spLocks/>
                </p:cNvSpPr>
                <p:nvPr/>
              </p:nvSpPr>
              <p:spPr bwMode="auto">
                <a:xfrm>
                  <a:off x="1960" y="1742"/>
                  <a:ext cx="2" cy="47"/>
                </a:xfrm>
                <a:custGeom>
                  <a:avLst/>
                  <a:gdLst>
                    <a:gd name="T0" fmla="*/ 0 w 1"/>
                    <a:gd name="T1" fmla="*/ 0 h 24"/>
                    <a:gd name="T2" fmla="*/ 1048576 w 1"/>
                    <a:gd name="T3" fmla="*/ 2198738 h 24"/>
                    <a:gd name="T4" fmla="*/ 0 w 1"/>
                    <a:gd name="T5" fmla="*/ 2841365 h 24"/>
                    <a:gd name="T6" fmla="*/ 0 w 1"/>
                    <a:gd name="T7" fmla="*/ 15128405 h 24"/>
                    <a:gd name="T8" fmla="*/ 1048576 w 1"/>
                    <a:gd name="T9" fmla="*/ 15128405 h 24"/>
                    <a:gd name="T10" fmla="*/ 0 w 1"/>
                    <a:gd name="T11" fmla="*/ 16513274 h 24"/>
                    <a:gd name="T12" fmla="*/ 0 w 1"/>
                    <a:gd name="T13" fmla="*/ 8797090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FF9999"/>
                </a:solidFill>
                <a:ln w="0">
                  <a:solidFill>
                    <a:srgbClr val="FF6600"/>
                  </a:solidFill>
                  <a:round/>
                  <a:headEnd/>
                  <a:tailEnd/>
                </a:ln>
              </p:spPr>
              <p:txBody>
                <a:bodyPr/>
                <a:lstStyle/>
                <a:p>
                  <a:endParaRPr lang="en-US"/>
                </a:p>
              </p:txBody>
            </p:sp>
            <p:sp>
              <p:nvSpPr>
                <p:cNvPr id="3147" name="Freeform 37"/>
                <p:cNvSpPr>
                  <a:spLocks noEditPoints="1"/>
                </p:cNvSpPr>
                <p:nvPr/>
              </p:nvSpPr>
              <p:spPr bwMode="auto">
                <a:xfrm>
                  <a:off x="1960" y="1742"/>
                  <a:ext cx="2" cy="47"/>
                </a:xfrm>
                <a:custGeom>
                  <a:avLst/>
                  <a:gdLst>
                    <a:gd name="T0" fmla="*/ 1048576 w 1"/>
                    <a:gd name="T1" fmla="*/ 15128405 h 24"/>
                    <a:gd name="T2" fmla="*/ 1048576 w 1"/>
                    <a:gd name="T3" fmla="*/ 15128405 h 24"/>
                    <a:gd name="T4" fmla="*/ 1048576 w 1"/>
                    <a:gd name="T5" fmla="*/ 15128405 h 24"/>
                    <a:gd name="T6" fmla="*/ 0 w 1"/>
                    <a:gd name="T7" fmla="*/ 16513274 h 24"/>
                    <a:gd name="T8" fmla="*/ 0 w 1"/>
                    <a:gd name="T9" fmla="*/ 8432315 h 24"/>
                    <a:gd name="T10" fmla="*/ 0 w 1"/>
                    <a:gd name="T11" fmla="*/ 0 h 24"/>
                    <a:gd name="T12" fmla="*/ 1048576 w 1"/>
                    <a:gd name="T13" fmla="*/ 2198738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solidFill>
                  <a:srgbClr val="FF9999"/>
                </a:solidFill>
                <a:ln w="0">
                  <a:solidFill>
                    <a:srgbClr val="FF6600"/>
                  </a:solidFill>
                  <a:round/>
                  <a:headEnd/>
                  <a:tailEnd/>
                </a:ln>
              </p:spPr>
              <p:txBody>
                <a:bodyPr/>
                <a:lstStyle/>
                <a:p>
                  <a:endParaRPr lang="en-US"/>
                </a:p>
              </p:txBody>
            </p:sp>
            <p:sp>
              <p:nvSpPr>
                <p:cNvPr id="3148" name="Freeform 38"/>
                <p:cNvSpPr>
                  <a:spLocks/>
                </p:cNvSpPr>
                <p:nvPr/>
              </p:nvSpPr>
              <p:spPr bwMode="auto">
                <a:xfrm>
                  <a:off x="1960" y="1748"/>
                  <a:ext cx="2" cy="37"/>
                </a:xfrm>
                <a:custGeom>
                  <a:avLst/>
                  <a:gdLst>
                    <a:gd name="T0" fmla="*/ 1048576 w 1"/>
                    <a:gd name="T1" fmla="*/ 11682014 h 19"/>
                    <a:gd name="T2" fmla="*/ 1048576 w 1"/>
                    <a:gd name="T3" fmla="*/ 11682014 h 19"/>
                    <a:gd name="T4" fmla="*/ 0 w 1"/>
                    <a:gd name="T5" fmla="*/ 5998874 h 19"/>
                    <a:gd name="T6" fmla="*/ 1048576 w 1"/>
                    <a:gd name="T7" fmla="*/ 0 h 19"/>
                    <a:gd name="T8" fmla="*/ 104857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endParaRPr lang="en-US"/>
                </a:p>
              </p:txBody>
            </p:sp>
            <p:sp>
              <p:nvSpPr>
                <p:cNvPr id="3149" name="Freeform 39"/>
                <p:cNvSpPr>
                  <a:spLocks/>
                </p:cNvSpPr>
                <p:nvPr/>
              </p:nvSpPr>
              <p:spPr bwMode="auto">
                <a:xfrm>
                  <a:off x="1917" y="1742"/>
                  <a:ext cx="4" cy="47"/>
                </a:xfrm>
                <a:custGeom>
                  <a:avLst/>
                  <a:gdLst>
                    <a:gd name="T0" fmla="*/ 1048576 w 2"/>
                    <a:gd name="T1" fmla="*/ 0 h 24"/>
                    <a:gd name="T2" fmla="*/ 1048576 w 2"/>
                    <a:gd name="T3" fmla="*/ 16513274 h 24"/>
                    <a:gd name="T4" fmla="*/ 2097152 w 2"/>
                    <a:gd name="T5" fmla="*/ 16513274 h 24"/>
                    <a:gd name="T6" fmla="*/ 2097152 w 2"/>
                    <a:gd name="T7" fmla="*/ 0 h 24"/>
                    <a:gd name="T8" fmla="*/ 104857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endParaRPr lang="en-US"/>
                </a:p>
              </p:txBody>
            </p:sp>
            <p:sp>
              <p:nvSpPr>
                <p:cNvPr id="3150" name="Freeform 40"/>
                <p:cNvSpPr>
                  <a:spLocks/>
                </p:cNvSpPr>
                <p:nvPr/>
              </p:nvSpPr>
              <p:spPr bwMode="auto">
                <a:xfrm>
                  <a:off x="1919" y="1742"/>
                  <a:ext cx="2" cy="47"/>
                </a:xfrm>
                <a:custGeom>
                  <a:avLst/>
                  <a:gdLst>
                    <a:gd name="T0" fmla="*/ 1048576 w 1"/>
                    <a:gd name="T1" fmla="*/ 0 h 24"/>
                    <a:gd name="T2" fmla="*/ 1048576 w 1"/>
                    <a:gd name="T3" fmla="*/ 16513274 h 24"/>
                    <a:gd name="T4" fmla="*/ 1048576 w 1"/>
                    <a:gd name="T5" fmla="*/ 16513274 h 24"/>
                    <a:gd name="T6" fmla="*/ 104857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3151" name="Freeform 41"/>
                <p:cNvSpPr>
                  <a:spLocks/>
                </p:cNvSpPr>
                <p:nvPr/>
              </p:nvSpPr>
              <p:spPr bwMode="auto">
                <a:xfrm>
                  <a:off x="1880" y="1816"/>
                  <a:ext cx="111" cy="88"/>
                </a:xfrm>
                <a:custGeom>
                  <a:avLst/>
                  <a:gdLst>
                    <a:gd name="T0" fmla="*/ 1320561 w 57"/>
                    <a:gd name="T1" fmla="*/ 0 h 45"/>
                    <a:gd name="T2" fmla="*/ 35074407 w 57"/>
                    <a:gd name="T3" fmla="*/ 0 h 45"/>
                    <a:gd name="T4" fmla="*/ 35074407 w 57"/>
                    <a:gd name="T5" fmla="*/ 30058985 h 45"/>
                    <a:gd name="T6" fmla="*/ 1320561 w 57"/>
                    <a:gd name="T7" fmla="*/ 30058985 h 45"/>
                    <a:gd name="T8" fmla="*/ 1320561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FF9999"/>
                </a:solidFill>
                <a:ln w="9525">
                  <a:solidFill>
                    <a:srgbClr val="FF6600"/>
                  </a:solidFill>
                  <a:round/>
                  <a:headEnd/>
                  <a:tailEnd/>
                </a:ln>
              </p:spPr>
              <p:txBody>
                <a:bodyPr/>
                <a:lstStyle/>
                <a:p>
                  <a:endParaRPr lang="en-US"/>
                </a:p>
              </p:txBody>
            </p:sp>
            <p:sp>
              <p:nvSpPr>
                <p:cNvPr id="3152" name="Freeform 42"/>
                <p:cNvSpPr>
                  <a:spLocks noEditPoints="1"/>
                </p:cNvSpPr>
                <p:nvPr/>
              </p:nvSpPr>
              <p:spPr bwMode="auto">
                <a:xfrm>
                  <a:off x="1887" y="1824"/>
                  <a:ext cx="32" cy="37"/>
                </a:xfrm>
                <a:custGeom>
                  <a:avLst/>
                  <a:gdLst>
                    <a:gd name="T0" fmla="*/ 8388608 w 16"/>
                    <a:gd name="T1" fmla="*/ 0 h 19"/>
                    <a:gd name="T2" fmla="*/ 8388608 w 16"/>
                    <a:gd name="T3" fmla="*/ 5642142 h 19"/>
                    <a:gd name="T4" fmla="*/ 16777216 w 16"/>
                    <a:gd name="T5" fmla="*/ 5998874 h 19"/>
                    <a:gd name="T6" fmla="*/ 8388608 w 16"/>
                    <a:gd name="T7" fmla="*/ 5998874 h 19"/>
                    <a:gd name="T8" fmla="*/ 8388608 w 16"/>
                    <a:gd name="T9" fmla="*/ 11682014 h 19"/>
                    <a:gd name="T10" fmla="*/ 8388608 w 16"/>
                    <a:gd name="T11" fmla="*/ 5998874 h 19"/>
                    <a:gd name="T12" fmla="*/ 0 w 16"/>
                    <a:gd name="T13" fmla="*/ 5998874 h 19"/>
                    <a:gd name="T14" fmla="*/ 8388608 w 16"/>
                    <a:gd name="T15" fmla="*/ 5642142 h 19"/>
                    <a:gd name="T16" fmla="*/ 8388608 w 16"/>
                    <a:gd name="T17" fmla="*/ 0 h 19"/>
                    <a:gd name="T18" fmla="*/ 8388608 w 16"/>
                    <a:gd name="T19" fmla="*/ 308050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9999"/>
                </a:solidFill>
                <a:ln w="9525">
                  <a:solidFill>
                    <a:srgbClr val="FF6600"/>
                  </a:solidFill>
                  <a:round/>
                  <a:headEnd/>
                  <a:tailEnd/>
                </a:ln>
              </p:spPr>
              <p:txBody>
                <a:bodyPr/>
                <a:lstStyle/>
                <a:p>
                  <a:endParaRPr lang="en-US"/>
                </a:p>
              </p:txBody>
            </p:sp>
            <p:sp>
              <p:nvSpPr>
                <p:cNvPr id="3153" name="Freeform 43"/>
                <p:cNvSpPr>
                  <a:spLocks noEditPoints="1"/>
                </p:cNvSpPr>
                <p:nvPr/>
              </p:nvSpPr>
              <p:spPr bwMode="auto">
                <a:xfrm>
                  <a:off x="1897" y="1820"/>
                  <a:ext cx="28" cy="31"/>
                </a:xfrm>
                <a:custGeom>
                  <a:avLst/>
                  <a:gdLst>
                    <a:gd name="T0" fmla="*/ 7340032 w 14"/>
                    <a:gd name="T1" fmla="*/ 0 h 16"/>
                    <a:gd name="T2" fmla="*/ 7340032 w 14"/>
                    <a:gd name="T3" fmla="*/ 4581616 h 16"/>
                    <a:gd name="T4" fmla="*/ 14680064 w 14"/>
                    <a:gd name="T5" fmla="*/ 4581616 h 16"/>
                    <a:gd name="T6" fmla="*/ 7340032 w 14"/>
                    <a:gd name="T7" fmla="*/ 4886212 h 16"/>
                    <a:gd name="T8" fmla="*/ 7340032 w 14"/>
                    <a:gd name="T9" fmla="*/ 8876877 h 16"/>
                    <a:gd name="T10" fmla="*/ 6291456 w 14"/>
                    <a:gd name="T11" fmla="*/ 4886212 h 16"/>
                    <a:gd name="T12" fmla="*/ 0 w 14"/>
                    <a:gd name="T13" fmla="*/ 4581616 h 16"/>
                    <a:gd name="T14" fmla="*/ 6291456 w 14"/>
                    <a:gd name="T15" fmla="*/ 4581616 h 16"/>
                    <a:gd name="T16" fmla="*/ 7340032 w 14"/>
                    <a:gd name="T17" fmla="*/ 0 h 16"/>
                    <a:gd name="T18" fmla="*/ 6291456 w 14"/>
                    <a:gd name="T19" fmla="*/ 2364705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endParaRPr lang="en-US"/>
                </a:p>
              </p:txBody>
            </p:sp>
            <p:sp>
              <p:nvSpPr>
                <p:cNvPr id="3154" name="Freeform 44"/>
                <p:cNvSpPr>
                  <a:spLocks/>
                </p:cNvSpPr>
                <p:nvPr/>
              </p:nvSpPr>
              <p:spPr bwMode="auto">
                <a:xfrm>
                  <a:off x="1983" y="1816"/>
                  <a:ext cx="10" cy="88"/>
                </a:xfrm>
                <a:custGeom>
                  <a:avLst/>
                  <a:gdLst>
                    <a:gd name="T0" fmla="*/ 3145728 w 5"/>
                    <a:gd name="T1" fmla="*/ 0 h 45"/>
                    <a:gd name="T2" fmla="*/ 3145728 w 5"/>
                    <a:gd name="T3" fmla="*/ 30058985 h 45"/>
                    <a:gd name="T4" fmla="*/ 5242880 w 5"/>
                    <a:gd name="T5" fmla="*/ 30058985 h 45"/>
                    <a:gd name="T6" fmla="*/ 5242880 w 5"/>
                    <a:gd name="T7" fmla="*/ 0 h 45"/>
                    <a:gd name="T8" fmla="*/ 3145728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55" name="Freeform 45"/>
                <p:cNvSpPr>
                  <a:spLocks/>
                </p:cNvSpPr>
                <p:nvPr/>
              </p:nvSpPr>
              <p:spPr bwMode="auto">
                <a:xfrm>
                  <a:off x="1989" y="1816"/>
                  <a:ext cx="6" cy="88"/>
                </a:xfrm>
                <a:custGeom>
                  <a:avLst/>
                  <a:gdLst>
                    <a:gd name="T0" fmla="*/ 2097152 w 3"/>
                    <a:gd name="T1" fmla="*/ 729281 h 45"/>
                    <a:gd name="T2" fmla="*/ 3145728 w 3"/>
                    <a:gd name="T3" fmla="*/ 3481835 h 45"/>
                    <a:gd name="T4" fmla="*/ 2097152 w 3"/>
                    <a:gd name="T5" fmla="*/ 4748633 h 45"/>
                    <a:gd name="T6" fmla="*/ 2097152 w 3"/>
                    <a:gd name="T7" fmla="*/ 27273809 h 45"/>
                    <a:gd name="T8" fmla="*/ 3145728 w 3"/>
                    <a:gd name="T9" fmla="*/ 27273809 h 45"/>
                    <a:gd name="T10" fmla="*/ 2097152 w 3"/>
                    <a:gd name="T11" fmla="*/ 30058985 h 45"/>
                    <a:gd name="T12" fmla="*/ 0 w 3"/>
                    <a:gd name="T13" fmla="*/ 15371077 h 45"/>
                    <a:gd name="T14" fmla="*/ 2097152 w 3"/>
                    <a:gd name="T15" fmla="*/ 729281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endParaRPr lang="en-US"/>
                </a:p>
              </p:txBody>
            </p:sp>
            <p:sp>
              <p:nvSpPr>
                <p:cNvPr id="3156" name="Freeform 46"/>
                <p:cNvSpPr>
                  <a:spLocks noEditPoints="1"/>
                </p:cNvSpPr>
                <p:nvPr/>
              </p:nvSpPr>
              <p:spPr bwMode="auto">
                <a:xfrm>
                  <a:off x="1989" y="1818"/>
                  <a:ext cx="6" cy="86"/>
                </a:xfrm>
                <a:custGeom>
                  <a:avLst/>
                  <a:gdLst>
                    <a:gd name="T0" fmla="*/ 3145728 w 3"/>
                    <a:gd name="T1" fmla="*/ 26364125 h 44"/>
                    <a:gd name="T2" fmla="*/ 3145728 w 3"/>
                    <a:gd name="T3" fmla="*/ 26364125 h 44"/>
                    <a:gd name="T4" fmla="*/ 3145728 w 3"/>
                    <a:gd name="T5" fmla="*/ 26364125 h 44"/>
                    <a:gd name="T6" fmla="*/ 2097152 w 3"/>
                    <a:gd name="T7" fmla="*/ 29083576 h 44"/>
                    <a:gd name="T8" fmla="*/ 0 w 3"/>
                    <a:gd name="T9" fmla="*/ 14556985 h 44"/>
                    <a:gd name="T10" fmla="*/ 2097152 w 3"/>
                    <a:gd name="T11" fmla="*/ 0 h 44"/>
                    <a:gd name="T12" fmla="*/ 3145728 w 3"/>
                    <a:gd name="T13" fmla="*/ 3455801 h 44"/>
                    <a:gd name="T14" fmla="*/ 2097152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endParaRPr lang="en-US"/>
                </a:p>
              </p:txBody>
            </p:sp>
            <p:sp>
              <p:nvSpPr>
                <p:cNvPr id="3157" name="Freeform 47"/>
                <p:cNvSpPr>
                  <a:spLocks/>
                </p:cNvSpPr>
                <p:nvPr/>
              </p:nvSpPr>
              <p:spPr bwMode="auto">
                <a:xfrm>
                  <a:off x="1991" y="1826"/>
                  <a:ext cx="4" cy="71"/>
                </a:xfrm>
                <a:custGeom>
                  <a:avLst/>
                  <a:gdLst>
                    <a:gd name="T0" fmla="*/ 2097152 w 2"/>
                    <a:gd name="T1" fmla="*/ 28500814 h 36"/>
                    <a:gd name="T2" fmla="*/ 2097152 w 2"/>
                    <a:gd name="T3" fmla="*/ 28500814 h 36"/>
                    <a:gd name="T4" fmla="*/ 0 w 2"/>
                    <a:gd name="T5" fmla="*/ 14451121 h 36"/>
                    <a:gd name="T6" fmla="*/ 2097152 w 2"/>
                    <a:gd name="T7" fmla="*/ 0 h 36"/>
                    <a:gd name="T8" fmla="*/ 2097152 w 2"/>
                    <a:gd name="T9" fmla="*/ 848768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endParaRPr lang="en-US"/>
                </a:p>
              </p:txBody>
            </p:sp>
            <p:sp>
              <p:nvSpPr>
                <p:cNvPr id="3158" name="Freeform 48"/>
                <p:cNvSpPr>
                  <a:spLocks/>
                </p:cNvSpPr>
                <p:nvPr/>
              </p:nvSpPr>
              <p:spPr bwMode="auto">
                <a:xfrm>
                  <a:off x="1878" y="1816"/>
                  <a:ext cx="9" cy="88"/>
                </a:xfrm>
                <a:custGeom>
                  <a:avLst/>
                  <a:gdLst>
                    <a:gd name="T0" fmla="*/ 351646 w 5"/>
                    <a:gd name="T1" fmla="*/ 0 h 45"/>
                    <a:gd name="T2" fmla="*/ 351646 w 5"/>
                    <a:gd name="T3" fmla="*/ 30058985 h 45"/>
                    <a:gd name="T4" fmla="*/ 632963 w 5"/>
                    <a:gd name="T5" fmla="*/ 30058985 h 45"/>
                    <a:gd name="T6" fmla="*/ 497295 w 5"/>
                    <a:gd name="T7" fmla="*/ 0 h 45"/>
                    <a:gd name="T8" fmla="*/ 351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59" name="Freeform 49"/>
                <p:cNvSpPr>
                  <a:spLocks/>
                </p:cNvSpPr>
                <p:nvPr/>
              </p:nvSpPr>
              <p:spPr bwMode="auto">
                <a:xfrm>
                  <a:off x="1880" y="1816"/>
                  <a:ext cx="7" cy="88"/>
                </a:xfrm>
                <a:custGeom>
                  <a:avLst/>
                  <a:gdLst>
                    <a:gd name="T0" fmla="*/ 215800 w 4"/>
                    <a:gd name="T1" fmla="*/ 0 h 45"/>
                    <a:gd name="T2" fmla="*/ 215800 w 4"/>
                    <a:gd name="T3" fmla="*/ 30058985 h 45"/>
                    <a:gd name="T4" fmla="*/ 287119 w 4"/>
                    <a:gd name="T5" fmla="*/ 30058985 h 45"/>
                    <a:gd name="T6" fmla="*/ 287119 w 4"/>
                    <a:gd name="T7" fmla="*/ 0 h 45"/>
                    <a:gd name="T8" fmla="*/ 215800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60" name="Freeform 50"/>
                <p:cNvSpPr>
                  <a:spLocks/>
                </p:cNvSpPr>
                <p:nvPr/>
              </p:nvSpPr>
              <p:spPr bwMode="auto">
                <a:xfrm>
                  <a:off x="1927" y="1789"/>
                  <a:ext cx="25" cy="29"/>
                </a:xfrm>
                <a:custGeom>
                  <a:avLst/>
                  <a:gdLst>
                    <a:gd name="T0" fmla="*/ 0 w 13"/>
                    <a:gd name="T1" fmla="*/ 0 h 15"/>
                    <a:gd name="T2" fmla="*/ 3218165 w 13"/>
                    <a:gd name="T3" fmla="*/ 0 h 15"/>
                    <a:gd name="T4" fmla="*/ 6188779 w 13"/>
                    <a:gd name="T5" fmla="*/ 0 h 15"/>
                    <a:gd name="T6" fmla="*/ 6188779 w 13"/>
                    <a:gd name="T7" fmla="*/ 3841908 h 15"/>
                    <a:gd name="T8" fmla="*/ 6188779 w 13"/>
                    <a:gd name="T9" fmla="*/ 7959750 h 15"/>
                    <a:gd name="T10" fmla="*/ 3218165 w 13"/>
                    <a:gd name="T11" fmla="*/ 7959750 h 15"/>
                    <a:gd name="T12" fmla="*/ 0 w 13"/>
                    <a:gd name="T13" fmla="*/ 7959750 h 15"/>
                    <a:gd name="T14" fmla="*/ 0 w 13"/>
                    <a:gd name="T15" fmla="*/ 3841908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endParaRPr lang="en-US"/>
                </a:p>
              </p:txBody>
            </p:sp>
            <p:sp>
              <p:nvSpPr>
                <p:cNvPr id="3161" name="Freeform 51"/>
                <p:cNvSpPr>
                  <a:spLocks/>
                </p:cNvSpPr>
                <p:nvPr/>
              </p:nvSpPr>
              <p:spPr bwMode="auto">
                <a:xfrm>
                  <a:off x="3773" y="1742"/>
                  <a:ext cx="41" cy="47"/>
                </a:xfrm>
                <a:custGeom>
                  <a:avLst/>
                  <a:gdLst>
                    <a:gd name="T0" fmla="*/ 0 w 21"/>
                    <a:gd name="T1" fmla="*/ 0 h 24"/>
                    <a:gd name="T2" fmla="*/ 13588562 w 21"/>
                    <a:gd name="T3" fmla="*/ 0 h 24"/>
                    <a:gd name="T4" fmla="*/ 13588562 w 21"/>
                    <a:gd name="T5" fmla="*/ 16513274 h 24"/>
                    <a:gd name="T6" fmla="*/ 0 w 21"/>
                    <a:gd name="T7" fmla="*/ 16513274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endParaRPr lang="en-US"/>
                </a:p>
              </p:txBody>
            </p:sp>
            <p:sp>
              <p:nvSpPr>
                <p:cNvPr id="3162" name="Freeform 52"/>
                <p:cNvSpPr>
                  <a:spLocks noEditPoints="1"/>
                </p:cNvSpPr>
                <p:nvPr/>
              </p:nvSpPr>
              <p:spPr bwMode="auto">
                <a:xfrm>
                  <a:off x="3775" y="1746"/>
                  <a:ext cx="12" cy="19"/>
                </a:xfrm>
                <a:custGeom>
                  <a:avLst/>
                  <a:gdLst>
                    <a:gd name="T0" fmla="*/ 3145728 w 6"/>
                    <a:gd name="T1" fmla="*/ 0 h 10"/>
                    <a:gd name="T2" fmla="*/ 3145728 w 6"/>
                    <a:gd name="T3" fmla="*/ 1954439 h 10"/>
                    <a:gd name="T4" fmla="*/ 6291456 w 6"/>
                    <a:gd name="T5" fmla="*/ 1954439 h 10"/>
                    <a:gd name="T6" fmla="*/ 3145728 w 6"/>
                    <a:gd name="T7" fmla="*/ 2191403 h 10"/>
                    <a:gd name="T8" fmla="*/ 3145728 w 6"/>
                    <a:gd name="T9" fmla="*/ 3713434 h 10"/>
                    <a:gd name="T10" fmla="*/ 3145728 w 6"/>
                    <a:gd name="T11" fmla="*/ 2191403 h 10"/>
                    <a:gd name="T12" fmla="*/ 0 w 6"/>
                    <a:gd name="T13" fmla="*/ 1954439 h 10"/>
                    <a:gd name="T14" fmla="*/ 3145728 w 6"/>
                    <a:gd name="T15" fmla="*/ 1954439 h 10"/>
                    <a:gd name="T16" fmla="*/ 3145728 w 6"/>
                    <a:gd name="T17" fmla="*/ 0 h 10"/>
                    <a:gd name="T18" fmla="*/ 3145728 w 6"/>
                    <a:gd name="T19" fmla="*/ 115337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endParaRPr lang="en-US"/>
                </a:p>
              </p:txBody>
            </p:sp>
            <p:sp>
              <p:nvSpPr>
                <p:cNvPr id="3163" name="Freeform 53"/>
                <p:cNvSpPr>
                  <a:spLocks noEditPoints="1"/>
                </p:cNvSpPr>
                <p:nvPr/>
              </p:nvSpPr>
              <p:spPr bwMode="auto">
                <a:xfrm>
                  <a:off x="3779" y="1744"/>
                  <a:ext cx="10" cy="17"/>
                </a:xfrm>
                <a:custGeom>
                  <a:avLst/>
                  <a:gdLst>
                    <a:gd name="T0" fmla="*/ 2097152 w 5"/>
                    <a:gd name="T1" fmla="*/ 0 h 9"/>
                    <a:gd name="T2" fmla="*/ 3145728 w 5"/>
                    <a:gd name="T3" fmla="*/ 1390589 h 9"/>
                    <a:gd name="T4" fmla="*/ 5242880 w 5"/>
                    <a:gd name="T5" fmla="*/ 1390589 h 9"/>
                    <a:gd name="T6" fmla="*/ 3145728 w 5"/>
                    <a:gd name="T7" fmla="*/ 1566223 h 9"/>
                    <a:gd name="T8" fmla="*/ 2097152 w 5"/>
                    <a:gd name="T9" fmla="*/ 2958421 h 9"/>
                    <a:gd name="T10" fmla="*/ 2097152 w 5"/>
                    <a:gd name="T11" fmla="*/ 1566223 h 9"/>
                    <a:gd name="T12" fmla="*/ 0 w 5"/>
                    <a:gd name="T13" fmla="*/ 1390589 h 9"/>
                    <a:gd name="T14" fmla="*/ 2097152 w 5"/>
                    <a:gd name="T15" fmla="*/ 1390589 h 9"/>
                    <a:gd name="T16" fmla="*/ 2097152 w 5"/>
                    <a:gd name="T17" fmla="*/ 0 h 9"/>
                    <a:gd name="T18" fmla="*/ 2097152 w 5"/>
                    <a:gd name="T19" fmla="*/ 73619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0"/>
                      </a:moveTo>
                      <a:lnTo>
                        <a:pt x="3" y="4"/>
                      </a:lnTo>
                      <a:lnTo>
                        <a:pt x="5" y="4"/>
                      </a:lnTo>
                      <a:lnTo>
                        <a:pt x="3" y="5"/>
                      </a:lnTo>
                      <a:lnTo>
                        <a:pt x="2" y="9"/>
                      </a:lnTo>
                      <a:lnTo>
                        <a:pt x="2" y="5"/>
                      </a:lnTo>
                      <a:lnTo>
                        <a:pt x="0" y="4"/>
                      </a:lnTo>
                      <a:lnTo>
                        <a:pt x="2" y="4"/>
                      </a:lnTo>
                      <a:lnTo>
                        <a:pt x="2" y="0"/>
                      </a:lnTo>
                      <a:close/>
                      <a:moveTo>
                        <a:pt x="2" y="2"/>
                      </a:moveTo>
                    </a:path>
                  </a:pathLst>
                </a:custGeom>
                <a:solidFill>
                  <a:srgbClr val="FF9999"/>
                </a:solidFill>
                <a:ln w="9525">
                  <a:solidFill>
                    <a:srgbClr val="FF6600"/>
                  </a:solidFill>
                  <a:round/>
                  <a:headEnd/>
                  <a:tailEnd/>
                </a:ln>
              </p:spPr>
              <p:txBody>
                <a:bodyPr/>
                <a:lstStyle/>
                <a:p>
                  <a:endParaRPr lang="en-US"/>
                </a:p>
              </p:txBody>
            </p:sp>
            <p:sp>
              <p:nvSpPr>
                <p:cNvPr id="3164" name="Freeform 54"/>
                <p:cNvSpPr>
                  <a:spLocks/>
                </p:cNvSpPr>
                <p:nvPr/>
              </p:nvSpPr>
              <p:spPr bwMode="auto">
                <a:xfrm>
                  <a:off x="3810" y="1742"/>
                  <a:ext cx="4" cy="47"/>
                </a:xfrm>
                <a:custGeom>
                  <a:avLst/>
                  <a:gdLst>
                    <a:gd name="T0" fmla="*/ 2097152 w 2"/>
                    <a:gd name="T1" fmla="*/ 0 h 24"/>
                    <a:gd name="T2" fmla="*/ 2097152 w 2"/>
                    <a:gd name="T3" fmla="*/ 16513274 h 24"/>
                    <a:gd name="T4" fmla="*/ 2097152 w 2"/>
                    <a:gd name="T5" fmla="*/ 16513274 h 24"/>
                    <a:gd name="T6" fmla="*/ 2097152 w 2"/>
                    <a:gd name="T7" fmla="*/ 0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0"/>
                      </a:moveTo>
                      <a:cubicBezTo>
                        <a:pt x="0" y="9"/>
                        <a:pt x="1" y="19"/>
                        <a:pt x="2" y="24"/>
                      </a:cubicBezTo>
                      <a:cubicBezTo>
                        <a:pt x="1" y="23"/>
                        <a:pt x="1" y="2"/>
                        <a:pt x="2" y="0"/>
                      </a:cubicBezTo>
                      <a:close/>
                    </a:path>
                  </a:pathLst>
                </a:custGeom>
                <a:solidFill>
                  <a:srgbClr val="FF9999"/>
                </a:solidFill>
                <a:ln w="9525">
                  <a:solidFill>
                    <a:srgbClr val="FF6600"/>
                  </a:solidFill>
                  <a:round/>
                  <a:headEnd/>
                  <a:tailEnd/>
                </a:ln>
              </p:spPr>
              <p:txBody>
                <a:bodyPr/>
                <a:lstStyle/>
                <a:p>
                  <a:endParaRPr lang="en-US"/>
                </a:p>
              </p:txBody>
            </p:sp>
            <p:sp>
              <p:nvSpPr>
                <p:cNvPr id="3165" name="Freeform 55"/>
                <p:cNvSpPr>
                  <a:spLocks/>
                </p:cNvSpPr>
                <p:nvPr/>
              </p:nvSpPr>
              <p:spPr bwMode="auto">
                <a:xfrm>
                  <a:off x="3812" y="1742"/>
                  <a:ext cx="4" cy="47"/>
                </a:xfrm>
                <a:custGeom>
                  <a:avLst/>
                  <a:gdLst>
                    <a:gd name="T0" fmla="*/ 1048576 w 2"/>
                    <a:gd name="T1" fmla="*/ 0 h 24"/>
                    <a:gd name="T2" fmla="*/ 2097152 w 2"/>
                    <a:gd name="T3" fmla="*/ 2198738 h 24"/>
                    <a:gd name="T4" fmla="*/ 1048576 w 2"/>
                    <a:gd name="T5" fmla="*/ 2841365 h 24"/>
                    <a:gd name="T6" fmla="*/ 1048576 w 2"/>
                    <a:gd name="T7" fmla="*/ 15128405 h 24"/>
                    <a:gd name="T8" fmla="*/ 2097152 w 2"/>
                    <a:gd name="T9" fmla="*/ 15128405 h 24"/>
                    <a:gd name="T10" fmla="*/ 1048576 w 2"/>
                    <a:gd name="T11" fmla="*/ 16513274 h 24"/>
                    <a:gd name="T12" fmla="*/ 0 w 2"/>
                    <a:gd name="T13" fmla="*/ 8797090 h 24"/>
                    <a:gd name="T14" fmla="*/ 104857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1" y="0"/>
                      </a:moveTo>
                      <a:cubicBezTo>
                        <a:pt x="2" y="0"/>
                        <a:pt x="2" y="1"/>
                        <a:pt x="2" y="3"/>
                      </a:cubicBezTo>
                      <a:lnTo>
                        <a:pt x="1" y="4"/>
                      </a:lnTo>
                      <a:cubicBezTo>
                        <a:pt x="1" y="10"/>
                        <a:pt x="1" y="16"/>
                        <a:pt x="1" y="22"/>
                      </a:cubicBezTo>
                      <a:lnTo>
                        <a:pt x="2" y="22"/>
                      </a:lnTo>
                      <a:cubicBezTo>
                        <a:pt x="2" y="24"/>
                        <a:pt x="1" y="24"/>
                        <a:pt x="1" y="24"/>
                      </a:cubicBezTo>
                      <a:cubicBezTo>
                        <a:pt x="1" y="24"/>
                        <a:pt x="0" y="19"/>
                        <a:pt x="0" y="13"/>
                      </a:cubicBezTo>
                      <a:cubicBezTo>
                        <a:pt x="1" y="6"/>
                        <a:pt x="1" y="1"/>
                        <a:pt x="1" y="0"/>
                      </a:cubicBezTo>
                      <a:close/>
                    </a:path>
                  </a:pathLst>
                </a:custGeom>
                <a:solidFill>
                  <a:srgbClr val="FF9999"/>
                </a:solidFill>
                <a:ln w="0">
                  <a:solidFill>
                    <a:srgbClr val="FF6600"/>
                  </a:solidFill>
                  <a:round/>
                  <a:headEnd/>
                  <a:tailEnd/>
                </a:ln>
              </p:spPr>
              <p:txBody>
                <a:bodyPr/>
                <a:lstStyle/>
                <a:p>
                  <a:endParaRPr lang="en-US"/>
                </a:p>
              </p:txBody>
            </p:sp>
            <p:sp>
              <p:nvSpPr>
                <p:cNvPr id="3166" name="Freeform 56"/>
                <p:cNvSpPr>
                  <a:spLocks noEditPoints="1"/>
                </p:cNvSpPr>
                <p:nvPr/>
              </p:nvSpPr>
              <p:spPr bwMode="auto">
                <a:xfrm>
                  <a:off x="3812" y="1742"/>
                  <a:ext cx="4" cy="47"/>
                </a:xfrm>
                <a:custGeom>
                  <a:avLst/>
                  <a:gdLst>
                    <a:gd name="T0" fmla="*/ 2097152 w 2"/>
                    <a:gd name="T1" fmla="*/ 15128405 h 24"/>
                    <a:gd name="T2" fmla="*/ 2097152 w 2"/>
                    <a:gd name="T3" fmla="*/ 15128405 h 24"/>
                    <a:gd name="T4" fmla="*/ 2097152 w 2"/>
                    <a:gd name="T5" fmla="*/ 15128405 h 24"/>
                    <a:gd name="T6" fmla="*/ 1048576 w 2"/>
                    <a:gd name="T7" fmla="*/ 16513274 h 24"/>
                    <a:gd name="T8" fmla="*/ 0 w 2"/>
                    <a:gd name="T9" fmla="*/ 8432315 h 24"/>
                    <a:gd name="T10" fmla="*/ 1048576 w 2"/>
                    <a:gd name="T11" fmla="*/ 0 h 24"/>
                    <a:gd name="T12" fmla="*/ 2097152 w 2"/>
                    <a:gd name="T13" fmla="*/ 2198738 h 24"/>
                    <a:gd name="T14" fmla="*/ 104857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2" y="22"/>
                      </a:moveTo>
                      <a:cubicBezTo>
                        <a:pt x="2" y="22"/>
                        <a:pt x="2" y="22"/>
                        <a:pt x="2" y="22"/>
                      </a:cubicBezTo>
                      <a:moveTo>
                        <a:pt x="2" y="22"/>
                      </a:moveTo>
                      <a:cubicBezTo>
                        <a:pt x="2" y="24"/>
                        <a:pt x="1" y="24"/>
                        <a:pt x="1" y="24"/>
                      </a:cubicBezTo>
                      <a:cubicBezTo>
                        <a:pt x="1" y="24"/>
                        <a:pt x="0" y="19"/>
                        <a:pt x="0" y="12"/>
                      </a:cubicBezTo>
                      <a:cubicBezTo>
                        <a:pt x="0" y="6"/>
                        <a:pt x="1" y="0"/>
                        <a:pt x="1" y="0"/>
                      </a:cubicBezTo>
                      <a:cubicBezTo>
                        <a:pt x="1" y="0"/>
                        <a:pt x="2" y="1"/>
                        <a:pt x="2" y="3"/>
                      </a:cubicBezTo>
                      <a:cubicBezTo>
                        <a:pt x="2" y="1"/>
                        <a:pt x="1" y="0"/>
                        <a:pt x="1" y="0"/>
                      </a:cubicBezTo>
                    </a:path>
                  </a:pathLst>
                </a:custGeom>
                <a:solidFill>
                  <a:srgbClr val="FF9999"/>
                </a:solidFill>
                <a:ln w="0">
                  <a:solidFill>
                    <a:srgbClr val="FF6600"/>
                  </a:solidFill>
                  <a:round/>
                  <a:headEnd/>
                  <a:tailEnd/>
                </a:ln>
              </p:spPr>
              <p:txBody>
                <a:bodyPr/>
                <a:lstStyle/>
                <a:p>
                  <a:endParaRPr lang="en-US"/>
                </a:p>
              </p:txBody>
            </p:sp>
            <p:sp>
              <p:nvSpPr>
                <p:cNvPr id="3167" name="Freeform 57"/>
                <p:cNvSpPr>
                  <a:spLocks/>
                </p:cNvSpPr>
                <p:nvPr/>
              </p:nvSpPr>
              <p:spPr bwMode="auto">
                <a:xfrm>
                  <a:off x="3814" y="1748"/>
                  <a:ext cx="2" cy="37"/>
                </a:xfrm>
                <a:custGeom>
                  <a:avLst/>
                  <a:gdLst>
                    <a:gd name="T0" fmla="*/ 1048576 w 1"/>
                    <a:gd name="T1" fmla="*/ 11682014 h 19"/>
                    <a:gd name="T2" fmla="*/ 1048576 w 1"/>
                    <a:gd name="T3" fmla="*/ 11682014 h 19"/>
                    <a:gd name="T4" fmla="*/ 0 w 1"/>
                    <a:gd name="T5" fmla="*/ 5998874 h 19"/>
                    <a:gd name="T6" fmla="*/ 1048576 w 1"/>
                    <a:gd name="T7" fmla="*/ 0 h 19"/>
                    <a:gd name="T8" fmla="*/ 104857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endParaRPr lang="en-US"/>
                </a:p>
              </p:txBody>
            </p:sp>
            <p:sp>
              <p:nvSpPr>
                <p:cNvPr id="3168" name="Freeform 58"/>
                <p:cNvSpPr>
                  <a:spLocks/>
                </p:cNvSpPr>
                <p:nvPr/>
              </p:nvSpPr>
              <p:spPr bwMode="auto">
                <a:xfrm>
                  <a:off x="3771" y="1742"/>
                  <a:ext cx="4" cy="47"/>
                </a:xfrm>
                <a:custGeom>
                  <a:avLst/>
                  <a:gdLst>
                    <a:gd name="T0" fmla="*/ 1048576 w 2"/>
                    <a:gd name="T1" fmla="*/ 0 h 24"/>
                    <a:gd name="T2" fmla="*/ 1048576 w 2"/>
                    <a:gd name="T3" fmla="*/ 16513274 h 24"/>
                    <a:gd name="T4" fmla="*/ 2097152 w 2"/>
                    <a:gd name="T5" fmla="*/ 16513274 h 24"/>
                    <a:gd name="T6" fmla="*/ 2097152 w 2"/>
                    <a:gd name="T7" fmla="*/ 0 h 24"/>
                    <a:gd name="T8" fmla="*/ 104857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endParaRPr lang="en-US"/>
                </a:p>
              </p:txBody>
            </p:sp>
            <p:sp>
              <p:nvSpPr>
                <p:cNvPr id="3169" name="Freeform 59"/>
                <p:cNvSpPr>
                  <a:spLocks/>
                </p:cNvSpPr>
                <p:nvPr/>
              </p:nvSpPr>
              <p:spPr bwMode="auto">
                <a:xfrm>
                  <a:off x="3773" y="1742"/>
                  <a:ext cx="2" cy="47"/>
                </a:xfrm>
                <a:custGeom>
                  <a:avLst/>
                  <a:gdLst>
                    <a:gd name="T0" fmla="*/ 1048576 w 1"/>
                    <a:gd name="T1" fmla="*/ 0 h 24"/>
                    <a:gd name="T2" fmla="*/ 1048576 w 1"/>
                    <a:gd name="T3" fmla="*/ 16513274 h 24"/>
                    <a:gd name="T4" fmla="*/ 1048576 w 1"/>
                    <a:gd name="T5" fmla="*/ 16513274 h 24"/>
                    <a:gd name="T6" fmla="*/ 104857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3170" name="Freeform 60"/>
                <p:cNvSpPr>
                  <a:spLocks/>
                </p:cNvSpPr>
                <p:nvPr/>
              </p:nvSpPr>
              <p:spPr bwMode="auto">
                <a:xfrm>
                  <a:off x="3734" y="1816"/>
                  <a:ext cx="112" cy="88"/>
                </a:xfrm>
                <a:custGeom>
                  <a:avLst/>
                  <a:gdLst>
                    <a:gd name="T0" fmla="*/ 1537163 w 57"/>
                    <a:gd name="T1" fmla="*/ 0 h 45"/>
                    <a:gd name="T2" fmla="*/ 41906154 w 57"/>
                    <a:gd name="T3" fmla="*/ 0 h 45"/>
                    <a:gd name="T4" fmla="*/ 41906154 w 57"/>
                    <a:gd name="T5" fmla="*/ 30058985 h 45"/>
                    <a:gd name="T6" fmla="*/ 1537163 w 57"/>
                    <a:gd name="T7" fmla="*/ 30058985 h 45"/>
                    <a:gd name="T8" fmla="*/ 1537163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0" y="16"/>
                        <a:pt x="2" y="0"/>
                      </a:cubicBezTo>
                      <a:close/>
                    </a:path>
                  </a:pathLst>
                </a:custGeom>
                <a:solidFill>
                  <a:srgbClr val="FF9999"/>
                </a:solidFill>
                <a:ln w="9525">
                  <a:solidFill>
                    <a:srgbClr val="FF6600"/>
                  </a:solidFill>
                  <a:round/>
                  <a:headEnd/>
                  <a:tailEnd/>
                </a:ln>
              </p:spPr>
              <p:txBody>
                <a:bodyPr/>
                <a:lstStyle/>
                <a:p>
                  <a:endParaRPr lang="en-US"/>
                </a:p>
              </p:txBody>
            </p:sp>
            <p:sp>
              <p:nvSpPr>
                <p:cNvPr id="3171" name="Freeform 61"/>
                <p:cNvSpPr>
                  <a:spLocks noEditPoints="1"/>
                </p:cNvSpPr>
                <p:nvPr/>
              </p:nvSpPr>
              <p:spPr bwMode="auto">
                <a:xfrm>
                  <a:off x="3742" y="1824"/>
                  <a:ext cx="31" cy="37"/>
                </a:xfrm>
                <a:custGeom>
                  <a:avLst/>
                  <a:gdLst>
                    <a:gd name="T0" fmla="*/ 4581616 w 16"/>
                    <a:gd name="T1" fmla="*/ 0 h 19"/>
                    <a:gd name="T2" fmla="*/ 4581616 w 16"/>
                    <a:gd name="T3" fmla="*/ 5642142 h 19"/>
                    <a:gd name="T4" fmla="*/ 8876877 w 16"/>
                    <a:gd name="T5" fmla="*/ 5998874 h 19"/>
                    <a:gd name="T6" fmla="*/ 4581616 w 16"/>
                    <a:gd name="T7" fmla="*/ 5998874 h 19"/>
                    <a:gd name="T8" fmla="*/ 4581616 w 16"/>
                    <a:gd name="T9" fmla="*/ 11682014 h 19"/>
                    <a:gd name="T10" fmla="*/ 3990264 w 16"/>
                    <a:gd name="T11" fmla="*/ 5998874 h 19"/>
                    <a:gd name="T12" fmla="*/ 0 w 16"/>
                    <a:gd name="T13" fmla="*/ 5998874 h 19"/>
                    <a:gd name="T14" fmla="*/ 3990264 w 16"/>
                    <a:gd name="T15" fmla="*/ 5642142 h 19"/>
                    <a:gd name="T16" fmla="*/ 4581616 w 16"/>
                    <a:gd name="T17" fmla="*/ 0 h 19"/>
                    <a:gd name="T18" fmla="*/ 4581616 w 16"/>
                    <a:gd name="T19" fmla="*/ 308050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7" y="10"/>
                      </a:lnTo>
                      <a:lnTo>
                        <a:pt x="0" y="10"/>
                      </a:lnTo>
                      <a:lnTo>
                        <a:pt x="7" y="9"/>
                      </a:lnTo>
                      <a:lnTo>
                        <a:pt x="8" y="0"/>
                      </a:lnTo>
                      <a:close/>
                      <a:moveTo>
                        <a:pt x="8" y="5"/>
                      </a:moveTo>
                    </a:path>
                  </a:pathLst>
                </a:custGeom>
                <a:solidFill>
                  <a:srgbClr val="FF9999"/>
                </a:solidFill>
                <a:ln w="9525">
                  <a:solidFill>
                    <a:srgbClr val="FF6600"/>
                  </a:solidFill>
                  <a:round/>
                  <a:headEnd/>
                  <a:tailEnd/>
                </a:ln>
              </p:spPr>
              <p:txBody>
                <a:bodyPr/>
                <a:lstStyle/>
                <a:p>
                  <a:endParaRPr lang="en-US"/>
                </a:p>
              </p:txBody>
            </p:sp>
            <p:sp>
              <p:nvSpPr>
                <p:cNvPr id="3172" name="Freeform 62"/>
                <p:cNvSpPr>
                  <a:spLocks noEditPoints="1"/>
                </p:cNvSpPr>
                <p:nvPr/>
              </p:nvSpPr>
              <p:spPr bwMode="auto">
                <a:xfrm>
                  <a:off x="3752" y="1820"/>
                  <a:ext cx="27" cy="31"/>
                </a:xfrm>
                <a:custGeom>
                  <a:avLst/>
                  <a:gdLst>
                    <a:gd name="T0" fmla="*/ 3661526 w 14"/>
                    <a:gd name="T1" fmla="*/ 0 h 16"/>
                    <a:gd name="T2" fmla="*/ 3661526 w 14"/>
                    <a:gd name="T3" fmla="*/ 4581616 h 16"/>
                    <a:gd name="T4" fmla="*/ 7061514 w 14"/>
                    <a:gd name="T5" fmla="*/ 4581616 h 16"/>
                    <a:gd name="T6" fmla="*/ 3661526 w 14"/>
                    <a:gd name="T7" fmla="*/ 4886212 h 16"/>
                    <a:gd name="T8" fmla="*/ 3661526 w 14"/>
                    <a:gd name="T9" fmla="*/ 8876877 h 16"/>
                    <a:gd name="T10" fmla="*/ 3110624 w 14"/>
                    <a:gd name="T11" fmla="*/ 4886212 h 16"/>
                    <a:gd name="T12" fmla="*/ 0 w 14"/>
                    <a:gd name="T13" fmla="*/ 4581616 h 16"/>
                    <a:gd name="T14" fmla="*/ 3110624 w 14"/>
                    <a:gd name="T15" fmla="*/ 4581616 h 16"/>
                    <a:gd name="T16" fmla="*/ 3661526 w 14"/>
                    <a:gd name="T17" fmla="*/ 0 h 16"/>
                    <a:gd name="T18" fmla="*/ 3110624 w 14"/>
                    <a:gd name="T19" fmla="*/ 2364705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endParaRPr lang="en-US"/>
                </a:p>
              </p:txBody>
            </p:sp>
            <p:sp>
              <p:nvSpPr>
                <p:cNvPr id="3173" name="Freeform 63"/>
                <p:cNvSpPr>
                  <a:spLocks/>
                </p:cNvSpPr>
                <p:nvPr/>
              </p:nvSpPr>
              <p:spPr bwMode="auto">
                <a:xfrm>
                  <a:off x="3838" y="1816"/>
                  <a:ext cx="10" cy="88"/>
                </a:xfrm>
                <a:custGeom>
                  <a:avLst/>
                  <a:gdLst>
                    <a:gd name="T0" fmla="*/ 3145728 w 5"/>
                    <a:gd name="T1" fmla="*/ 0 h 45"/>
                    <a:gd name="T2" fmla="*/ 3145728 w 5"/>
                    <a:gd name="T3" fmla="*/ 30058985 h 45"/>
                    <a:gd name="T4" fmla="*/ 5242880 w 5"/>
                    <a:gd name="T5" fmla="*/ 30058985 h 45"/>
                    <a:gd name="T6" fmla="*/ 5242880 w 5"/>
                    <a:gd name="T7" fmla="*/ 0 h 45"/>
                    <a:gd name="T8" fmla="*/ 3145728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74" name="Freeform 64"/>
                <p:cNvSpPr>
                  <a:spLocks/>
                </p:cNvSpPr>
                <p:nvPr/>
              </p:nvSpPr>
              <p:spPr bwMode="auto">
                <a:xfrm>
                  <a:off x="3844" y="1816"/>
                  <a:ext cx="6" cy="88"/>
                </a:xfrm>
                <a:custGeom>
                  <a:avLst/>
                  <a:gdLst>
                    <a:gd name="T0" fmla="*/ 2097152 w 3"/>
                    <a:gd name="T1" fmla="*/ 729281 h 45"/>
                    <a:gd name="T2" fmla="*/ 3145728 w 3"/>
                    <a:gd name="T3" fmla="*/ 3481835 h 45"/>
                    <a:gd name="T4" fmla="*/ 2097152 w 3"/>
                    <a:gd name="T5" fmla="*/ 4748633 h 45"/>
                    <a:gd name="T6" fmla="*/ 2097152 w 3"/>
                    <a:gd name="T7" fmla="*/ 27273809 h 45"/>
                    <a:gd name="T8" fmla="*/ 3145728 w 3"/>
                    <a:gd name="T9" fmla="*/ 27273809 h 45"/>
                    <a:gd name="T10" fmla="*/ 2097152 w 3"/>
                    <a:gd name="T11" fmla="*/ 30058985 h 45"/>
                    <a:gd name="T12" fmla="*/ 0 w 3"/>
                    <a:gd name="T13" fmla="*/ 15371077 h 45"/>
                    <a:gd name="T14" fmla="*/ 2097152 w 3"/>
                    <a:gd name="T15" fmla="*/ 729281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2"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endParaRPr lang="en-US"/>
                </a:p>
              </p:txBody>
            </p:sp>
            <p:sp>
              <p:nvSpPr>
                <p:cNvPr id="3175" name="Freeform 65"/>
                <p:cNvSpPr>
                  <a:spLocks noEditPoints="1"/>
                </p:cNvSpPr>
                <p:nvPr/>
              </p:nvSpPr>
              <p:spPr bwMode="auto">
                <a:xfrm>
                  <a:off x="3844" y="1818"/>
                  <a:ext cx="6" cy="86"/>
                </a:xfrm>
                <a:custGeom>
                  <a:avLst/>
                  <a:gdLst>
                    <a:gd name="T0" fmla="*/ 3145728 w 3"/>
                    <a:gd name="T1" fmla="*/ 26364125 h 44"/>
                    <a:gd name="T2" fmla="*/ 3145728 w 3"/>
                    <a:gd name="T3" fmla="*/ 26364125 h 44"/>
                    <a:gd name="T4" fmla="*/ 3145728 w 3"/>
                    <a:gd name="T5" fmla="*/ 26364125 h 44"/>
                    <a:gd name="T6" fmla="*/ 2097152 w 3"/>
                    <a:gd name="T7" fmla="*/ 29083576 h 44"/>
                    <a:gd name="T8" fmla="*/ 0 w 3"/>
                    <a:gd name="T9" fmla="*/ 14556985 h 44"/>
                    <a:gd name="T10" fmla="*/ 2097152 w 3"/>
                    <a:gd name="T11" fmla="*/ 0 h 44"/>
                    <a:gd name="T12" fmla="*/ 3145728 w 3"/>
                    <a:gd name="T13" fmla="*/ 3455801 h 44"/>
                    <a:gd name="T14" fmla="*/ 2097152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endParaRPr lang="en-US"/>
                </a:p>
              </p:txBody>
            </p:sp>
            <p:sp>
              <p:nvSpPr>
                <p:cNvPr id="3176" name="Freeform 66"/>
                <p:cNvSpPr>
                  <a:spLocks/>
                </p:cNvSpPr>
                <p:nvPr/>
              </p:nvSpPr>
              <p:spPr bwMode="auto">
                <a:xfrm>
                  <a:off x="3846" y="1826"/>
                  <a:ext cx="4" cy="71"/>
                </a:xfrm>
                <a:custGeom>
                  <a:avLst/>
                  <a:gdLst>
                    <a:gd name="T0" fmla="*/ 2097152 w 2"/>
                    <a:gd name="T1" fmla="*/ 28500814 h 36"/>
                    <a:gd name="T2" fmla="*/ 2097152 w 2"/>
                    <a:gd name="T3" fmla="*/ 28500814 h 36"/>
                    <a:gd name="T4" fmla="*/ 0 w 2"/>
                    <a:gd name="T5" fmla="*/ 14451121 h 36"/>
                    <a:gd name="T6" fmla="*/ 2097152 w 2"/>
                    <a:gd name="T7" fmla="*/ 0 h 36"/>
                    <a:gd name="T8" fmla="*/ 2097152 w 2"/>
                    <a:gd name="T9" fmla="*/ 848768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endParaRPr lang="en-US"/>
                </a:p>
              </p:txBody>
            </p:sp>
            <p:sp>
              <p:nvSpPr>
                <p:cNvPr id="3177" name="Freeform 67"/>
                <p:cNvSpPr>
                  <a:spLocks/>
                </p:cNvSpPr>
                <p:nvPr/>
              </p:nvSpPr>
              <p:spPr bwMode="auto">
                <a:xfrm>
                  <a:off x="3730" y="1816"/>
                  <a:ext cx="12" cy="88"/>
                </a:xfrm>
                <a:custGeom>
                  <a:avLst/>
                  <a:gdLst>
                    <a:gd name="T0" fmla="*/ 3145728 w 6"/>
                    <a:gd name="T1" fmla="*/ 0 h 45"/>
                    <a:gd name="T2" fmla="*/ 4194304 w 6"/>
                    <a:gd name="T3" fmla="*/ 30058985 h 45"/>
                    <a:gd name="T4" fmla="*/ 6291456 w 6"/>
                    <a:gd name="T5" fmla="*/ 30058985 h 45"/>
                    <a:gd name="T6" fmla="*/ 5242880 w 6"/>
                    <a:gd name="T7" fmla="*/ 0 h 45"/>
                    <a:gd name="T8" fmla="*/ 3145728 w 6"/>
                    <a:gd name="T9" fmla="*/ 0 h 45"/>
                    <a:gd name="T10" fmla="*/ 0 60000 65536"/>
                    <a:gd name="T11" fmla="*/ 0 60000 65536"/>
                    <a:gd name="T12" fmla="*/ 0 60000 65536"/>
                    <a:gd name="T13" fmla="*/ 0 60000 65536"/>
                    <a:gd name="T14" fmla="*/ 0 60000 65536"/>
                    <a:gd name="T15" fmla="*/ 0 w 6"/>
                    <a:gd name="T16" fmla="*/ 0 h 45"/>
                    <a:gd name="T17" fmla="*/ 6 w 6"/>
                    <a:gd name="T18" fmla="*/ 45 h 45"/>
                  </a:gdLst>
                  <a:ahLst/>
                  <a:cxnLst>
                    <a:cxn ang="T10">
                      <a:pos x="T0" y="T1"/>
                    </a:cxn>
                    <a:cxn ang="T11">
                      <a:pos x="T2" y="T3"/>
                    </a:cxn>
                    <a:cxn ang="T12">
                      <a:pos x="T4" y="T5"/>
                    </a:cxn>
                    <a:cxn ang="T13">
                      <a:pos x="T6" y="T7"/>
                    </a:cxn>
                    <a:cxn ang="T14">
                      <a:pos x="T8" y="T9"/>
                    </a:cxn>
                  </a:cxnLst>
                  <a:rect l="T15" t="T16" r="T17" b="T18"/>
                  <a:pathLst>
                    <a:path w="6" h="45">
                      <a:moveTo>
                        <a:pt x="3" y="0"/>
                      </a:moveTo>
                      <a:cubicBezTo>
                        <a:pt x="0" y="17"/>
                        <a:pt x="1" y="35"/>
                        <a:pt x="4" y="45"/>
                      </a:cubicBezTo>
                      <a:lnTo>
                        <a:pt x="6"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78" name="Freeform 68"/>
                <p:cNvSpPr>
                  <a:spLocks/>
                </p:cNvSpPr>
                <p:nvPr/>
              </p:nvSpPr>
              <p:spPr bwMode="auto">
                <a:xfrm>
                  <a:off x="3734" y="1816"/>
                  <a:ext cx="8" cy="88"/>
                </a:xfrm>
                <a:custGeom>
                  <a:avLst/>
                  <a:gdLst>
                    <a:gd name="T0" fmla="*/ 3145728 w 4"/>
                    <a:gd name="T1" fmla="*/ 0 h 45"/>
                    <a:gd name="T2" fmla="*/ 3145728 w 4"/>
                    <a:gd name="T3" fmla="*/ 30058985 h 45"/>
                    <a:gd name="T4" fmla="*/ 4194304 w 4"/>
                    <a:gd name="T5" fmla="*/ 30058985 h 45"/>
                    <a:gd name="T6" fmla="*/ 4194304 w 4"/>
                    <a:gd name="T7" fmla="*/ 0 h 45"/>
                    <a:gd name="T8" fmla="*/ 3145728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3179" name="Freeform 69"/>
                <p:cNvSpPr>
                  <a:spLocks/>
                </p:cNvSpPr>
                <p:nvPr/>
              </p:nvSpPr>
              <p:spPr bwMode="auto">
                <a:xfrm>
                  <a:off x="3781" y="1789"/>
                  <a:ext cx="26" cy="29"/>
                </a:xfrm>
                <a:custGeom>
                  <a:avLst/>
                  <a:gdLst>
                    <a:gd name="T0" fmla="*/ 0 w 13"/>
                    <a:gd name="T1" fmla="*/ 0 h 15"/>
                    <a:gd name="T2" fmla="*/ 7340032 w 13"/>
                    <a:gd name="T3" fmla="*/ 0 h 15"/>
                    <a:gd name="T4" fmla="*/ 13631488 w 13"/>
                    <a:gd name="T5" fmla="*/ 0 h 15"/>
                    <a:gd name="T6" fmla="*/ 13631488 w 13"/>
                    <a:gd name="T7" fmla="*/ 3841908 h 15"/>
                    <a:gd name="T8" fmla="*/ 13631488 w 13"/>
                    <a:gd name="T9" fmla="*/ 7959750 h 15"/>
                    <a:gd name="T10" fmla="*/ 7340032 w 13"/>
                    <a:gd name="T11" fmla="*/ 7959750 h 15"/>
                    <a:gd name="T12" fmla="*/ 0 w 13"/>
                    <a:gd name="T13" fmla="*/ 7959750 h 15"/>
                    <a:gd name="T14" fmla="*/ 0 w 13"/>
                    <a:gd name="T15" fmla="*/ 3841908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2"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2"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endParaRPr lang="en-US"/>
                </a:p>
              </p:txBody>
            </p:sp>
          </p:grpSp>
          <p:sp>
            <p:nvSpPr>
              <p:cNvPr id="3116" name="AutoShape 70"/>
              <p:cNvSpPr>
                <a:spLocks noChangeArrowheads="1"/>
              </p:cNvSpPr>
              <p:nvPr/>
            </p:nvSpPr>
            <p:spPr bwMode="auto">
              <a:xfrm>
                <a:off x="690" y="1008"/>
                <a:ext cx="3024" cy="1488"/>
              </a:xfrm>
              <a:prstGeom prst="roundRect">
                <a:avLst>
                  <a:gd name="adj" fmla="val 5981"/>
                </a:avLst>
              </a:prstGeom>
              <a:solidFill>
                <a:srgbClr val="FF9999">
                  <a:alpha val="38039"/>
                </a:srgbClr>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solidFill>
                    <a:schemeClr val="bg1"/>
                  </a:solidFill>
                  <a:latin typeface=".VnTime" panose="020B7200000000000000" pitchFamily="34" charset="0"/>
                </a:endParaRPr>
              </a:p>
            </p:txBody>
          </p:sp>
        </p:grpSp>
        <p:graphicFrame>
          <p:nvGraphicFramePr>
            <p:cNvPr id="3114" name="Object 2"/>
            <p:cNvGraphicFramePr>
              <a:graphicFrameLocks noChangeAspect="1"/>
            </p:cNvGraphicFramePr>
            <p:nvPr/>
          </p:nvGraphicFramePr>
          <p:xfrm>
            <a:off x="1734" y="-370"/>
            <a:ext cx="116" cy="1064"/>
          </p:xfrm>
          <a:graphic>
            <a:graphicData uri="http://schemas.openxmlformats.org/presentationml/2006/ole">
              <mc:AlternateContent xmlns:mc="http://schemas.openxmlformats.org/markup-compatibility/2006">
                <mc:Choice xmlns:v="urn:schemas-microsoft-com:vml" Requires="v">
                  <p:oleObj spid="_x0000_s1036" name="CorelDRAW" r:id="rId6" imgW="655320" imgH="5279136" progId="CorelDRAW.Graphic.11">
                    <p:embed/>
                  </p:oleObj>
                </mc:Choice>
                <mc:Fallback>
                  <p:oleObj name="CorelDRAW" r:id="rId6" imgW="655320" imgH="5279136" progId="CorelDRAW.Graphic.11">
                    <p:embed/>
                    <p:pic>
                      <p:nvPicPr>
                        <p:cNvPr id="3114"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4" y="-370"/>
                          <a:ext cx="116" cy="1064"/>
                        </a:xfrm>
                        <a:prstGeom prst="rect">
                          <a:avLst/>
                        </a:prstGeom>
                        <a:solidFill>
                          <a:srgbClr val="FF9999"/>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Group 73"/>
          <p:cNvGrpSpPr>
            <a:grpSpLocks/>
          </p:cNvGrpSpPr>
          <p:nvPr/>
        </p:nvGrpSpPr>
        <p:grpSpPr bwMode="auto">
          <a:xfrm>
            <a:off x="5167314" y="15876"/>
            <a:ext cx="2193925" cy="944563"/>
            <a:chOff x="2012" y="634"/>
            <a:chExt cx="1048" cy="272"/>
          </a:xfrm>
        </p:grpSpPr>
        <p:grpSp>
          <p:nvGrpSpPr>
            <p:cNvPr id="3080" name="Group 74"/>
            <p:cNvGrpSpPr>
              <a:grpSpLocks/>
            </p:cNvGrpSpPr>
            <p:nvPr/>
          </p:nvGrpSpPr>
          <p:grpSpPr bwMode="auto">
            <a:xfrm>
              <a:off x="2012" y="634"/>
              <a:ext cx="1048" cy="272"/>
              <a:chOff x="2653" y="1519"/>
              <a:chExt cx="1048" cy="272"/>
            </a:xfrm>
          </p:grpSpPr>
          <p:sp>
            <p:nvSpPr>
              <p:cNvPr id="3082" name="Freeform 75"/>
              <p:cNvSpPr>
                <a:spLocks noEditPoints="1"/>
              </p:cNvSpPr>
              <p:nvPr/>
            </p:nvSpPr>
            <p:spPr bwMode="auto">
              <a:xfrm>
                <a:off x="2653" y="1519"/>
                <a:ext cx="1048" cy="201"/>
              </a:xfrm>
              <a:custGeom>
                <a:avLst/>
                <a:gdLst>
                  <a:gd name="T0" fmla="*/ 14464218 w 535"/>
                  <a:gd name="T1" fmla="*/ 0 h 103"/>
                  <a:gd name="T2" fmla="*/ 355859282 w 535"/>
                  <a:gd name="T3" fmla="*/ 0 h 103"/>
                  <a:gd name="T4" fmla="*/ 370328179 w 535"/>
                  <a:gd name="T5" fmla="*/ 5885823 h 103"/>
                  <a:gd name="T6" fmla="*/ 370328179 w 535"/>
                  <a:gd name="T7" fmla="*/ 60157052 h 103"/>
                  <a:gd name="T8" fmla="*/ 355859282 w 535"/>
                  <a:gd name="T9" fmla="*/ 66054720 h 103"/>
                  <a:gd name="T10" fmla="*/ 14464218 w 535"/>
                  <a:gd name="T11" fmla="*/ 66054720 h 103"/>
                  <a:gd name="T12" fmla="*/ 0 w 535"/>
                  <a:gd name="T13" fmla="*/ 60157052 h 103"/>
                  <a:gd name="T14" fmla="*/ 0 w 535"/>
                  <a:gd name="T15" fmla="*/ 5885823 h 103"/>
                  <a:gd name="T16" fmla="*/ 14464218 w 535"/>
                  <a:gd name="T17" fmla="*/ 0 h 103"/>
                  <a:gd name="T18" fmla="*/ 16583096 w 535"/>
                  <a:gd name="T19" fmla="*/ 2648079 h 103"/>
                  <a:gd name="T20" fmla="*/ 353656174 w 535"/>
                  <a:gd name="T21" fmla="*/ 2648079 h 103"/>
                  <a:gd name="T22" fmla="*/ 362484812 w 535"/>
                  <a:gd name="T23" fmla="*/ 6554901 h 103"/>
                  <a:gd name="T24" fmla="*/ 362484812 w 535"/>
                  <a:gd name="T25" fmla="*/ 60157052 h 103"/>
                  <a:gd name="T26" fmla="*/ 353656174 w 535"/>
                  <a:gd name="T27" fmla="*/ 63513461 h 103"/>
                  <a:gd name="T28" fmla="*/ 16583096 w 535"/>
                  <a:gd name="T29" fmla="*/ 63513461 h 103"/>
                  <a:gd name="T30" fmla="*/ 7753374 w 535"/>
                  <a:gd name="T31" fmla="*/ 60157052 h 103"/>
                  <a:gd name="T32" fmla="*/ 7753374 w 535"/>
                  <a:gd name="T33" fmla="*/ 6554901 h 103"/>
                  <a:gd name="T34" fmla="*/ 16583096 w 535"/>
                  <a:gd name="T35" fmla="*/ 2648079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03"/>
                  <a:gd name="T56" fmla="*/ 535 w 535"/>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03">
                    <a:moveTo>
                      <a:pt x="21" y="0"/>
                    </a:moveTo>
                    <a:lnTo>
                      <a:pt x="514" y="0"/>
                    </a:lnTo>
                    <a:cubicBezTo>
                      <a:pt x="526" y="0"/>
                      <a:pt x="535" y="4"/>
                      <a:pt x="535" y="9"/>
                    </a:cubicBezTo>
                    <a:lnTo>
                      <a:pt x="535" y="94"/>
                    </a:lnTo>
                    <a:cubicBezTo>
                      <a:pt x="535" y="99"/>
                      <a:pt x="526" y="103"/>
                      <a:pt x="514" y="103"/>
                    </a:cubicBezTo>
                    <a:lnTo>
                      <a:pt x="21" y="103"/>
                    </a:lnTo>
                    <a:cubicBezTo>
                      <a:pt x="9" y="103"/>
                      <a:pt x="0" y="99"/>
                      <a:pt x="0" y="94"/>
                    </a:cubicBezTo>
                    <a:lnTo>
                      <a:pt x="0" y="9"/>
                    </a:lnTo>
                    <a:cubicBezTo>
                      <a:pt x="0" y="4"/>
                      <a:pt x="9" y="0"/>
                      <a:pt x="21" y="0"/>
                    </a:cubicBezTo>
                    <a:close/>
                    <a:moveTo>
                      <a:pt x="24" y="4"/>
                    </a:moveTo>
                    <a:lnTo>
                      <a:pt x="511" y="4"/>
                    </a:lnTo>
                    <a:cubicBezTo>
                      <a:pt x="518" y="4"/>
                      <a:pt x="524" y="7"/>
                      <a:pt x="524" y="10"/>
                    </a:cubicBezTo>
                    <a:lnTo>
                      <a:pt x="524" y="94"/>
                    </a:lnTo>
                    <a:cubicBezTo>
                      <a:pt x="524" y="97"/>
                      <a:pt x="518" y="99"/>
                      <a:pt x="511" y="99"/>
                    </a:cubicBezTo>
                    <a:lnTo>
                      <a:pt x="24" y="99"/>
                    </a:lnTo>
                    <a:cubicBezTo>
                      <a:pt x="17" y="99"/>
                      <a:pt x="11" y="97"/>
                      <a:pt x="11" y="94"/>
                    </a:cubicBezTo>
                    <a:lnTo>
                      <a:pt x="11" y="10"/>
                    </a:lnTo>
                    <a:cubicBezTo>
                      <a:pt x="11" y="7"/>
                      <a:pt x="17" y="4"/>
                      <a:pt x="24" y="4"/>
                    </a:cubicBezTo>
                    <a:close/>
                  </a:path>
                </a:pathLst>
              </a:custGeom>
              <a:solidFill>
                <a:srgbClr val="FF9999"/>
              </a:solidFill>
              <a:ln w="0">
                <a:solidFill>
                  <a:srgbClr val="24211D"/>
                </a:solidFill>
                <a:round/>
                <a:headEnd/>
                <a:tailEnd/>
              </a:ln>
            </p:spPr>
            <p:txBody>
              <a:bodyPr/>
              <a:lstStyle/>
              <a:p>
                <a:endParaRPr lang="en-US"/>
              </a:p>
            </p:txBody>
          </p:sp>
          <p:sp>
            <p:nvSpPr>
              <p:cNvPr id="3083" name="Freeform 76"/>
              <p:cNvSpPr>
                <a:spLocks noEditPoints="1"/>
              </p:cNvSpPr>
              <p:nvPr/>
            </p:nvSpPr>
            <p:spPr bwMode="auto">
              <a:xfrm>
                <a:off x="2675" y="1526"/>
                <a:ext cx="1004" cy="186"/>
              </a:xfrm>
              <a:custGeom>
                <a:avLst/>
                <a:gdLst>
                  <a:gd name="T0" fmla="*/ 8710360 w 513"/>
                  <a:gd name="T1" fmla="*/ 0 h 95"/>
                  <a:gd name="T2" fmla="*/ 340005506 w 513"/>
                  <a:gd name="T3" fmla="*/ 0 h 95"/>
                  <a:gd name="T4" fmla="*/ 348717255 w 513"/>
                  <a:gd name="T5" fmla="*/ 4099732 h 95"/>
                  <a:gd name="T6" fmla="*/ 348717255 w 513"/>
                  <a:gd name="T7" fmla="*/ 61632657 h 95"/>
                  <a:gd name="T8" fmla="*/ 340005506 w 513"/>
                  <a:gd name="T9" fmla="*/ 65087503 h 95"/>
                  <a:gd name="T10" fmla="*/ 8710360 w 513"/>
                  <a:gd name="T11" fmla="*/ 65087503 h 95"/>
                  <a:gd name="T12" fmla="*/ 0 w 513"/>
                  <a:gd name="T13" fmla="*/ 61632657 h 95"/>
                  <a:gd name="T14" fmla="*/ 0 w 513"/>
                  <a:gd name="T15" fmla="*/ 4099732 h 95"/>
                  <a:gd name="T16" fmla="*/ 8710360 w 513"/>
                  <a:gd name="T17" fmla="*/ 0 h 95"/>
                  <a:gd name="T18" fmla="*/ 8710360 w 513"/>
                  <a:gd name="T19" fmla="*/ 0 h 95"/>
                  <a:gd name="T20" fmla="*/ 340005506 w 513"/>
                  <a:gd name="T21" fmla="*/ 0 h 95"/>
                  <a:gd name="T22" fmla="*/ 348717255 w 513"/>
                  <a:gd name="T23" fmla="*/ 4099732 h 95"/>
                  <a:gd name="T24" fmla="*/ 348717255 w 513"/>
                  <a:gd name="T25" fmla="*/ 61632657 h 95"/>
                  <a:gd name="T26" fmla="*/ 340005506 w 513"/>
                  <a:gd name="T27" fmla="*/ 65087503 h 95"/>
                  <a:gd name="T28" fmla="*/ 8710360 w 513"/>
                  <a:gd name="T29" fmla="*/ 65087503 h 95"/>
                  <a:gd name="T30" fmla="*/ 0 w 513"/>
                  <a:gd name="T31" fmla="*/ 61632657 h 95"/>
                  <a:gd name="T32" fmla="*/ 0 w 513"/>
                  <a:gd name="T33" fmla="*/ 4099732 h 95"/>
                  <a:gd name="T34" fmla="*/ 8710360 w 513"/>
                  <a:gd name="T35" fmla="*/ 0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95"/>
                  <a:gd name="T56" fmla="*/ 513 w 513"/>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95">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path>
                </a:pathLst>
              </a:custGeom>
              <a:solidFill>
                <a:srgbClr val="FF9999"/>
              </a:solidFill>
              <a:ln w="0">
                <a:solidFill>
                  <a:srgbClr val="24211D"/>
                </a:solidFill>
                <a:round/>
                <a:headEnd/>
                <a:tailEnd/>
              </a:ln>
            </p:spPr>
            <p:txBody>
              <a:bodyPr/>
              <a:lstStyle/>
              <a:p>
                <a:endParaRPr lang="en-US"/>
              </a:p>
            </p:txBody>
          </p:sp>
          <p:sp>
            <p:nvSpPr>
              <p:cNvPr id="3084" name="Freeform 77"/>
              <p:cNvSpPr>
                <a:spLocks noEditPoints="1"/>
              </p:cNvSpPr>
              <p:nvPr/>
            </p:nvSpPr>
            <p:spPr bwMode="auto">
              <a:xfrm>
                <a:off x="2659" y="1522"/>
                <a:ext cx="1036" cy="196"/>
              </a:xfrm>
              <a:custGeom>
                <a:avLst/>
                <a:gdLst>
                  <a:gd name="T0" fmla="*/ 12942603 w 529"/>
                  <a:gd name="T1" fmla="*/ 0 h 100"/>
                  <a:gd name="T2" fmla="*/ 351914604 w 529"/>
                  <a:gd name="T3" fmla="*/ 0 h 100"/>
                  <a:gd name="T4" fmla="*/ 364421735 w 529"/>
                  <a:gd name="T5" fmla="*/ 5695364 h 100"/>
                  <a:gd name="T6" fmla="*/ 364421735 w 529"/>
                  <a:gd name="T7" fmla="*/ 64334871 h 100"/>
                  <a:gd name="T8" fmla="*/ 351914604 w 529"/>
                  <a:gd name="T9" fmla="*/ 70008529 h 100"/>
                  <a:gd name="T10" fmla="*/ 12942603 w 529"/>
                  <a:gd name="T11" fmla="*/ 70008529 h 100"/>
                  <a:gd name="T12" fmla="*/ 0 w 529"/>
                  <a:gd name="T13" fmla="*/ 64334871 h 100"/>
                  <a:gd name="T14" fmla="*/ 0 w 529"/>
                  <a:gd name="T15" fmla="*/ 5695364 h 100"/>
                  <a:gd name="T16" fmla="*/ 12942603 w 529"/>
                  <a:gd name="T17" fmla="*/ 0 h 100"/>
                  <a:gd name="T18" fmla="*/ 14367738 w 529"/>
                  <a:gd name="T19" fmla="*/ 1482550 h 100"/>
                  <a:gd name="T20" fmla="*/ 350001457 w 529"/>
                  <a:gd name="T21" fmla="*/ 1482550 h 100"/>
                  <a:gd name="T22" fmla="*/ 358802817 w 529"/>
                  <a:gd name="T23" fmla="*/ 5695364 h 100"/>
                  <a:gd name="T24" fmla="*/ 358802817 w 529"/>
                  <a:gd name="T25" fmla="*/ 64334871 h 100"/>
                  <a:gd name="T26" fmla="*/ 350001457 w 529"/>
                  <a:gd name="T27" fmla="*/ 67787039 h 100"/>
                  <a:gd name="T28" fmla="*/ 14367738 w 529"/>
                  <a:gd name="T29" fmla="*/ 67787039 h 100"/>
                  <a:gd name="T30" fmla="*/ 5567231 w 529"/>
                  <a:gd name="T31" fmla="*/ 64334871 h 100"/>
                  <a:gd name="T32" fmla="*/ 5567231 w 529"/>
                  <a:gd name="T33" fmla="*/ 5695364 h 100"/>
                  <a:gd name="T34" fmla="*/ 14367738 w 529"/>
                  <a:gd name="T35" fmla="*/ 1482550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9"/>
                  <a:gd name="T55" fmla="*/ 0 h 100"/>
                  <a:gd name="T56" fmla="*/ 529 w 529"/>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9" h="100">
                    <a:moveTo>
                      <a:pt x="19" y="0"/>
                    </a:moveTo>
                    <a:lnTo>
                      <a:pt x="511" y="0"/>
                    </a:lnTo>
                    <a:cubicBezTo>
                      <a:pt x="521" y="0"/>
                      <a:pt x="529" y="3"/>
                      <a:pt x="529" y="8"/>
                    </a:cubicBezTo>
                    <a:lnTo>
                      <a:pt x="529" y="92"/>
                    </a:lnTo>
                    <a:cubicBezTo>
                      <a:pt x="529" y="96"/>
                      <a:pt x="521" y="100"/>
                      <a:pt x="511" y="100"/>
                    </a:cubicBezTo>
                    <a:lnTo>
                      <a:pt x="19" y="100"/>
                    </a:lnTo>
                    <a:cubicBezTo>
                      <a:pt x="8" y="100"/>
                      <a:pt x="0" y="96"/>
                      <a:pt x="0" y="92"/>
                    </a:cubicBezTo>
                    <a:lnTo>
                      <a:pt x="0" y="8"/>
                    </a:lnTo>
                    <a:cubicBezTo>
                      <a:pt x="0" y="3"/>
                      <a:pt x="8" y="0"/>
                      <a:pt x="19" y="0"/>
                    </a:cubicBezTo>
                    <a:close/>
                    <a:moveTo>
                      <a:pt x="21" y="2"/>
                    </a:moveTo>
                    <a:lnTo>
                      <a:pt x="508" y="2"/>
                    </a:lnTo>
                    <a:cubicBezTo>
                      <a:pt x="515" y="2"/>
                      <a:pt x="521" y="5"/>
                      <a:pt x="521" y="8"/>
                    </a:cubicBezTo>
                    <a:lnTo>
                      <a:pt x="521" y="92"/>
                    </a:lnTo>
                    <a:cubicBezTo>
                      <a:pt x="521" y="95"/>
                      <a:pt x="515" y="97"/>
                      <a:pt x="508" y="97"/>
                    </a:cubicBezTo>
                    <a:lnTo>
                      <a:pt x="21" y="97"/>
                    </a:lnTo>
                    <a:cubicBezTo>
                      <a:pt x="14" y="97"/>
                      <a:pt x="8" y="95"/>
                      <a:pt x="8" y="92"/>
                    </a:cubicBezTo>
                    <a:lnTo>
                      <a:pt x="8" y="8"/>
                    </a:lnTo>
                    <a:cubicBezTo>
                      <a:pt x="8" y="5"/>
                      <a:pt x="14" y="2"/>
                      <a:pt x="21" y="2"/>
                    </a:cubicBezTo>
                    <a:close/>
                  </a:path>
                </a:pathLst>
              </a:custGeom>
              <a:solidFill>
                <a:srgbClr val="FF9999"/>
              </a:solidFill>
              <a:ln w="0">
                <a:solidFill>
                  <a:srgbClr val="24211D"/>
                </a:solidFill>
                <a:round/>
                <a:headEnd/>
                <a:tailEnd/>
              </a:ln>
            </p:spPr>
            <p:txBody>
              <a:bodyPr/>
              <a:lstStyle/>
              <a:p>
                <a:endParaRPr lang="en-US"/>
              </a:p>
            </p:txBody>
          </p:sp>
          <p:sp>
            <p:nvSpPr>
              <p:cNvPr id="3085" name="Rectangle 78"/>
              <p:cNvSpPr>
                <a:spLocks noChangeArrowheads="1"/>
              </p:cNvSpPr>
              <p:nvPr/>
            </p:nvSpPr>
            <p:spPr bwMode="auto">
              <a:xfrm>
                <a:off x="2659" y="1536"/>
                <a:ext cx="8" cy="169"/>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3086" name="Rectangle 79"/>
              <p:cNvSpPr>
                <a:spLocks noChangeArrowheads="1"/>
              </p:cNvSpPr>
              <p:nvPr/>
            </p:nvSpPr>
            <p:spPr bwMode="auto">
              <a:xfrm>
                <a:off x="2696" y="1714"/>
                <a:ext cx="956" cy="4"/>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3087" name="Rectangle 80"/>
              <p:cNvSpPr>
                <a:spLocks noChangeArrowheads="1"/>
              </p:cNvSpPr>
              <p:nvPr/>
            </p:nvSpPr>
            <p:spPr bwMode="auto">
              <a:xfrm>
                <a:off x="2692" y="1522"/>
                <a:ext cx="970" cy="2"/>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3088" name="Rectangle 81"/>
              <p:cNvSpPr>
                <a:spLocks noChangeArrowheads="1"/>
              </p:cNvSpPr>
              <p:nvPr/>
            </p:nvSpPr>
            <p:spPr bwMode="auto">
              <a:xfrm>
                <a:off x="3687" y="1536"/>
                <a:ext cx="8" cy="167"/>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3089" name="Freeform 82"/>
              <p:cNvSpPr>
                <a:spLocks/>
              </p:cNvSpPr>
              <p:nvPr/>
            </p:nvSpPr>
            <p:spPr bwMode="auto">
              <a:xfrm>
                <a:off x="2659" y="1522"/>
                <a:ext cx="49" cy="14"/>
              </a:xfrm>
              <a:custGeom>
                <a:avLst/>
                <a:gdLst>
                  <a:gd name="T0" fmla="*/ 11805805 w 25"/>
                  <a:gd name="T1" fmla="*/ 0 h 7"/>
                  <a:gd name="T2" fmla="*/ 0 w 25"/>
                  <a:gd name="T3" fmla="*/ 7340032 h 7"/>
                  <a:gd name="T4" fmla="*/ 2905798 w 25"/>
                  <a:gd name="T5" fmla="*/ 7340032 h 7"/>
                  <a:gd name="T6" fmla="*/ 11805805 w 25"/>
                  <a:gd name="T7" fmla="*/ 1048576 h 7"/>
                  <a:gd name="T8" fmla="*/ 11805805 w 25"/>
                  <a:gd name="T9" fmla="*/ 0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17" y="0"/>
                    </a:moveTo>
                    <a:cubicBezTo>
                      <a:pt x="7" y="0"/>
                      <a:pt x="1" y="3"/>
                      <a:pt x="0" y="7"/>
                    </a:cubicBezTo>
                    <a:lnTo>
                      <a:pt x="4" y="7"/>
                    </a:lnTo>
                    <a:cubicBezTo>
                      <a:pt x="4" y="4"/>
                      <a:pt x="9" y="2"/>
                      <a:pt x="17" y="1"/>
                    </a:cubicBezTo>
                    <a:cubicBezTo>
                      <a:pt x="25" y="1"/>
                      <a:pt x="17" y="0"/>
                      <a:pt x="17" y="0"/>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83"/>
              <p:cNvSpPr>
                <a:spLocks/>
              </p:cNvSpPr>
              <p:nvPr/>
            </p:nvSpPr>
            <p:spPr bwMode="auto">
              <a:xfrm>
                <a:off x="3658" y="1522"/>
                <a:ext cx="41" cy="18"/>
              </a:xfrm>
              <a:custGeom>
                <a:avLst/>
                <a:gdLst>
                  <a:gd name="T0" fmla="*/ 0 w 21"/>
                  <a:gd name="T1" fmla="*/ 0 h 9"/>
                  <a:gd name="T2" fmla="*/ 12255167 w 21"/>
                  <a:gd name="T3" fmla="*/ 8388608 h 9"/>
                  <a:gd name="T4" fmla="*/ 9684024 w 21"/>
                  <a:gd name="T5" fmla="*/ 8388608 h 9"/>
                  <a:gd name="T6" fmla="*/ 711520 w 21"/>
                  <a:gd name="T7" fmla="*/ 1048576 h 9"/>
                  <a:gd name="T8" fmla="*/ 0 w 21"/>
                  <a:gd name="T9" fmla="*/ 0 h 9"/>
                  <a:gd name="T10" fmla="*/ 0 60000 65536"/>
                  <a:gd name="T11" fmla="*/ 0 60000 65536"/>
                  <a:gd name="T12" fmla="*/ 0 60000 65536"/>
                  <a:gd name="T13" fmla="*/ 0 60000 65536"/>
                  <a:gd name="T14" fmla="*/ 0 60000 65536"/>
                  <a:gd name="T15" fmla="*/ 0 w 21"/>
                  <a:gd name="T16" fmla="*/ 0 h 9"/>
                  <a:gd name="T17" fmla="*/ 21 w 21"/>
                  <a:gd name="T18" fmla="*/ 9 h 9"/>
                </a:gdLst>
                <a:ahLst/>
                <a:cxnLst>
                  <a:cxn ang="T10">
                    <a:pos x="T0" y="T1"/>
                  </a:cxn>
                  <a:cxn ang="T11">
                    <a:pos x="T2" y="T3"/>
                  </a:cxn>
                  <a:cxn ang="T12">
                    <a:pos x="T4" y="T5"/>
                  </a:cxn>
                  <a:cxn ang="T13">
                    <a:pos x="T6" y="T7"/>
                  </a:cxn>
                  <a:cxn ang="T14">
                    <a:pos x="T8" y="T9"/>
                  </a:cxn>
                </a:cxnLst>
                <a:rect l="T15" t="T16" r="T17" b="T18"/>
                <a:pathLst>
                  <a:path w="21" h="9">
                    <a:moveTo>
                      <a:pt x="0" y="0"/>
                    </a:moveTo>
                    <a:cubicBezTo>
                      <a:pt x="14" y="0"/>
                      <a:pt x="21" y="5"/>
                      <a:pt x="19" y="8"/>
                    </a:cubicBezTo>
                    <a:lnTo>
                      <a:pt x="15" y="8"/>
                    </a:lnTo>
                    <a:cubicBezTo>
                      <a:pt x="17" y="9"/>
                      <a:pt x="15" y="2"/>
                      <a:pt x="1" y="1"/>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1" name="Freeform 84"/>
              <p:cNvSpPr>
                <a:spLocks/>
              </p:cNvSpPr>
              <p:nvPr/>
            </p:nvSpPr>
            <p:spPr bwMode="auto">
              <a:xfrm>
                <a:off x="3650" y="1703"/>
                <a:ext cx="47" cy="15"/>
              </a:xfrm>
              <a:custGeom>
                <a:avLst/>
                <a:gdLst>
                  <a:gd name="T0" fmla="*/ 12924422 w 24"/>
                  <a:gd name="T1" fmla="*/ 0 h 8"/>
                  <a:gd name="T2" fmla="*/ 0 w 24"/>
                  <a:gd name="T3" fmla="*/ 1706741 h 8"/>
                  <a:gd name="T4" fmla="*/ 0 w 24"/>
                  <a:gd name="T5" fmla="*/ 2261573 h 8"/>
                  <a:gd name="T6" fmla="*/ 16513274 w 24"/>
                  <a:gd name="T7" fmla="*/ 0 h 8"/>
                  <a:gd name="T8" fmla="*/ 12924422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19" y="0"/>
                    </a:moveTo>
                    <a:cubicBezTo>
                      <a:pt x="17" y="4"/>
                      <a:pt x="8" y="6"/>
                      <a:pt x="0" y="6"/>
                    </a:cubicBezTo>
                    <a:lnTo>
                      <a:pt x="0" y="8"/>
                    </a:lnTo>
                    <a:cubicBezTo>
                      <a:pt x="12" y="8"/>
                      <a:pt x="23" y="5"/>
                      <a:pt x="24" y="0"/>
                    </a:cubicBezTo>
                    <a:lnTo>
                      <a:pt x="19"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2" name="Freeform 85"/>
              <p:cNvSpPr>
                <a:spLocks/>
              </p:cNvSpPr>
              <p:nvPr/>
            </p:nvSpPr>
            <p:spPr bwMode="auto">
              <a:xfrm>
                <a:off x="2659" y="1705"/>
                <a:ext cx="37" cy="13"/>
              </a:xfrm>
              <a:custGeom>
                <a:avLst/>
                <a:gdLst>
                  <a:gd name="T0" fmla="*/ 0 w 19"/>
                  <a:gd name="T1" fmla="*/ 0 h 7"/>
                  <a:gd name="T2" fmla="*/ 11682014 w 19"/>
                  <a:gd name="T3" fmla="*/ 1684709 h 7"/>
                  <a:gd name="T4" fmla="*/ 11682014 w 19"/>
                  <a:gd name="T5" fmla="*/ 1184324 h 7"/>
                  <a:gd name="T6" fmla="*/ 2571611 w 19"/>
                  <a:gd name="T7" fmla="*/ 0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0"/>
                    </a:moveTo>
                    <a:cubicBezTo>
                      <a:pt x="1" y="4"/>
                      <a:pt x="9" y="7"/>
                      <a:pt x="19" y="7"/>
                    </a:cubicBezTo>
                    <a:lnTo>
                      <a:pt x="19" y="5"/>
                    </a:lnTo>
                    <a:cubicBezTo>
                      <a:pt x="12" y="5"/>
                      <a:pt x="6" y="4"/>
                      <a:pt x="4" y="0"/>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3" name="Freeform 86"/>
              <p:cNvSpPr>
                <a:spLocks/>
              </p:cNvSpPr>
              <p:nvPr/>
            </p:nvSpPr>
            <p:spPr bwMode="auto">
              <a:xfrm>
                <a:off x="3515" y="1744"/>
                <a:ext cx="41" cy="47"/>
              </a:xfrm>
              <a:custGeom>
                <a:avLst/>
                <a:gdLst>
                  <a:gd name="T0" fmla="*/ 0 w 21"/>
                  <a:gd name="T1" fmla="*/ 16513274 h 24"/>
                  <a:gd name="T2" fmla="*/ 13588562 w 21"/>
                  <a:gd name="T3" fmla="*/ 16513274 h 24"/>
                  <a:gd name="T4" fmla="*/ 13588562 w 21"/>
                  <a:gd name="T5" fmla="*/ 0 h 24"/>
                  <a:gd name="T6" fmla="*/ 0 w 21"/>
                  <a:gd name="T7" fmla="*/ 0 h 24"/>
                  <a:gd name="T8" fmla="*/ 0 w 21"/>
                  <a:gd name="T9" fmla="*/ 16513274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4"/>
                    </a:moveTo>
                    <a:lnTo>
                      <a:pt x="21" y="24"/>
                    </a:lnTo>
                    <a:lnTo>
                      <a:pt x="21" y="0"/>
                    </a:lnTo>
                    <a:lnTo>
                      <a:pt x="0" y="0"/>
                    </a:lnTo>
                    <a:cubicBezTo>
                      <a:pt x="0" y="8"/>
                      <a:pt x="0" y="16"/>
                      <a:pt x="0"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4" name="Freeform 87"/>
              <p:cNvSpPr>
                <a:spLocks noEditPoints="1"/>
              </p:cNvSpPr>
              <p:nvPr/>
            </p:nvSpPr>
            <p:spPr bwMode="auto">
              <a:xfrm>
                <a:off x="3517" y="1767"/>
                <a:ext cx="11" cy="20"/>
              </a:xfrm>
              <a:custGeom>
                <a:avLst/>
                <a:gdLst>
                  <a:gd name="T0" fmla="*/ 605864 w 6"/>
                  <a:gd name="T1" fmla="*/ 10485760 h 10"/>
                  <a:gd name="T2" fmla="*/ 605864 w 6"/>
                  <a:gd name="T3" fmla="*/ 5242880 h 10"/>
                  <a:gd name="T4" fmla="*/ 1110751 w 6"/>
                  <a:gd name="T5" fmla="*/ 5242880 h 10"/>
                  <a:gd name="T6" fmla="*/ 605864 w 6"/>
                  <a:gd name="T7" fmla="*/ 5242880 h 10"/>
                  <a:gd name="T8" fmla="*/ 605864 w 6"/>
                  <a:gd name="T9" fmla="*/ 0 h 10"/>
                  <a:gd name="T10" fmla="*/ 605864 w 6"/>
                  <a:gd name="T11" fmla="*/ 5242880 h 10"/>
                  <a:gd name="T12" fmla="*/ 0 w 6"/>
                  <a:gd name="T13" fmla="*/ 5242880 h 10"/>
                  <a:gd name="T14" fmla="*/ 605864 w 6"/>
                  <a:gd name="T15" fmla="*/ 5242880 h 10"/>
                  <a:gd name="T16" fmla="*/ 605864 w 6"/>
                  <a:gd name="T17" fmla="*/ 10485760 h 10"/>
                  <a:gd name="T18" fmla="*/ 605864 w 6"/>
                  <a:gd name="T19" fmla="*/ 838860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3" y="5"/>
                    </a:lnTo>
                    <a:lnTo>
                      <a:pt x="0" y="5"/>
                    </a:lnTo>
                    <a:lnTo>
                      <a:pt x="3"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88"/>
              <p:cNvSpPr>
                <a:spLocks noEditPoints="1"/>
              </p:cNvSpPr>
              <p:nvPr/>
            </p:nvSpPr>
            <p:spPr bwMode="auto">
              <a:xfrm>
                <a:off x="3521" y="1773"/>
                <a:ext cx="9" cy="18"/>
              </a:xfrm>
              <a:custGeom>
                <a:avLst/>
                <a:gdLst>
                  <a:gd name="T0" fmla="*/ 276275 w 5"/>
                  <a:gd name="T1" fmla="*/ 9437184 h 9"/>
                  <a:gd name="T2" fmla="*/ 351646 w 5"/>
                  <a:gd name="T3" fmla="*/ 4194304 h 9"/>
                  <a:gd name="T4" fmla="*/ 632963 w 5"/>
                  <a:gd name="T5" fmla="*/ 4194304 h 9"/>
                  <a:gd name="T6" fmla="*/ 351646 w 5"/>
                  <a:gd name="T7" fmla="*/ 4194304 h 9"/>
                  <a:gd name="T8" fmla="*/ 276275 w 5"/>
                  <a:gd name="T9" fmla="*/ 0 h 9"/>
                  <a:gd name="T10" fmla="*/ 276275 w 5"/>
                  <a:gd name="T11" fmla="*/ 4194304 h 9"/>
                  <a:gd name="T12" fmla="*/ 0 w 5"/>
                  <a:gd name="T13" fmla="*/ 4194304 h 9"/>
                  <a:gd name="T14" fmla="*/ 276275 w 5"/>
                  <a:gd name="T15" fmla="*/ 4194304 h 9"/>
                  <a:gd name="T16" fmla="*/ 276275 w 5"/>
                  <a:gd name="T17" fmla="*/ 9437184 h 9"/>
                  <a:gd name="T18" fmla="*/ 276275 w 5"/>
                  <a:gd name="T19" fmla="*/ 629145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9"/>
                    </a:moveTo>
                    <a:lnTo>
                      <a:pt x="3" y="4"/>
                    </a:lnTo>
                    <a:lnTo>
                      <a:pt x="5" y="4"/>
                    </a:lnTo>
                    <a:lnTo>
                      <a:pt x="3" y="4"/>
                    </a:lnTo>
                    <a:lnTo>
                      <a:pt x="2" y="0"/>
                    </a:lnTo>
                    <a:lnTo>
                      <a:pt x="2" y="4"/>
                    </a:lnTo>
                    <a:lnTo>
                      <a:pt x="0" y="4"/>
                    </a:lnTo>
                    <a:lnTo>
                      <a:pt x="2" y="4"/>
                    </a:lnTo>
                    <a:lnTo>
                      <a:pt x="2" y="9"/>
                    </a:lnTo>
                    <a:close/>
                    <a:moveTo>
                      <a:pt x="2"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89"/>
              <p:cNvSpPr>
                <a:spLocks/>
              </p:cNvSpPr>
              <p:nvPr/>
            </p:nvSpPr>
            <p:spPr bwMode="auto">
              <a:xfrm>
                <a:off x="3552" y="1744"/>
                <a:ext cx="4" cy="47"/>
              </a:xfrm>
              <a:custGeom>
                <a:avLst/>
                <a:gdLst>
                  <a:gd name="T0" fmla="*/ 2097152 w 2"/>
                  <a:gd name="T1" fmla="*/ 16513274 h 24"/>
                  <a:gd name="T2" fmla="*/ 2097152 w 2"/>
                  <a:gd name="T3" fmla="*/ 0 h 24"/>
                  <a:gd name="T4" fmla="*/ 2097152 w 2"/>
                  <a:gd name="T5" fmla="*/ 0 h 24"/>
                  <a:gd name="T6" fmla="*/ 2097152 w 2"/>
                  <a:gd name="T7" fmla="*/ 16513274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24"/>
                    </a:moveTo>
                    <a:cubicBezTo>
                      <a:pt x="0" y="15"/>
                      <a:pt x="1" y="6"/>
                      <a:pt x="2" y="0"/>
                    </a:cubicBezTo>
                    <a:cubicBezTo>
                      <a:pt x="1" y="1"/>
                      <a:pt x="1" y="23"/>
                      <a:pt x="2"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90"/>
              <p:cNvSpPr>
                <a:spLocks/>
              </p:cNvSpPr>
              <p:nvPr/>
            </p:nvSpPr>
            <p:spPr bwMode="auto">
              <a:xfrm>
                <a:off x="3556" y="1744"/>
                <a:ext cx="2" cy="47"/>
              </a:xfrm>
              <a:custGeom>
                <a:avLst/>
                <a:gdLst>
                  <a:gd name="T0" fmla="*/ 0 w 1"/>
                  <a:gd name="T1" fmla="*/ 16513274 h 24"/>
                  <a:gd name="T2" fmla="*/ 1048576 w 1"/>
                  <a:gd name="T3" fmla="*/ 15128405 h 24"/>
                  <a:gd name="T4" fmla="*/ 0 w 1"/>
                  <a:gd name="T5" fmla="*/ 14362019 h 24"/>
                  <a:gd name="T6" fmla="*/ 0 w 1"/>
                  <a:gd name="T7" fmla="*/ 1450910 h 24"/>
                  <a:gd name="T8" fmla="*/ 1048576 w 1"/>
                  <a:gd name="T9" fmla="*/ 1450910 h 24"/>
                  <a:gd name="T10" fmla="*/ 0 w 1"/>
                  <a:gd name="T11" fmla="*/ 0 h 24"/>
                  <a:gd name="T12" fmla="*/ 0 w 1"/>
                  <a:gd name="T13" fmla="*/ 8432315 h 24"/>
                  <a:gd name="T14" fmla="*/ 0 w 1"/>
                  <a:gd name="T15" fmla="*/ 16513274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24"/>
                    </a:moveTo>
                    <a:cubicBezTo>
                      <a:pt x="1" y="24"/>
                      <a:pt x="1" y="23"/>
                      <a:pt x="1" y="22"/>
                    </a:cubicBezTo>
                    <a:lnTo>
                      <a:pt x="0" y="21"/>
                    </a:lnTo>
                    <a:cubicBezTo>
                      <a:pt x="0" y="14"/>
                      <a:pt x="0" y="9"/>
                      <a:pt x="0" y="2"/>
                    </a:cubicBezTo>
                    <a:lnTo>
                      <a:pt x="1" y="2"/>
                    </a:lnTo>
                    <a:cubicBezTo>
                      <a:pt x="1" y="1"/>
                      <a:pt x="1" y="1"/>
                      <a:pt x="0" y="0"/>
                    </a:cubicBezTo>
                    <a:cubicBezTo>
                      <a:pt x="0" y="0"/>
                      <a:pt x="0" y="5"/>
                      <a:pt x="0" y="12"/>
                    </a:cubicBezTo>
                    <a:cubicBezTo>
                      <a:pt x="0" y="19"/>
                      <a:pt x="0" y="24"/>
                      <a:pt x="0" y="24"/>
                    </a:cubicBezTo>
                    <a:close/>
                  </a:path>
                </a:pathLst>
              </a:custGeom>
              <a:solidFill>
                <a:srgbClr val="FF9999"/>
              </a:solidFill>
              <a:ln w="0">
                <a:solidFill>
                  <a:srgbClr val="24211D"/>
                </a:solidFill>
                <a:round/>
                <a:headEnd/>
                <a:tailEnd/>
              </a:ln>
            </p:spPr>
            <p:txBody>
              <a:bodyPr/>
              <a:lstStyle/>
              <a:p>
                <a:endParaRPr lang="en-US"/>
              </a:p>
            </p:txBody>
          </p:sp>
          <p:sp>
            <p:nvSpPr>
              <p:cNvPr id="3098" name="Freeform 91"/>
              <p:cNvSpPr>
                <a:spLocks noEditPoints="1"/>
              </p:cNvSpPr>
              <p:nvPr/>
            </p:nvSpPr>
            <p:spPr bwMode="auto">
              <a:xfrm>
                <a:off x="3556" y="1744"/>
                <a:ext cx="2" cy="47"/>
              </a:xfrm>
              <a:custGeom>
                <a:avLst/>
                <a:gdLst>
                  <a:gd name="T0" fmla="*/ 1048576 w 1"/>
                  <a:gd name="T1" fmla="*/ 1450910 h 24"/>
                  <a:gd name="T2" fmla="*/ 1048576 w 1"/>
                  <a:gd name="T3" fmla="*/ 1450910 h 24"/>
                  <a:gd name="T4" fmla="*/ 1048576 w 1"/>
                  <a:gd name="T5" fmla="*/ 1450910 h 24"/>
                  <a:gd name="T6" fmla="*/ 0 w 1"/>
                  <a:gd name="T7" fmla="*/ 0 h 24"/>
                  <a:gd name="T8" fmla="*/ 0 w 1"/>
                  <a:gd name="T9" fmla="*/ 8432315 h 24"/>
                  <a:gd name="T10" fmla="*/ 0 w 1"/>
                  <a:gd name="T11" fmla="*/ 16513274 h 24"/>
                  <a:gd name="T12" fmla="*/ 1048576 w 1"/>
                  <a:gd name="T13" fmla="*/ 15128405 h 24"/>
                  <a:gd name="T14" fmla="*/ 0 w 1"/>
                  <a:gd name="T15" fmla="*/ 16513274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0" y="0"/>
                      <a:pt x="0" y="0"/>
                    </a:cubicBezTo>
                    <a:cubicBezTo>
                      <a:pt x="0" y="0"/>
                      <a:pt x="0" y="6"/>
                      <a:pt x="0" y="12"/>
                    </a:cubicBezTo>
                    <a:cubicBezTo>
                      <a:pt x="0" y="19"/>
                      <a:pt x="0" y="24"/>
                      <a:pt x="0" y="24"/>
                    </a:cubicBezTo>
                    <a:cubicBezTo>
                      <a:pt x="1" y="24"/>
                      <a:pt x="1" y="23"/>
                      <a:pt x="1" y="22"/>
                    </a:cubicBezTo>
                    <a:cubicBezTo>
                      <a:pt x="1" y="23"/>
                      <a:pt x="1" y="24"/>
                      <a:pt x="0" y="24"/>
                    </a:cubicBezTo>
                  </a:path>
                </a:pathLst>
              </a:custGeom>
              <a:solidFill>
                <a:srgbClr val="FF9999"/>
              </a:solidFill>
              <a:ln w="0">
                <a:solidFill>
                  <a:srgbClr val="24211D"/>
                </a:solidFill>
                <a:round/>
                <a:headEnd/>
                <a:tailEnd/>
              </a:ln>
            </p:spPr>
            <p:txBody>
              <a:bodyPr/>
              <a:lstStyle/>
              <a:p>
                <a:endParaRPr lang="en-US"/>
              </a:p>
            </p:txBody>
          </p:sp>
          <p:sp>
            <p:nvSpPr>
              <p:cNvPr id="3099" name="Freeform 92"/>
              <p:cNvSpPr>
                <a:spLocks/>
              </p:cNvSpPr>
              <p:nvPr/>
            </p:nvSpPr>
            <p:spPr bwMode="auto">
              <a:xfrm>
                <a:off x="3556" y="1748"/>
                <a:ext cx="2" cy="39"/>
              </a:xfrm>
              <a:custGeom>
                <a:avLst/>
                <a:gdLst>
                  <a:gd name="T0" fmla="*/ 1048576 w 1"/>
                  <a:gd name="T1" fmla="*/ 0 h 20"/>
                  <a:gd name="T2" fmla="*/ 1048576 w 1"/>
                  <a:gd name="T3" fmla="*/ 0 h 20"/>
                  <a:gd name="T4" fmla="*/ 0 w 1"/>
                  <a:gd name="T5" fmla="*/ 6484501 h 20"/>
                  <a:gd name="T6" fmla="*/ 1048576 w 1"/>
                  <a:gd name="T7" fmla="*/ 12644771 h 20"/>
                  <a:gd name="T8" fmla="*/ 1048576 w 1"/>
                  <a:gd name="T9" fmla="*/ 11919453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0"/>
                    </a:moveTo>
                    <a:cubicBezTo>
                      <a:pt x="1" y="0"/>
                      <a:pt x="1" y="0"/>
                      <a:pt x="1" y="0"/>
                    </a:cubicBezTo>
                    <a:cubicBezTo>
                      <a:pt x="0" y="0"/>
                      <a:pt x="0" y="5"/>
                      <a:pt x="0" y="10"/>
                    </a:cubicBezTo>
                    <a:cubicBezTo>
                      <a:pt x="0" y="15"/>
                      <a:pt x="0" y="20"/>
                      <a:pt x="1" y="20"/>
                    </a:cubicBezTo>
                    <a:cubicBezTo>
                      <a:pt x="1" y="20"/>
                      <a:pt x="1" y="19"/>
                      <a:pt x="1" y="19"/>
                    </a:cubicBezTo>
                  </a:path>
                </a:pathLst>
              </a:custGeom>
              <a:solidFill>
                <a:srgbClr val="FF9999"/>
              </a:solidFill>
              <a:ln w="0">
                <a:solidFill>
                  <a:srgbClr val="24211D"/>
                </a:solidFill>
                <a:round/>
                <a:headEnd/>
                <a:tailEnd/>
              </a:ln>
            </p:spPr>
            <p:txBody>
              <a:bodyPr/>
              <a:lstStyle/>
              <a:p>
                <a:endParaRPr lang="en-US"/>
              </a:p>
            </p:txBody>
          </p:sp>
          <p:sp>
            <p:nvSpPr>
              <p:cNvPr id="3100" name="Freeform 93"/>
              <p:cNvSpPr>
                <a:spLocks/>
              </p:cNvSpPr>
              <p:nvPr/>
            </p:nvSpPr>
            <p:spPr bwMode="auto">
              <a:xfrm>
                <a:off x="3513" y="1744"/>
                <a:ext cx="4" cy="47"/>
              </a:xfrm>
              <a:custGeom>
                <a:avLst/>
                <a:gdLst>
                  <a:gd name="T0" fmla="*/ 1048576 w 2"/>
                  <a:gd name="T1" fmla="*/ 16513274 h 24"/>
                  <a:gd name="T2" fmla="*/ 1048576 w 2"/>
                  <a:gd name="T3" fmla="*/ 0 h 24"/>
                  <a:gd name="T4" fmla="*/ 2097152 w 2"/>
                  <a:gd name="T5" fmla="*/ 0 h 24"/>
                  <a:gd name="T6" fmla="*/ 2097152 w 2"/>
                  <a:gd name="T7" fmla="*/ 16513274 h 24"/>
                  <a:gd name="T8" fmla="*/ 1048576 w 2"/>
                  <a:gd name="T9" fmla="*/ 16513274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1" name="Freeform 94"/>
              <p:cNvSpPr>
                <a:spLocks/>
              </p:cNvSpPr>
              <p:nvPr/>
            </p:nvSpPr>
            <p:spPr bwMode="auto">
              <a:xfrm>
                <a:off x="3515" y="1744"/>
                <a:ext cx="2" cy="47"/>
              </a:xfrm>
              <a:custGeom>
                <a:avLst/>
                <a:gdLst>
                  <a:gd name="T0" fmla="*/ 1048576 w 1"/>
                  <a:gd name="T1" fmla="*/ 16513274 h 24"/>
                  <a:gd name="T2" fmla="*/ 1048576 w 1"/>
                  <a:gd name="T3" fmla="*/ 0 h 24"/>
                  <a:gd name="T4" fmla="*/ 1048576 w 1"/>
                  <a:gd name="T5" fmla="*/ 0 h 24"/>
                  <a:gd name="T6" fmla="*/ 1048576 w 1"/>
                  <a:gd name="T7" fmla="*/ 16513274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24"/>
                    </a:moveTo>
                    <a:cubicBezTo>
                      <a:pt x="0" y="15"/>
                      <a:pt x="0" y="6"/>
                      <a:pt x="1" y="0"/>
                    </a:cubicBez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2" name="Freeform 95"/>
              <p:cNvSpPr>
                <a:spLocks/>
              </p:cNvSpPr>
              <p:nvPr/>
            </p:nvSpPr>
            <p:spPr bwMode="auto">
              <a:xfrm>
                <a:off x="3528" y="1710"/>
                <a:ext cx="14" cy="34"/>
              </a:xfrm>
              <a:custGeom>
                <a:avLst/>
                <a:gdLst>
                  <a:gd name="T0" fmla="*/ 0 w 7"/>
                  <a:gd name="T1" fmla="*/ 17825792 h 17"/>
                  <a:gd name="T2" fmla="*/ 4194304 w 7"/>
                  <a:gd name="T3" fmla="*/ 17825792 h 17"/>
                  <a:gd name="T4" fmla="*/ 7340032 w 7"/>
                  <a:gd name="T5" fmla="*/ 17825792 h 17"/>
                  <a:gd name="T6" fmla="*/ 7340032 w 7"/>
                  <a:gd name="T7" fmla="*/ 9437184 h 17"/>
                  <a:gd name="T8" fmla="*/ 7340032 w 7"/>
                  <a:gd name="T9" fmla="*/ 0 h 17"/>
                  <a:gd name="T10" fmla="*/ 4194304 w 7"/>
                  <a:gd name="T11" fmla="*/ 0 h 17"/>
                  <a:gd name="T12" fmla="*/ 0 w 7"/>
                  <a:gd name="T13" fmla="*/ 0 h 17"/>
                  <a:gd name="T14" fmla="*/ 0 w 7"/>
                  <a:gd name="T15" fmla="*/ 9437184 h 17"/>
                  <a:gd name="T16" fmla="*/ 0 w 7"/>
                  <a:gd name="T17" fmla="*/ 1782579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3" y="17"/>
                      <a:pt x="4" y="17"/>
                    </a:cubicBezTo>
                    <a:cubicBezTo>
                      <a:pt x="5" y="17"/>
                      <a:pt x="6" y="17"/>
                      <a:pt x="7" y="17"/>
                    </a:cubicBezTo>
                    <a:cubicBezTo>
                      <a:pt x="7" y="14"/>
                      <a:pt x="7" y="12"/>
                      <a:pt x="7" y="9"/>
                    </a:cubicBezTo>
                    <a:cubicBezTo>
                      <a:pt x="7" y="6"/>
                      <a:pt x="7" y="3"/>
                      <a:pt x="7" y="0"/>
                    </a:cubicBezTo>
                    <a:cubicBezTo>
                      <a:pt x="6" y="0"/>
                      <a:pt x="5" y="0"/>
                      <a:pt x="4" y="0"/>
                    </a:cubicBezTo>
                    <a:cubicBezTo>
                      <a:pt x="3"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endParaRPr lang="en-US"/>
              </a:p>
            </p:txBody>
          </p:sp>
          <p:sp>
            <p:nvSpPr>
              <p:cNvPr id="3103" name="Freeform 96"/>
              <p:cNvSpPr>
                <a:spLocks/>
              </p:cNvSpPr>
              <p:nvPr/>
            </p:nvSpPr>
            <p:spPr bwMode="auto">
              <a:xfrm>
                <a:off x="2802" y="1744"/>
                <a:ext cx="43" cy="47"/>
              </a:xfrm>
              <a:custGeom>
                <a:avLst/>
                <a:gdLst>
                  <a:gd name="T0" fmla="*/ 723567 w 22"/>
                  <a:gd name="T1" fmla="*/ 16513274 h 24"/>
                  <a:gd name="T2" fmla="*/ 14556985 w 22"/>
                  <a:gd name="T3" fmla="*/ 16513274 h 24"/>
                  <a:gd name="T4" fmla="*/ 14556985 w 22"/>
                  <a:gd name="T5" fmla="*/ 0 h 24"/>
                  <a:gd name="T6" fmla="*/ 723567 w 22"/>
                  <a:gd name="T7" fmla="*/ 0 h 24"/>
                  <a:gd name="T8" fmla="*/ 723567 w 22"/>
                  <a:gd name="T9" fmla="*/ 16513274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 y="24"/>
                    </a:moveTo>
                    <a:lnTo>
                      <a:pt x="22" y="24"/>
                    </a:lnTo>
                    <a:lnTo>
                      <a:pt x="22" y="0"/>
                    </a:lnTo>
                    <a:lnTo>
                      <a:pt x="1" y="0"/>
                    </a:lnTo>
                    <a:cubicBezTo>
                      <a:pt x="0" y="8"/>
                      <a:pt x="0" y="16"/>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4" name="Freeform 97"/>
              <p:cNvSpPr>
                <a:spLocks noEditPoints="1"/>
              </p:cNvSpPr>
              <p:nvPr/>
            </p:nvSpPr>
            <p:spPr bwMode="auto">
              <a:xfrm>
                <a:off x="2806" y="1767"/>
                <a:ext cx="12" cy="20"/>
              </a:xfrm>
              <a:custGeom>
                <a:avLst/>
                <a:gdLst>
                  <a:gd name="T0" fmla="*/ 3145728 w 6"/>
                  <a:gd name="T1" fmla="*/ 10485760 h 10"/>
                  <a:gd name="T2" fmla="*/ 3145728 w 6"/>
                  <a:gd name="T3" fmla="*/ 5242880 h 10"/>
                  <a:gd name="T4" fmla="*/ 6291456 w 6"/>
                  <a:gd name="T5" fmla="*/ 5242880 h 10"/>
                  <a:gd name="T6" fmla="*/ 3145728 w 6"/>
                  <a:gd name="T7" fmla="*/ 5242880 h 10"/>
                  <a:gd name="T8" fmla="*/ 3145728 w 6"/>
                  <a:gd name="T9" fmla="*/ 0 h 10"/>
                  <a:gd name="T10" fmla="*/ 2097152 w 6"/>
                  <a:gd name="T11" fmla="*/ 5242880 h 10"/>
                  <a:gd name="T12" fmla="*/ 0 w 6"/>
                  <a:gd name="T13" fmla="*/ 5242880 h 10"/>
                  <a:gd name="T14" fmla="*/ 2097152 w 6"/>
                  <a:gd name="T15" fmla="*/ 5242880 h 10"/>
                  <a:gd name="T16" fmla="*/ 3145728 w 6"/>
                  <a:gd name="T17" fmla="*/ 10485760 h 10"/>
                  <a:gd name="T18" fmla="*/ 3145728 w 6"/>
                  <a:gd name="T19" fmla="*/ 838860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2" y="5"/>
                    </a:lnTo>
                    <a:lnTo>
                      <a:pt x="0" y="5"/>
                    </a:lnTo>
                    <a:lnTo>
                      <a:pt x="2"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5" name="Freeform 98"/>
              <p:cNvSpPr>
                <a:spLocks noEditPoints="1"/>
              </p:cNvSpPr>
              <p:nvPr/>
            </p:nvSpPr>
            <p:spPr bwMode="auto">
              <a:xfrm>
                <a:off x="2808" y="1773"/>
                <a:ext cx="12" cy="18"/>
              </a:xfrm>
              <a:custGeom>
                <a:avLst/>
                <a:gdLst>
                  <a:gd name="T0" fmla="*/ 3145728 w 6"/>
                  <a:gd name="T1" fmla="*/ 9437184 h 9"/>
                  <a:gd name="T2" fmla="*/ 3145728 w 6"/>
                  <a:gd name="T3" fmla="*/ 4194304 h 9"/>
                  <a:gd name="T4" fmla="*/ 6291456 w 6"/>
                  <a:gd name="T5" fmla="*/ 4194304 h 9"/>
                  <a:gd name="T6" fmla="*/ 3145728 w 6"/>
                  <a:gd name="T7" fmla="*/ 4194304 h 9"/>
                  <a:gd name="T8" fmla="*/ 3145728 w 6"/>
                  <a:gd name="T9" fmla="*/ 0 h 9"/>
                  <a:gd name="T10" fmla="*/ 3145728 w 6"/>
                  <a:gd name="T11" fmla="*/ 4194304 h 9"/>
                  <a:gd name="T12" fmla="*/ 0 w 6"/>
                  <a:gd name="T13" fmla="*/ 4194304 h 9"/>
                  <a:gd name="T14" fmla="*/ 3145728 w 6"/>
                  <a:gd name="T15" fmla="*/ 4194304 h 9"/>
                  <a:gd name="T16" fmla="*/ 3145728 w 6"/>
                  <a:gd name="T17" fmla="*/ 9437184 h 9"/>
                  <a:gd name="T18" fmla="*/ 3145728 w 6"/>
                  <a:gd name="T19" fmla="*/ 629145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3" y="9"/>
                    </a:moveTo>
                    <a:lnTo>
                      <a:pt x="3" y="4"/>
                    </a:lnTo>
                    <a:lnTo>
                      <a:pt x="6" y="4"/>
                    </a:lnTo>
                    <a:lnTo>
                      <a:pt x="3" y="4"/>
                    </a:lnTo>
                    <a:lnTo>
                      <a:pt x="3" y="0"/>
                    </a:lnTo>
                    <a:lnTo>
                      <a:pt x="3" y="4"/>
                    </a:lnTo>
                    <a:lnTo>
                      <a:pt x="0" y="4"/>
                    </a:lnTo>
                    <a:lnTo>
                      <a:pt x="3" y="4"/>
                    </a:lnTo>
                    <a:lnTo>
                      <a:pt x="3" y="9"/>
                    </a:lnTo>
                    <a:close/>
                    <a:moveTo>
                      <a:pt x="3"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6" name="Freeform 99"/>
              <p:cNvSpPr>
                <a:spLocks/>
              </p:cNvSpPr>
              <p:nvPr/>
            </p:nvSpPr>
            <p:spPr bwMode="auto">
              <a:xfrm>
                <a:off x="2841" y="1744"/>
                <a:ext cx="4" cy="47"/>
              </a:xfrm>
              <a:custGeom>
                <a:avLst/>
                <a:gdLst>
                  <a:gd name="T0" fmla="*/ 1048576 w 2"/>
                  <a:gd name="T1" fmla="*/ 16513274 h 24"/>
                  <a:gd name="T2" fmla="*/ 1048576 w 2"/>
                  <a:gd name="T3" fmla="*/ 0 h 24"/>
                  <a:gd name="T4" fmla="*/ 2097152 w 2"/>
                  <a:gd name="T5" fmla="*/ 0 h 24"/>
                  <a:gd name="T6" fmla="*/ 2097152 w 2"/>
                  <a:gd name="T7" fmla="*/ 16513274 h 24"/>
                  <a:gd name="T8" fmla="*/ 1048576 w 2"/>
                  <a:gd name="T9" fmla="*/ 16513274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100"/>
              <p:cNvSpPr>
                <a:spLocks/>
              </p:cNvSpPr>
              <p:nvPr/>
            </p:nvSpPr>
            <p:spPr bwMode="auto">
              <a:xfrm>
                <a:off x="2843" y="1744"/>
                <a:ext cx="2" cy="47"/>
              </a:xfrm>
              <a:custGeom>
                <a:avLst/>
                <a:gdLst>
                  <a:gd name="T0" fmla="*/ 1048576 w 1"/>
                  <a:gd name="T1" fmla="*/ 16513274 h 24"/>
                  <a:gd name="T2" fmla="*/ 1048576 w 1"/>
                  <a:gd name="T3" fmla="*/ 15128405 h 24"/>
                  <a:gd name="T4" fmla="*/ 1048576 w 1"/>
                  <a:gd name="T5" fmla="*/ 14362019 h 24"/>
                  <a:gd name="T6" fmla="*/ 1048576 w 1"/>
                  <a:gd name="T7" fmla="*/ 1450910 h 24"/>
                  <a:gd name="T8" fmla="*/ 1048576 w 1"/>
                  <a:gd name="T9" fmla="*/ 1450910 h 24"/>
                  <a:gd name="T10" fmla="*/ 1048576 w 1"/>
                  <a:gd name="T11" fmla="*/ 0 h 24"/>
                  <a:gd name="T12" fmla="*/ 0 w 1"/>
                  <a:gd name="T13" fmla="*/ 8432315 h 24"/>
                  <a:gd name="T14" fmla="*/ 1048576 w 1"/>
                  <a:gd name="T15" fmla="*/ 16513274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4"/>
                    </a:moveTo>
                    <a:cubicBezTo>
                      <a:pt x="1" y="24"/>
                      <a:pt x="1" y="23"/>
                      <a:pt x="1" y="22"/>
                    </a:cubicBezTo>
                    <a:lnTo>
                      <a:pt x="1" y="21"/>
                    </a:lnTo>
                    <a:cubicBezTo>
                      <a:pt x="1" y="14"/>
                      <a:pt x="1" y="9"/>
                      <a:pt x="1" y="2"/>
                    </a:cubicBezTo>
                    <a:cubicBezTo>
                      <a:pt x="1" y="1"/>
                      <a:pt x="1" y="1"/>
                      <a:pt x="1" y="0"/>
                    </a:cubicBezTo>
                    <a:cubicBezTo>
                      <a:pt x="1" y="0"/>
                      <a:pt x="0" y="5"/>
                      <a:pt x="0" y="12"/>
                    </a:cubicBezTo>
                    <a:cubicBezTo>
                      <a:pt x="0" y="19"/>
                      <a:pt x="1" y="24"/>
                      <a:pt x="1" y="24"/>
                    </a:cubicBezTo>
                    <a:close/>
                  </a:path>
                </a:pathLst>
              </a:custGeom>
              <a:solidFill>
                <a:srgbClr val="FF9999"/>
              </a:solidFill>
              <a:ln w="0">
                <a:solidFill>
                  <a:srgbClr val="24211D"/>
                </a:solidFill>
                <a:round/>
                <a:headEnd/>
                <a:tailEnd/>
              </a:ln>
            </p:spPr>
            <p:txBody>
              <a:bodyPr/>
              <a:lstStyle/>
              <a:p>
                <a:endParaRPr lang="en-US"/>
              </a:p>
            </p:txBody>
          </p:sp>
          <p:sp>
            <p:nvSpPr>
              <p:cNvPr id="3108" name="Freeform 101"/>
              <p:cNvSpPr>
                <a:spLocks noEditPoints="1"/>
              </p:cNvSpPr>
              <p:nvPr/>
            </p:nvSpPr>
            <p:spPr bwMode="auto">
              <a:xfrm>
                <a:off x="2843" y="1744"/>
                <a:ext cx="2" cy="47"/>
              </a:xfrm>
              <a:custGeom>
                <a:avLst/>
                <a:gdLst>
                  <a:gd name="T0" fmla="*/ 1048576 w 1"/>
                  <a:gd name="T1" fmla="*/ 1450910 h 24"/>
                  <a:gd name="T2" fmla="*/ 1048576 w 1"/>
                  <a:gd name="T3" fmla="*/ 1450910 h 24"/>
                  <a:gd name="T4" fmla="*/ 1048576 w 1"/>
                  <a:gd name="T5" fmla="*/ 1450910 h 24"/>
                  <a:gd name="T6" fmla="*/ 1048576 w 1"/>
                  <a:gd name="T7" fmla="*/ 0 h 24"/>
                  <a:gd name="T8" fmla="*/ 0 w 1"/>
                  <a:gd name="T9" fmla="*/ 8432315 h 24"/>
                  <a:gd name="T10" fmla="*/ 1048576 w 1"/>
                  <a:gd name="T11" fmla="*/ 16513274 h 24"/>
                  <a:gd name="T12" fmla="*/ 1048576 w 1"/>
                  <a:gd name="T13" fmla="*/ 15128405 h 24"/>
                  <a:gd name="T14" fmla="*/ 1048576 w 1"/>
                  <a:gd name="T15" fmla="*/ 16513274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1" y="0"/>
                      <a:pt x="1" y="0"/>
                    </a:cubicBezTo>
                    <a:cubicBezTo>
                      <a:pt x="0" y="0"/>
                      <a:pt x="0" y="6"/>
                      <a:pt x="0" y="12"/>
                    </a:cubicBezTo>
                    <a:cubicBezTo>
                      <a:pt x="0" y="19"/>
                      <a:pt x="0" y="24"/>
                      <a:pt x="1" y="24"/>
                    </a:cubicBezTo>
                    <a:cubicBezTo>
                      <a:pt x="1" y="24"/>
                      <a:pt x="1" y="23"/>
                      <a:pt x="1" y="22"/>
                    </a:cubicBezTo>
                    <a:cubicBezTo>
                      <a:pt x="1" y="23"/>
                      <a:pt x="1" y="24"/>
                      <a:pt x="1" y="24"/>
                    </a:cubicBezTo>
                  </a:path>
                </a:pathLst>
              </a:custGeom>
              <a:solidFill>
                <a:srgbClr val="FF9999"/>
              </a:solidFill>
              <a:ln w="0">
                <a:solidFill>
                  <a:srgbClr val="24211D"/>
                </a:solidFill>
                <a:round/>
                <a:headEnd/>
                <a:tailEnd/>
              </a:ln>
            </p:spPr>
            <p:txBody>
              <a:bodyPr/>
              <a:lstStyle/>
              <a:p>
                <a:endParaRPr lang="en-US"/>
              </a:p>
            </p:txBody>
          </p:sp>
          <p:sp>
            <p:nvSpPr>
              <p:cNvPr id="3109" name="Freeform 102"/>
              <p:cNvSpPr>
                <a:spLocks/>
              </p:cNvSpPr>
              <p:nvPr/>
            </p:nvSpPr>
            <p:spPr bwMode="auto">
              <a:xfrm>
                <a:off x="2845" y="1748"/>
                <a:ext cx="1" cy="39"/>
              </a:xfrm>
              <a:custGeom>
                <a:avLst/>
                <a:gdLst>
                  <a:gd name="T0" fmla="*/ 0 w 1"/>
                  <a:gd name="T1" fmla="*/ 0 h 20"/>
                  <a:gd name="T2" fmla="*/ 0 w 1"/>
                  <a:gd name="T3" fmla="*/ 0 h 20"/>
                  <a:gd name="T4" fmla="*/ 0 w 1"/>
                  <a:gd name="T5" fmla="*/ 6484501 h 20"/>
                  <a:gd name="T6" fmla="*/ 0 w 1"/>
                  <a:gd name="T7" fmla="*/ 12644771 h 20"/>
                  <a:gd name="T8" fmla="*/ 0 w 1"/>
                  <a:gd name="T9" fmla="*/ 11919453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0" y="0"/>
                    </a:moveTo>
                    <a:cubicBezTo>
                      <a:pt x="0" y="0"/>
                      <a:pt x="0" y="0"/>
                      <a:pt x="0" y="0"/>
                    </a:cubicBezTo>
                    <a:cubicBezTo>
                      <a:pt x="0" y="0"/>
                      <a:pt x="0" y="5"/>
                      <a:pt x="0" y="10"/>
                    </a:cubicBezTo>
                    <a:cubicBezTo>
                      <a:pt x="0" y="15"/>
                      <a:pt x="0" y="20"/>
                      <a:pt x="0" y="20"/>
                    </a:cubicBezTo>
                    <a:cubicBezTo>
                      <a:pt x="0" y="20"/>
                      <a:pt x="0" y="19"/>
                      <a:pt x="0" y="19"/>
                    </a:cubicBezTo>
                  </a:path>
                </a:pathLst>
              </a:custGeom>
              <a:solidFill>
                <a:srgbClr val="FF9999"/>
              </a:solidFill>
              <a:ln w="0">
                <a:solidFill>
                  <a:srgbClr val="24211D"/>
                </a:solidFill>
                <a:round/>
                <a:headEnd/>
                <a:tailEnd/>
              </a:ln>
            </p:spPr>
            <p:txBody>
              <a:bodyPr/>
              <a:lstStyle/>
              <a:p>
                <a:endParaRPr lang="en-US"/>
              </a:p>
            </p:txBody>
          </p:sp>
          <p:sp>
            <p:nvSpPr>
              <p:cNvPr id="3110" name="Freeform 103"/>
              <p:cNvSpPr>
                <a:spLocks/>
              </p:cNvSpPr>
              <p:nvPr/>
            </p:nvSpPr>
            <p:spPr bwMode="auto">
              <a:xfrm>
                <a:off x="2802" y="1744"/>
                <a:ext cx="4" cy="47"/>
              </a:xfrm>
              <a:custGeom>
                <a:avLst/>
                <a:gdLst>
                  <a:gd name="T0" fmla="*/ 1048576 w 2"/>
                  <a:gd name="T1" fmla="*/ 16513274 h 24"/>
                  <a:gd name="T2" fmla="*/ 1048576 w 2"/>
                  <a:gd name="T3" fmla="*/ 0 h 24"/>
                  <a:gd name="T4" fmla="*/ 2097152 w 2"/>
                  <a:gd name="T5" fmla="*/ 0 h 24"/>
                  <a:gd name="T6" fmla="*/ 1048576 w 2"/>
                  <a:gd name="T7" fmla="*/ 16513274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1" y="24"/>
                    </a:moveTo>
                    <a:cubicBezTo>
                      <a:pt x="0" y="15"/>
                      <a:pt x="0" y="6"/>
                      <a:pt x="1" y="0"/>
                    </a:cubicBezTo>
                    <a:lnTo>
                      <a:pt x="2" y="0"/>
                    </a:ln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1" name="Freeform 104"/>
              <p:cNvSpPr>
                <a:spLocks/>
              </p:cNvSpPr>
              <p:nvPr/>
            </p:nvSpPr>
            <p:spPr bwMode="auto">
              <a:xfrm>
                <a:off x="2802" y="1744"/>
                <a:ext cx="4" cy="47"/>
              </a:xfrm>
              <a:custGeom>
                <a:avLst/>
                <a:gdLst>
                  <a:gd name="T0" fmla="*/ 1048576 w 2"/>
                  <a:gd name="T1" fmla="*/ 16513274 h 24"/>
                  <a:gd name="T2" fmla="*/ 1048576 w 2"/>
                  <a:gd name="T3" fmla="*/ 0 h 24"/>
                  <a:gd name="T4" fmla="*/ 2097152 w 2"/>
                  <a:gd name="T5" fmla="*/ 0 h 24"/>
                  <a:gd name="T6" fmla="*/ 2097152 w 2"/>
                  <a:gd name="T7" fmla="*/ 16513274 h 24"/>
                  <a:gd name="T8" fmla="*/ 1048576 w 2"/>
                  <a:gd name="T9" fmla="*/ 16513274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1" y="6"/>
                      <a:pt x="1" y="0"/>
                    </a:cubicBezTo>
                    <a:lnTo>
                      <a:pt x="2" y="0"/>
                    </a:lnTo>
                    <a:cubicBezTo>
                      <a:pt x="0"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2" name="Freeform 105"/>
              <p:cNvSpPr>
                <a:spLocks/>
              </p:cNvSpPr>
              <p:nvPr/>
            </p:nvSpPr>
            <p:spPr bwMode="auto">
              <a:xfrm>
                <a:off x="2818" y="1710"/>
                <a:ext cx="13" cy="34"/>
              </a:xfrm>
              <a:custGeom>
                <a:avLst/>
                <a:gdLst>
                  <a:gd name="T0" fmla="*/ 0 w 7"/>
                  <a:gd name="T1" fmla="*/ 17825792 h 17"/>
                  <a:gd name="T2" fmla="*/ 744207 w 7"/>
                  <a:gd name="T3" fmla="*/ 17825792 h 17"/>
                  <a:gd name="T4" fmla="*/ 1684709 w 7"/>
                  <a:gd name="T5" fmla="*/ 17825792 h 17"/>
                  <a:gd name="T6" fmla="*/ 1684709 w 7"/>
                  <a:gd name="T7" fmla="*/ 9437184 h 17"/>
                  <a:gd name="T8" fmla="*/ 1684709 w 7"/>
                  <a:gd name="T9" fmla="*/ 0 h 17"/>
                  <a:gd name="T10" fmla="*/ 744207 w 7"/>
                  <a:gd name="T11" fmla="*/ 0 h 17"/>
                  <a:gd name="T12" fmla="*/ 0 w 7"/>
                  <a:gd name="T13" fmla="*/ 0 h 17"/>
                  <a:gd name="T14" fmla="*/ 0 w 7"/>
                  <a:gd name="T15" fmla="*/ 9437184 h 17"/>
                  <a:gd name="T16" fmla="*/ 0 w 7"/>
                  <a:gd name="T17" fmla="*/ 1782579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2" y="17"/>
                      <a:pt x="3" y="17"/>
                    </a:cubicBezTo>
                    <a:cubicBezTo>
                      <a:pt x="4" y="17"/>
                      <a:pt x="6" y="17"/>
                      <a:pt x="7" y="17"/>
                    </a:cubicBezTo>
                    <a:cubicBezTo>
                      <a:pt x="7" y="14"/>
                      <a:pt x="7" y="12"/>
                      <a:pt x="7" y="9"/>
                    </a:cubicBezTo>
                    <a:cubicBezTo>
                      <a:pt x="7" y="6"/>
                      <a:pt x="7" y="3"/>
                      <a:pt x="7" y="0"/>
                    </a:cubicBezTo>
                    <a:cubicBezTo>
                      <a:pt x="6" y="0"/>
                      <a:pt x="4" y="0"/>
                      <a:pt x="3" y="0"/>
                    </a:cubicBezTo>
                    <a:cubicBezTo>
                      <a:pt x="2"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endParaRPr lang="en-US"/>
              </a:p>
            </p:txBody>
          </p:sp>
        </p:grpSp>
        <p:sp>
          <p:nvSpPr>
            <p:cNvPr id="3081" name="AutoShape 106"/>
            <p:cNvSpPr>
              <a:spLocks noChangeArrowheads="1"/>
            </p:cNvSpPr>
            <p:nvPr/>
          </p:nvSpPr>
          <p:spPr bwMode="auto">
            <a:xfrm>
              <a:off x="2032" y="644"/>
              <a:ext cx="1008" cy="186"/>
            </a:xfrm>
            <a:prstGeom prst="roundRect">
              <a:avLst>
                <a:gd name="adj" fmla="val 12366"/>
              </a:avLst>
            </a:prstGeom>
            <a:solidFill>
              <a:srgbClr val="FF9999">
                <a:alpha val="38039"/>
              </a:srgb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grpSp>
      <p:sp>
        <p:nvSpPr>
          <p:cNvPr id="110" name="Rounded Rectangle 109"/>
          <p:cNvSpPr>
            <a:spLocks noChangeArrowheads="1"/>
          </p:cNvSpPr>
          <p:nvPr/>
        </p:nvSpPr>
        <p:spPr bwMode="auto">
          <a:xfrm>
            <a:off x="1828800" y="4983163"/>
            <a:ext cx="685800" cy="533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5226" name="WordArt 106"/>
          <p:cNvSpPr>
            <a:spLocks noChangeArrowheads="1" noChangeShapeType="1" noTextEdit="1"/>
          </p:cNvSpPr>
          <p:nvPr/>
        </p:nvSpPr>
        <p:spPr bwMode="auto">
          <a:xfrm>
            <a:off x="5505450" y="112714"/>
            <a:ext cx="1352550" cy="523875"/>
          </a:xfrm>
          <a:prstGeom prst="rect">
            <a:avLst/>
          </a:prstGeom>
        </p:spPr>
        <p:txBody>
          <a:bodyPr wrap="none" fromWordArt="1">
            <a:prstTxWarp prst="textPlain">
              <a:avLst>
                <a:gd name="adj" fmla="val 50000"/>
              </a:avLst>
            </a:prstTxWarp>
          </a:bodyPr>
          <a:lstStyle/>
          <a:p>
            <a:pPr algn="ctr"/>
            <a:r>
              <a:rPr lang="en-US" sz="3600" b="1" kern="10">
                <a:ln w="12700">
                  <a:solidFill>
                    <a:schemeClr val="tx1"/>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Thể lệ</a:t>
            </a:r>
          </a:p>
        </p:txBody>
      </p:sp>
      <p:sp>
        <p:nvSpPr>
          <p:cNvPr id="5227" name="Rectangle 107"/>
          <p:cNvSpPr>
            <a:spLocks noChangeArrowheads="1"/>
          </p:cNvSpPr>
          <p:nvPr/>
        </p:nvSpPr>
        <p:spPr bwMode="auto">
          <a:xfrm>
            <a:off x="1981200" y="1963738"/>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smtClean="0">
                <a:latin typeface="Times New Roman" panose="02020603050405020304" pitchFamily="18" charset="0"/>
              </a:rPr>
              <a:t>em</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chuẩn</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bị</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bảng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phấn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khăn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lau</a:t>
            </a:r>
            <a:r>
              <a:rPr lang="en-US" altLang="en-US" sz="2800" b="1" dirty="0">
                <a:latin typeface="Times New Roman" panose="02020603050405020304" pitchFamily="18" charset="0"/>
              </a:rPr>
              <a:t>. </a:t>
            </a:r>
            <a:r>
              <a:rPr lang="en-US" altLang="en-US" sz="2800" b="1" dirty="0" err="1" smtClean="0">
                <a:latin typeface="Times New Roman" panose="02020603050405020304" pitchFamily="18" charset="0"/>
              </a:rPr>
              <a:t>Cô</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sẽ</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lần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lượt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a:t>
            </a:r>
            <a:r>
              <a:rPr lang="en-US" altLang="en-US" sz="2800" b="1" dirty="0" err="1" smtClean="0">
                <a:latin typeface="Times New Roman" panose="02020603050405020304" pitchFamily="18" charset="0"/>
              </a:rPr>
              <a:t>Các</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em</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ghi</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bảng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Người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đúng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tất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người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chiến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thắng</a:t>
            </a:r>
            <a:r>
              <a:rPr lang="en-US" altLang="en-US" sz="2800" b="1" dirty="0">
                <a:latin typeface="Times New Roman" panose="02020603050405020304" pitchFamily="18" charset="0"/>
              </a:rPr>
              <a:t>, rung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chuông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vàng</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054651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Missile-CL.wav"/>
                                        </p:tgtEl>
                                      </p:cMediaNode>
                                    </p:audio>
                                  </p:subTnLst>
                                </p:cTn>
                              </p:par>
                              <p:par>
                                <p:cTn id="9" presetID="53" presetClass="entr" presetSubtype="0" fill="hold" nodeType="with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31" presetClass="entr" presetSubtype="0" fill="hold" nodeType="withEffect">
                                  <p:stCondLst>
                                    <p:cond delay="2000"/>
                                  </p:stCondLst>
                                  <p:iterate type="lt">
                                    <p:tmPct val="5000"/>
                                  </p:iterate>
                                  <p:childTnLst>
                                    <p:set>
                                      <p:cBhvr>
                                        <p:cTn id="15" dur="1" fill="hold">
                                          <p:stCondLst>
                                            <p:cond delay="0"/>
                                          </p:stCondLst>
                                        </p:cTn>
                                        <p:tgtEl>
                                          <p:spTgt spid="5226"/>
                                        </p:tgtEl>
                                        <p:attrNameLst>
                                          <p:attrName>style.visibility</p:attrName>
                                        </p:attrNameLst>
                                      </p:cBhvr>
                                      <p:to>
                                        <p:strVal val="visible"/>
                                      </p:to>
                                    </p:set>
                                    <p:anim calcmode="lin" valueType="num">
                                      <p:cBhvr>
                                        <p:cTn id="16" dur="500" fill="hold"/>
                                        <p:tgtEl>
                                          <p:spTgt spid="5226"/>
                                        </p:tgtEl>
                                        <p:attrNameLst>
                                          <p:attrName>ppt_w</p:attrName>
                                        </p:attrNameLst>
                                      </p:cBhvr>
                                      <p:tavLst>
                                        <p:tav tm="0">
                                          <p:val>
                                            <p:fltVal val="0"/>
                                          </p:val>
                                        </p:tav>
                                        <p:tav tm="100000">
                                          <p:val>
                                            <p:strVal val="#ppt_w"/>
                                          </p:val>
                                        </p:tav>
                                      </p:tavLst>
                                    </p:anim>
                                    <p:anim calcmode="lin" valueType="num">
                                      <p:cBhvr>
                                        <p:cTn id="17" dur="500" fill="hold"/>
                                        <p:tgtEl>
                                          <p:spTgt spid="5226"/>
                                        </p:tgtEl>
                                        <p:attrNameLst>
                                          <p:attrName>ppt_h</p:attrName>
                                        </p:attrNameLst>
                                      </p:cBhvr>
                                      <p:tavLst>
                                        <p:tav tm="0">
                                          <p:val>
                                            <p:fltVal val="0"/>
                                          </p:val>
                                        </p:tav>
                                        <p:tav tm="100000">
                                          <p:val>
                                            <p:strVal val="#ppt_h"/>
                                          </p:val>
                                        </p:tav>
                                      </p:tavLst>
                                    </p:anim>
                                    <p:anim calcmode="lin" valueType="num">
                                      <p:cBhvr>
                                        <p:cTn id="18" dur="500" fill="hold"/>
                                        <p:tgtEl>
                                          <p:spTgt spid="5226"/>
                                        </p:tgtEl>
                                        <p:attrNameLst>
                                          <p:attrName>style.rotation</p:attrName>
                                        </p:attrNameLst>
                                      </p:cBhvr>
                                      <p:tavLst>
                                        <p:tav tm="0">
                                          <p:val>
                                            <p:fltVal val="90"/>
                                          </p:val>
                                        </p:tav>
                                        <p:tav tm="100000">
                                          <p:val>
                                            <p:fltVal val="0"/>
                                          </p:val>
                                        </p:tav>
                                      </p:tavLst>
                                    </p:anim>
                                    <p:animEffect transition="in" filter="fade">
                                      <p:cBhvr>
                                        <p:cTn id="19" dur="500"/>
                                        <p:tgtEl>
                                          <p:spTgt spid="5226"/>
                                        </p:tgtEl>
                                      </p:cBhvr>
                                    </p:animEffect>
                                  </p:childTnLst>
                                </p:cTn>
                              </p:par>
                              <p:par>
                                <p:cTn id="20" presetID="22" presetClass="entr" presetSubtype="1" fill="hold" grpId="0" nodeType="withEffect">
                                  <p:stCondLst>
                                    <p:cond delay="2000"/>
                                  </p:stCondLst>
                                  <p:childTnLst>
                                    <p:set>
                                      <p:cBhvr>
                                        <p:cTn id="21" dur="1" fill="hold">
                                          <p:stCondLst>
                                            <p:cond delay="0"/>
                                          </p:stCondLst>
                                        </p:cTn>
                                        <p:tgtEl>
                                          <p:spTgt spid="5227"/>
                                        </p:tgtEl>
                                        <p:attrNameLst>
                                          <p:attrName>style.visibility</p:attrName>
                                        </p:attrNameLst>
                                      </p:cBhvr>
                                      <p:to>
                                        <p:strVal val="visible"/>
                                      </p:to>
                                    </p:set>
                                    <p:animEffect transition="in" filter="wipe(up)">
                                      <p:cBhvr>
                                        <p:cTn id="22" dur="500"/>
                                        <p:tgtEl>
                                          <p:spTgt spid="5227"/>
                                        </p:tgtEl>
                                      </p:cBhvr>
                                    </p:animEffect>
                                  </p:childTnLst>
                                </p:cTn>
                              </p:par>
                              <p:par>
                                <p:cTn id="23" presetID="3" presetClass="entr" presetSubtype="10" fill="hold" grpId="0" nodeType="withEffect" nodePh="1">
                                  <p:stCondLst>
                                    <p:cond delay="19000"/>
                                  </p:stCondLst>
                                  <p:endCondLst>
                                    <p:cond evt="begin" delay="0">
                                      <p:tn val="23"/>
                                    </p:cond>
                                  </p:endCondLst>
                                  <p:childTnLst>
                                    <p:set>
                                      <p:cBhvr>
                                        <p:cTn id="24" dur="1" fill="hold">
                                          <p:stCondLst>
                                            <p:cond delay="0"/>
                                          </p:stCondLst>
                                        </p:cTn>
                                        <p:tgtEl>
                                          <p:spTgt spid="110"/>
                                        </p:tgtEl>
                                        <p:attrNameLst>
                                          <p:attrName>style.visibility</p:attrName>
                                        </p:attrNameLst>
                                      </p:cBhvr>
                                      <p:to>
                                        <p:strVal val="visible"/>
                                      </p:to>
                                    </p:set>
                                    <p:animEffect transition="in" filter="blinds(horizontal)">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Nhac cho 1.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4" fill="hold" grpId="1" nodeType="clickEffect">
                                  <p:stCondLst>
                                    <p:cond delay="0"/>
                                  </p:stCondLst>
                                  <p:childTnLst>
                                    <p:anim calcmode="lin" valueType="num">
                                      <p:cBhvr additive="base">
                                        <p:cTn id="29" dur="500"/>
                                        <p:tgtEl>
                                          <p:spTgt spid="5227"/>
                                        </p:tgtEl>
                                        <p:attrNameLst>
                                          <p:attrName>ppt_x</p:attrName>
                                        </p:attrNameLst>
                                      </p:cBhvr>
                                      <p:tavLst>
                                        <p:tav tm="0">
                                          <p:val>
                                            <p:strVal val="ppt_x"/>
                                          </p:val>
                                        </p:tav>
                                        <p:tav tm="100000">
                                          <p:val>
                                            <p:strVal val="ppt_x"/>
                                          </p:val>
                                        </p:tav>
                                      </p:tavLst>
                                    </p:anim>
                                    <p:anim calcmode="lin" valueType="num">
                                      <p:cBhvr additive="base">
                                        <p:cTn id="30" dur="500"/>
                                        <p:tgtEl>
                                          <p:spTgt spid="5227"/>
                                        </p:tgtEl>
                                        <p:attrNameLst>
                                          <p:attrName>ppt_y</p:attrName>
                                        </p:attrNameLst>
                                      </p:cBhvr>
                                      <p:tavLst>
                                        <p:tav tm="0">
                                          <p:val>
                                            <p:strVal val="ppt_y"/>
                                          </p:val>
                                        </p:tav>
                                        <p:tav tm="100000">
                                          <p:val>
                                            <p:strVal val="1+ppt_h/2"/>
                                          </p:val>
                                        </p:tav>
                                      </p:tavLst>
                                    </p:anim>
                                    <p:set>
                                      <p:cBhvr>
                                        <p:cTn id="31" dur="1" fill="hold">
                                          <p:stCondLst>
                                            <p:cond delay="499"/>
                                          </p:stCondLst>
                                        </p:cTn>
                                        <p:tgtEl>
                                          <p:spTgt spid="5227"/>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3" presetClass="exit" presetSubtype="10" fill="hold" nodeType="withEffect">
                                  <p:stCondLst>
                                    <p:cond delay="0"/>
                                  </p:stCondLst>
                                  <p:iterate type="lt">
                                    <p:tmPct val="0"/>
                                  </p:iterate>
                                  <p:childTnLst>
                                    <p:animEffect transition="out" filter="blinds(horizontal)">
                                      <p:cBhvr>
                                        <p:cTn id="39" dur="500"/>
                                        <p:tgtEl>
                                          <p:spTgt spid="5226"/>
                                        </p:tgtEl>
                                      </p:cBhvr>
                                    </p:animEffect>
                                    <p:set>
                                      <p:cBhvr>
                                        <p:cTn id="40" dur="1" fill="hold">
                                          <p:stCondLst>
                                            <p:cond delay="499"/>
                                          </p:stCondLst>
                                        </p:cTn>
                                        <p:tgtEl>
                                          <p:spTgt spid="5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5227" grpId="0"/>
      <p:bldP spid="52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780497" y="2267449"/>
            <a:ext cx="8489776" cy="1544138"/>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000" dirty="0">
              <a:solidFill>
                <a:schemeClr val="bg1"/>
              </a:solidFill>
            </a:endParaRPr>
          </a:p>
          <a:p>
            <a:pPr algn="ctr" eaLnBrk="1" hangingPunct="1"/>
            <a:endParaRPr lang="vi-VN" altLang="en-US" sz="3000" dirty="0" smtClean="0">
              <a:solidFill>
                <a:srgbClr val="FFFF00"/>
              </a:solidFill>
            </a:endParaRPr>
          </a:p>
          <a:p>
            <a:pPr algn="ctr" eaLnBrk="1" hangingPunct="1"/>
            <a:endParaRPr lang="vi-VN" altLang="en-US" sz="3000" dirty="0" smtClean="0">
              <a:solidFill>
                <a:srgbClr val="FFFF00"/>
              </a:solidFill>
            </a:endParaRPr>
          </a:p>
          <a:p>
            <a:pPr algn="ctr" eaLnBrk="1" hangingPunct="1"/>
            <a:r>
              <a:rPr lang="en-US" altLang="en-US" sz="3600" b="1" dirty="0" err="1" smtClean="0">
                <a:solidFill>
                  <a:srgbClr val="FFFF00"/>
                </a:solidFill>
                <a:latin typeface="Times New Roman" panose="02020603050405020304" pitchFamily="18" charset="0"/>
                <a:cs typeface="Times New Roman" panose="02020603050405020304" pitchFamily="18" charset="0"/>
              </a:rPr>
              <a:t>Em</a:t>
            </a:r>
            <a:r>
              <a:rPr lang="en-US" altLang="en-US" sz="3600" b="1" dirty="0" smtClean="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hãy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vào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smtClean="0">
                <a:solidFill>
                  <a:srgbClr val="FFFF00"/>
                </a:solidFill>
                <a:latin typeface="Times New Roman" panose="02020603050405020304" pitchFamily="18" charset="0"/>
                <a:cs typeface="Times New Roman" panose="02020603050405020304" pitchFamily="18" charset="0"/>
              </a:rPr>
              <a:t>bảng</a:t>
            </a:r>
            <a:r>
              <a:rPr lang="vi-VN" altLang="en-US" sz="3600" b="1" dirty="0" smtClean="0">
                <a:solidFill>
                  <a:srgbClr val="FFFF00"/>
                </a:solidFill>
                <a:latin typeface="Times New Roman" panose="02020603050405020304" pitchFamily="18" charset="0"/>
                <a:cs typeface="Times New Roman" panose="02020603050405020304" pitchFamily="18" charset="0"/>
              </a:rPr>
              <a:t> các đơn vị </a:t>
            </a:r>
          </a:p>
          <a:p>
            <a:pPr algn="ctr" eaLnBrk="1" hangingPunct="1"/>
            <a:r>
              <a:rPr lang="vi-VN" altLang="en-US" sz="3600" b="1" dirty="0" smtClean="0">
                <a:solidFill>
                  <a:srgbClr val="FFFF00"/>
                </a:solidFill>
                <a:latin typeface="Times New Roman" panose="02020603050405020304" pitchFamily="18" charset="0"/>
                <a:cs typeface="Times New Roman" panose="02020603050405020304" pitchFamily="18" charset="0"/>
              </a:rPr>
              <a:t>diện tích đã học</a:t>
            </a:r>
            <a:r>
              <a:rPr lang="en-US" altLang="en-US" sz="3600" b="1" dirty="0" smtClean="0">
                <a:solidFill>
                  <a:srgbClr val="FFFF00"/>
                </a:solidFill>
                <a:latin typeface="Times New Roman" panose="02020603050405020304" pitchFamily="18" charset="0"/>
                <a:cs typeface="Times New Roman" panose="02020603050405020304" pitchFamily="18" charset="0"/>
              </a:rPr>
              <a:t>:</a:t>
            </a:r>
            <a:endParaRPr lang="en-US" altLang="en-US" sz="3600" b="1" dirty="0">
              <a:solidFill>
                <a:srgbClr val="FFFF00"/>
              </a:solidFill>
              <a:latin typeface="Times New Roman" panose="02020603050405020304" pitchFamily="18" charset="0"/>
              <a:cs typeface="Times New Roman" panose="02020603050405020304" pitchFamily="18" charset="0"/>
            </a:endParaRPr>
          </a:p>
          <a:p>
            <a:pPr algn="ctr" eaLnBrk="1" hangingPunct="1"/>
            <a:endParaRPr lang="en-US" altLang="en-US" sz="3600" b="1" dirty="0">
              <a:solidFill>
                <a:schemeClr val="bg1"/>
              </a:solidFill>
              <a:latin typeface="Times New Roman" panose="02020603050405020304" pitchFamily="18" charset="0"/>
              <a:cs typeface="Times New Roman" panose="02020603050405020304" pitchFamily="18" charset="0"/>
            </a:endParaRPr>
          </a:p>
          <a:p>
            <a:pPr algn="ctr" eaLnBrk="1" hangingPunct="1"/>
            <a:endParaRPr lang="en-US" altLang="en-US" sz="3200" b="1" dirty="0">
              <a:solidFill>
                <a:schemeClr val="bg1"/>
              </a:solidFill>
            </a:endParaRPr>
          </a:p>
          <a:p>
            <a:pPr algn="ctr" eaLnBrk="1" hangingPunct="1"/>
            <a:endParaRPr lang="en-US" altLang="en-US" sz="3000" dirty="0">
              <a:solidFill>
                <a:schemeClr val="bg1"/>
              </a:solidFill>
            </a:endParaRPr>
          </a:p>
        </p:txBody>
      </p:sp>
      <p:grpSp>
        <p:nvGrpSpPr>
          <p:cNvPr id="7171" name="Group 51"/>
          <p:cNvGrpSpPr>
            <a:grpSpLocks/>
          </p:cNvGrpSpPr>
          <p:nvPr/>
        </p:nvGrpSpPr>
        <p:grpSpPr bwMode="auto">
          <a:xfrm>
            <a:off x="1520826" y="-4763"/>
            <a:ext cx="320675" cy="6858001"/>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719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8219" name="AutoShape 27"/>
          <p:cNvSpPr>
            <a:spLocks noChangeArrowheads="1"/>
          </p:cNvSpPr>
          <p:nvPr/>
        </p:nvSpPr>
        <p:spPr bwMode="auto">
          <a:xfrm>
            <a:off x="1524000" y="12192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20" name="WordArt 28"/>
          <p:cNvSpPr>
            <a:spLocks noChangeArrowheads="1" noChangeShapeType="1" noTextEdit="1"/>
          </p:cNvSpPr>
          <p:nvPr/>
        </p:nvSpPr>
        <p:spPr bwMode="auto">
          <a:xfrm>
            <a:off x="1890713" y="1614488"/>
            <a:ext cx="781050" cy="533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Caâu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 </a:t>
            </a:r>
            <a:r>
              <a:rPr lang="vi-VN"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1</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endParaRPr>
          </a:p>
        </p:txBody>
      </p:sp>
      <p:pic>
        <p:nvPicPr>
          <p:cNvPr id="7174" name="Picture 29" descr="Picture1"/>
          <p:cNvPicPr>
            <a:picLocks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741363"/>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WordArt 30"/>
          <p:cNvSpPr>
            <a:spLocks noChangeArrowheads="1" noChangeShapeType="1" noTextEdit="1"/>
          </p:cNvSpPr>
          <p:nvPr/>
        </p:nvSpPr>
        <p:spPr bwMode="auto">
          <a:xfrm>
            <a:off x="3562351" y="26988"/>
            <a:ext cx="5973763"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pic>
        <p:nvPicPr>
          <p:cNvPr id="7176" name="Picture 31" descr="Bellcoll">
            <a:hlinkClick r:id="" action="ppaction://hlinkshowjump?jump=firs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2725" y="-142875"/>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8235" name="WordArt 4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11</a:t>
            </a:r>
          </a:p>
        </p:txBody>
      </p:sp>
      <p:sp>
        <p:nvSpPr>
          <p:cNvPr id="8236" name="WordArt 44"/>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12</a:t>
            </a:r>
          </a:p>
        </p:txBody>
      </p:sp>
      <p:sp>
        <p:nvSpPr>
          <p:cNvPr id="8237" name="WordArt 45"/>
          <p:cNvSpPr>
            <a:spLocks noChangeArrowheads="1" noChangeShapeType="1" noTextEdit="1"/>
          </p:cNvSpPr>
          <p:nvPr/>
        </p:nvSpPr>
        <p:spPr bwMode="auto">
          <a:xfrm>
            <a:off x="9372600" y="44291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13</a:t>
            </a:r>
          </a:p>
        </p:txBody>
      </p:sp>
      <p:sp>
        <p:nvSpPr>
          <p:cNvPr id="8238" name="WordArt 46"/>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14</a:t>
            </a:r>
          </a:p>
        </p:txBody>
      </p:sp>
      <p:sp>
        <p:nvSpPr>
          <p:cNvPr id="8239" name="WordArt 47"/>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15</a:t>
            </a:r>
          </a:p>
        </p:txBody>
      </p:sp>
      <p:grpSp>
        <p:nvGrpSpPr>
          <p:cNvPr id="25" name="Group 48"/>
          <p:cNvGrpSpPr>
            <a:grpSpLocks/>
          </p:cNvGrpSpPr>
          <p:nvPr/>
        </p:nvGrpSpPr>
        <p:grpSpPr bwMode="auto">
          <a:xfrm>
            <a:off x="4543697" y="4524125"/>
            <a:ext cx="1752600" cy="1752600"/>
            <a:chOff x="4464" y="2400"/>
            <a:chExt cx="1104" cy="1104"/>
          </a:xfrm>
        </p:grpSpPr>
        <p:sp>
          <p:nvSpPr>
            <p:cNvPr id="7194" name="AutoShape 49"/>
            <p:cNvSpPr>
              <a:spLocks noChangeArrowheads="1"/>
            </p:cNvSpPr>
            <p:nvPr/>
          </p:nvSpPr>
          <p:spPr bwMode="auto">
            <a:xfrm>
              <a:off x="4464" y="2400"/>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anose="020B7200000000000000" pitchFamily="34" charset="0"/>
              </a:endParaRPr>
            </a:p>
          </p:txBody>
        </p:sp>
        <p:sp>
          <p:nvSpPr>
            <p:cNvPr id="7195" name="WordArt 50"/>
            <p:cNvSpPr>
              <a:spLocks noChangeArrowheads="1" noChangeShapeType="1" noTextEdit="1"/>
            </p:cNvSpPr>
            <p:nvPr/>
          </p:nvSpPr>
          <p:spPr bwMode="auto">
            <a:xfrm>
              <a:off x="4752" y="2592"/>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custDataLst>
      <p:tags r:id="rId1"/>
    </p:custDataLst>
    <p:extLst>
      <p:ext uri="{BB962C8B-B14F-4D97-AF65-F5344CB8AC3E}">
        <p14:creationId xmlns:p14="http://schemas.microsoft.com/office/powerpoint/2010/main" val="12267624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circle(in)">
                                      <p:cBhvr>
                                        <p:cTn id="10" dur="500"/>
                                        <p:tgtEl>
                                          <p:spTgt spid="8220"/>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Jet Fighter 2-DVD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239"/>
                                        </p:tgtEl>
                                        <p:attrNameLst>
                                          <p:attrName>style.visibility</p:attrName>
                                        </p:attrNameLst>
                                      </p:cBhvr>
                                      <p:to>
                                        <p:strVal val="visible"/>
                                      </p:to>
                                    </p:set>
                                    <p:animEffect transition="in" filter="dissolve">
                                      <p:cBhvr>
                                        <p:cTn id="21" dur="500"/>
                                        <p:tgtEl>
                                          <p:spTgt spid="8239"/>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par>
                          <p:cTn id="22" fill="hold" nodeType="afterGroup">
                            <p:stCondLst>
                              <p:cond delay="500"/>
                            </p:stCondLst>
                            <p:childTnLst>
                              <p:par>
                                <p:cTn id="23" presetID="53" presetClass="exit" presetSubtype="0" fill="hold" nodeType="afterEffect">
                                  <p:stCondLst>
                                    <p:cond delay="0"/>
                                  </p:stCondLst>
                                  <p:childTnLst>
                                    <p:anim calcmode="lin" valueType="num">
                                      <p:cBhvr>
                                        <p:cTn id="24" dur="500"/>
                                        <p:tgtEl>
                                          <p:spTgt spid="8239"/>
                                        </p:tgtEl>
                                        <p:attrNameLst>
                                          <p:attrName>ppt_w</p:attrName>
                                        </p:attrNameLst>
                                      </p:cBhvr>
                                      <p:tavLst>
                                        <p:tav tm="0">
                                          <p:val>
                                            <p:strVal val="ppt_w"/>
                                          </p:val>
                                        </p:tav>
                                        <p:tav tm="100000">
                                          <p:val>
                                            <p:fltVal val="0"/>
                                          </p:val>
                                        </p:tav>
                                      </p:tavLst>
                                    </p:anim>
                                    <p:anim calcmode="lin" valueType="num">
                                      <p:cBhvr>
                                        <p:cTn id="25" dur="500"/>
                                        <p:tgtEl>
                                          <p:spTgt spid="8239"/>
                                        </p:tgtEl>
                                        <p:attrNameLst>
                                          <p:attrName>ppt_h</p:attrName>
                                        </p:attrNameLst>
                                      </p:cBhvr>
                                      <p:tavLst>
                                        <p:tav tm="0">
                                          <p:val>
                                            <p:strVal val="ppt_h"/>
                                          </p:val>
                                        </p:tav>
                                        <p:tav tm="100000">
                                          <p:val>
                                            <p:fltVal val="0"/>
                                          </p:val>
                                        </p:tav>
                                      </p:tavLst>
                                    </p:anim>
                                    <p:animEffect transition="out" filter="fade">
                                      <p:cBhvr>
                                        <p:cTn id="26" dur="500"/>
                                        <p:tgtEl>
                                          <p:spTgt spid="8239"/>
                                        </p:tgtEl>
                                      </p:cBhvr>
                                    </p:animEffect>
                                    <p:set>
                                      <p:cBhvr>
                                        <p:cTn id="27" dur="1" fill="hold">
                                          <p:stCondLst>
                                            <p:cond delay="499"/>
                                          </p:stCondLst>
                                        </p:cTn>
                                        <p:tgtEl>
                                          <p:spTgt spid="8239"/>
                                        </p:tgtEl>
                                        <p:attrNameLst>
                                          <p:attrName>style.visibility</p:attrName>
                                        </p:attrNameLst>
                                      </p:cBhvr>
                                      <p:to>
                                        <p:strVal val="hidden"/>
                                      </p:to>
                                    </p:set>
                                  </p:childTnLst>
                                </p:cTn>
                              </p:par>
                            </p:childTnLst>
                          </p:cTn>
                        </p:par>
                        <p:par>
                          <p:cTn id="28" fill="hold" nodeType="afterGroup">
                            <p:stCondLst>
                              <p:cond delay="1000"/>
                            </p:stCondLst>
                            <p:childTnLst>
                              <p:par>
                                <p:cTn id="29" presetID="9" presetClass="entr" presetSubtype="0" fill="hold" nodeType="afterEffect">
                                  <p:stCondLst>
                                    <p:cond delay="0"/>
                                  </p:stCondLst>
                                  <p:childTnLst>
                                    <p:set>
                                      <p:cBhvr>
                                        <p:cTn id="30" dur="1" fill="hold">
                                          <p:stCondLst>
                                            <p:cond delay="0"/>
                                          </p:stCondLst>
                                        </p:cTn>
                                        <p:tgtEl>
                                          <p:spTgt spid="8238"/>
                                        </p:tgtEl>
                                        <p:attrNameLst>
                                          <p:attrName>style.visibility</p:attrName>
                                        </p:attrNameLst>
                                      </p:cBhvr>
                                      <p:to>
                                        <p:strVal val="visible"/>
                                      </p:to>
                                    </p:set>
                                    <p:animEffect transition="in" filter="dissolve">
                                      <p:cBhvr>
                                        <p:cTn id="31" dur="500"/>
                                        <p:tgtEl>
                                          <p:spTgt spid="8238"/>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1500"/>
                            </p:stCondLst>
                            <p:childTnLst>
                              <p:par>
                                <p:cTn id="33" presetID="53" presetClass="exit" presetSubtype="0" fill="hold" nodeType="afterEffect">
                                  <p:stCondLst>
                                    <p:cond delay="0"/>
                                  </p:stCondLst>
                                  <p:childTnLst>
                                    <p:anim calcmode="lin" valueType="num">
                                      <p:cBhvr>
                                        <p:cTn id="34" dur="500"/>
                                        <p:tgtEl>
                                          <p:spTgt spid="8238"/>
                                        </p:tgtEl>
                                        <p:attrNameLst>
                                          <p:attrName>ppt_w</p:attrName>
                                        </p:attrNameLst>
                                      </p:cBhvr>
                                      <p:tavLst>
                                        <p:tav tm="0">
                                          <p:val>
                                            <p:strVal val="ppt_w"/>
                                          </p:val>
                                        </p:tav>
                                        <p:tav tm="100000">
                                          <p:val>
                                            <p:fltVal val="0"/>
                                          </p:val>
                                        </p:tav>
                                      </p:tavLst>
                                    </p:anim>
                                    <p:anim calcmode="lin" valueType="num">
                                      <p:cBhvr>
                                        <p:cTn id="35" dur="500"/>
                                        <p:tgtEl>
                                          <p:spTgt spid="8238"/>
                                        </p:tgtEl>
                                        <p:attrNameLst>
                                          <p:attrName>ppt_h</p:attrName>
                                        </p:attrNameLst>
                                      </p:cBhvr>
                                      <p:tavLst>
                                        <p:tav tm="0">
                                          <p:val>
                                            <p:strVal val="ppt_h"/>
                                          </p:val>
                                        </p:tav>
                                        <p:tav tm="100000">
                                          <p:val>
                                            <p:fltVal val="0"/>
                                          </p:val>
                                        </p:tav>
                                      </p:tavLst>
                                    </p:anim>
                                    <p:animEffect transition="out" filter="fade">
                                      <p:cBhvr>
                                        <p:cTn id="36" dur="500"/>
                                        <p:tgtEl>
                                          <p:spTgt spid="8238"/>
                                        </p:tgtEl>
                                      </p:cBhvr>
                                    </p:animEffect>
                                    <p:set>
                                      <p:cBhvr>
                                        <p:cTn id="37" dur="1" fill="hold">
                                          <p:stCondLst>
                                            <p:cond delay="499"/>
                                          </p:stCondLst>
                                        </p:cTn>
                                        <p:tgtEl>
                                          <p:spTgt spid="8238"/>
                                        </p:tgtEl>
                                        <p:attrNameLst>
                                          <p:attrName>style.visibility</p:attrName>
                                        </p:attrNameLst>
                                      </p:cBhvr>
                                      <p:to>
                                        <p:strVal val="hidden"/>
                                      </p:to>
                                    </p:set>
                                  </p:childTnLst>
                                </p:cTn>
                              </p:par>
                            </p:childTnLst>
                          </p:cTn>
                        </p:par>
                        <p:par>
                          <p:cTn id="38" fill="hold" nodeType="afterGroup">
                            <p:stCondLst>
                              <p:cond delay="2000"/>
                            </p:stCondLst>
                            <p:childTnLst>
                              <p:par>
                                <p:cTn id="39" presetID="9" presetClass="entr" presetSubtype="0" fill="hold" nodeType="afterEffect">
                                  <p:stCondLst>
                                    <p:cond delay="0"/>
                                  </p:stCondLst>
                                  <p:childTnLst>
                                    <p:set>
                                      <p:cBhvr>
                                        <p:cTn id="40" dur="1" fill="hold">
                                          <p:stCondLst>
                                            <p:cond delay="0"/>
                                          </p:stCondLst>
                                        </p:cTn>
                                        <p:tgtEl>
                                          <p:spTgt spid="8237"/>
                                        </p:tgtEl>
                                        <p:attrNameLst>
                                          <p:attrName>style.visibility</p:attrName>
                                        </p:attrNameLst>
                                      </p:cBhvr>
                                      <p:to>
                                        <p:strVal val="visible"/>
                                      </p:to>
                                    </p:set>
                                    <p:animEffect transition="in" filter="dissolve">
                                      <p:cBhvr>
                                        <p:cTn id="41" dur="500"/>
                                        <p:tgtEl>
                                          <p:spTgt spid="8237"/>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2500"/>
                            </p:stCondLst>
                            <p:childTnLst>
                              <p:par>
                                <p:cTn id="43" presetID="53" presetClass="exit" presetSubtype="0" fill="hold" nodeType="afterEffect">
                                  <p:stCondLst>
                                    <p:cond delay="0"/>
                                  </p:stCondLst>
                                  <p:childTnLst>
                                    <p:anim calcmode="lin" valueType="num">
                                      <p:cBhvr>
                                        <p:cTn id="44" dur="500"/>
                                        <p:tgtEl>
                                          <p:spTgt spid="8237"/>
                                        </p:tgtEl>
                                        <p:attrNameLst>
                                          <p:attrName>ppt_w</p:attrName>
                                        </p:attrNameLst>
                                      </p:cBhvr>
                                      <p:tavLst>
                                        <p:tav tm="0">
                                          <p:val>
                                            <p:strVal val="ppt_w"/>
                                          </p:val>
                                        </p:tav>
                                        <p:tav tm="100000">
                                          <p:val>
                                            <p:fltVal val="0"/>
                                          </p:val>
                                        </p:tav>
                                      </p:tavLst>
                                    </p:anim>
                                    <p:anim calcmode="lin" valueType="num">
                                      <p:cBhvr>
                                        <p:cTn id="45" dur="500"/>
                                        <p:tgtEl>
                                          <p:spTgt spid="8237"/>
                                        </p:tgtEl>
                                        <p:attrNameLst>
                                          <p:attrName>ppt_h</p:attrName>
                                        </p:attrNameLst>
                                      </p:cBhvr>
                                      <p:tavLst>
                                        <p:tav tm="0">
                                          <p:val>
                                            <p:strVal val="ppt_h"/>
                                          </p:val>
                                        </p:tav>
                                        <p:tav tm="100000">
                                          <p:val>
                                            <p:fltVal val="0"/>
                                          </p:val>
                                        </p:tav>
                                      </p:tavLst>
                                    </p:anim>
                                    <p:animEffect transition="out" filter="fade">
                                      <p:cBhvr>
                                        <p:cTn id="46" dur="500"/>
                                        <p:tgtEl>
                                          <p:spTgt spid="8237"/>
                                        </p:tgtEl>
                                      </p:cBhvr>
                                    </p:animEffect>
                                    <p:set>
                                      <p:cBhvr>
                                        <p:cTn id="47" dur="1" fill="hold">
                                          <p:stCondLst>
                                            <p:cond delay="499"/>
                                          </p:stCondLst>
                                        </p:cTn>
                                        <p:tgtEl>
                                          <p:spTgt spid="8237"/>
                                        </p:tgtEl>
                                        <p:attrNameLst>
                                          <p:attrName>style.visibility</p:attrName>
                                        </p:attrNameLst>
                                      </p:cBhvr>
                                      <p:to>
                                        <p:strVal val="hidden"/>
                                      </p:to>
                                    </p:set>
                                  </p:childTnLst>
                                </p:cTn>
                              </p:par>
                            </p:childTnLst>
                          </p:cTn>
                        </p:par>
                        <p:par>
                          <p:cTn id="48" fill="hold" nodeType="afterGroup">
                            <p:stCondLst>
                              <p:cond delay="3000"/>
                            </p:stCondLst>
                            <p:childTnLst>
                              <p:par>
                                <p:cTn id="49" presetID="9" presetClass="entr" presetSubtype="0" fill="hold" nodeType="afterEffect">
                                  <p:stCondLst>
                                    <p:cond delay="0"/>
                                  </p:stCondLst>
                                  <p:childTnLst>
                                    <p:set>
                                      <p:cBhvr>
                                        <p:cTn id="50" dur="1" fill="hold">
                                          <p:stCondLst>
                                            <p:cond delay="0"/>
                                          </p:stCondLst>
                                        </p:cTn>
                                        <p:tgtEl>
                                          <p:spTgt spid="8236"/>
                                        </p:tgtEl>
                                        <p:attrNameLst>
                                          <p:attrName>style.visibility</p:attrName>
                                        </p:attrNameLst>
                                      </p:cBhvr>
                                      <p:to>
                                        <p:strVal val="visible"/>
                                      </p:to>
                                    </p:set>
                                    <p:animEffect transition="in" filter="dissolve">
                                      <p:cBhvr>
                                        <p:cTn id="51" dur="500"/>
                                        <p:tgtEl>
                                          <p:spTgt spid="8236"/>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3500"/>
                            </p:stCondLst>
                            <p:childTnLst>
                              <p:par>
                                <p:cTn id="53" presetID="53" presetClass="exit" presetSubtype="0" fill="hold" nodeType="afterEffect">
                                  <p:stCondLst>
                                    <p:cond delay="0"/>
                                  </p:stCondLst>
                                  <p:childTnLst>
                                    <p:anim calcmode="lin" valueType="num">
                                      <p:cBhvr>
                                        <p:cTn id="54" dur="500"/>
                                        <p:tgtEl>
                                          <p:spTgt spid="8236"/>
                                        </p:tgtEl>
                                        <p:attrNameLst>
                                          <p:attrName>ppt_w</p:attrName>
                                        </p:attrNameLst>
                                      </p:cBhvr>
                                      <p:tavLst>
                                        <p:tav tm="0">
                                          <p:val>
                                            <p:strVal val="ppt_w"/>
                                          </p:val>
                                        </p:tav>
                                        <p:tav tm="100000">
                                          <p:val>
                                            <p:fltVal val="0"/>
                                          </p:val>
                                        </p:tav>
                                      </p:tavLst>
                                    </p:anim>
                                    <p:anim calcmode="lin" valueType="num">
                                      <p:cBhvr>
                                        <p:cTn id="55" dur="500"/>
                                        <p:tgtEl>
                                          <p:spTgt spid="8236"/>
                                        </p:tgtEl>
                                        <p:attrNameLst>
                                          <p:attrName>ppt_h</p:attrName>
                                        </p:attrNameLst>
                                      </p:cBhvr>
                                      <p:tavLst>
                                        <p:tav tm="0">
                                          <p:val>
                                            <p:strVal val="ppt_h"/>
                                          </p:val>
                                        </p:tav>
                                        <p:tav tm="100000">
                                          <p:val>
                                            <p:fltVal val="0"/>
                                          </p:val>
                                        </p:tav>
                                      </p:tavLst>
                                    </p:anim>
                                    <p:animEffect transition="out" filter="fade">
                                      <p:cBhvr>
                                        <p:cTn id="56" dur="500"/>
                                        <p:tgtEl>
                                          <p:spTgt spid="8236"/>
                                        </p:tgtEl>
                                      </p:cBhvr>
                                    </p:animEffect>
                                    <p:set>
                                      <p:cBhvr>
                                        <p:cTn id="57" dur="1" fill="hold">
                                          <p:stCondLst>
                                            <p:cond delay="499"/>
                                          </p:stCondLst>
                                        </p:cTn>
                                        <p:tgtEl>
                                          <p:spTgt spid="8236"/>
                                        </p:tgtEl>
                                        <p:attrNameLst>
                                          <p:attrName>style.visibility</p:attrName>
                                        </p:attrNameLst>
                                      </p:cBhvr>
                                      <p:to>
                                        <p:strVal val="hidden"/>
                                      </p:to>
                                    </p:set>
                                  </p:childTnLst>
                                </p:cTn>
                              </p:par>
                            </p:childTnLst>
                          </p:cTn>
                        </p:par>
                        <p:par>
                          <p:cTn id="58" fill="hold" nodeType="afterGroup">
                            <p:stCondLst>
                              <p:cond delay="4000"/>
                            </p:stCondLst>
                            <p:childTnLst>
                              <p:par>
                                <p:cTn id="59" presetID="9" presetClass="entr" presetSubtype="0" fill="hold" nodeType="afterEffect">
                                  <p:stCondLst>
                                    <p:cond delay="0"/>
                                  </p:stCondLst>
                                  <p:childTnLst>
                                    <p:set>
                                      <p:cBhvr>
                                        <p:cTn id="60" dur="1" fill="hold">
                                          <p:stCondLst>
                                            <p:cond delay="0"/>
                                          </p:stCondLst>
                                        </p:cTn>
                                        <p:tgtEl>
                                          <p:spTgt spid="8235"/>
                                        </p:tgtEl>
                                        <p:attrNameLst>
                                          <p:attrName>style.visibility</p:attrName>
                                        </p:attrNameLst>
                                      </p:cBhvr>
                                      <p:to>
                                        <p:strVal val="visible"/>
                                      </p:to>
                                    </p:set>
                                    <p:animEffect transition="in" filter="dissolve">
                                      <p:cBhvr>
                                        <p:cTn id="61" dur="500"/>
                                        <p:tgtEl>
                                          <p:spTgt spid="8235"/>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4500"/>
                            </p:stCondLst>
                            <p:childTnLst>
                              <p:par>
                                <p:cTn id="63" presetID="53" presetClass="exit" presetSubtype="0" fill="hold" nodeType="afterEffect">
                                  <p:stCondLst>
                                    <p:cond delay="0"/>
                                  </p:stCondLst>
                                  <p:childTnLst>
                                    <p:anim calcmode="lin" valueType="num">
                                      <p:cBhvr>
                                        <p:cTn id="64" dur="500"/>
                                        <p:tgtEl>
                                          <p:spTgt spid="8235"/>
                                        </p:tgtEl>
                                        <p:attrNameLst>
                                          <p:attrName>ppt_w</p:attrName>
                                        </p:attrNameLst>
                                      </p:cBhvr>
                                      <p:tavLst>
                                        <p:tav tm="0">
                                          <p:val>
                                            <p:strVal val="ppt_w"/>
                                          </p:val>
                                        </p:tav>
                                        <p:tav tm="100000">
                                          <p:val>
                                            <p:fltVal val="0"/>
                                          </p:val>
                                        </p:tav>
                                      </p:tavLst>
                                    </p:anim>
                                    <p:anim calcmode="lin" valueType="num">
                                      <p:cBhvr>
                                        <p:cTn id="65" dur="500"/>
                                        <p:tgtEl>
                                          <p:spTgt spid="8235"/>
                                        </p:tgtEl>
                                        <p:attrNameLst>
                                          <p:attrName>ppt_h</p:attrName>
                                        </p:attrNameLst>
                                      </p:cBhvr>
                                      <p:tavLst>
                                        <p:tav tm="0">
                                          <p:val>
                                            <p:strVal val="ppt_h"/>
                                          </p:val>
                                        </p:tav>
                                        <p:tav tm="100000">
                                          <p:val>
                                            <p:fltVal val="0"/>
                                          </p:val>
                                        </p:tav>
                                      </p:tavLst>
                                    </p:anim>
                                    <p:animEffect transition="out" filter="fade">
                                      <p:cBhvr>
                                        <p:cTn id="66" dur="500"/>
                                        <p:tgtEl>
                                          <p:spTgt spid="8235"/>
                                        </p:tgtEl>
                                      </p:cBhvr>
                                    </p:animEffect>
                                    <p:set>
                                      <p:cBhvr>
                                        <p:cTn id="67" dur="1" fill="hold">
                                          <p:stCondLst>
                                            <p:cond delay="499"/>
                                          </p:stCondLst>
                                        </p:cTn>
                                        <p:tgtEl>
                                          <p:spTgt spid="8235"/>
                                        </p:tgtEl>
                                        <p:attrNameLst>
                                          <p:attrName>style.visibility</p:attrName>
                                        </p:attrNameLst>
                                      </p:cBhvr>
                                      <p:to>
                                        <p:strVal val="hidden"/>
                                      </p:to>
                                    </p:set>
                                  </p:childTnLst>
                                </p:cTn>
                              </p:par>
                            </p:childTnLst>
                          </p:cTn>
                        </p:par>
                        <p:par>
                          <p:cTn id="68" fill="hold" nodeType="afterGroup">
                            <p:stCondLst>
                              <p:cond delay="5000"/>
                            </p:stCondLst>
                            <p:childTnLst>
                              <p:par>
                                <p:cTn id="69" presetID="9" presetClass="entr" presetSubtype="0" fill="hold" nodeType="afterEffect">
                                  <p:stCondLst>
                                    <p:cond delay="0"/>
                                  </p:stCondLst>
                                  <p:childTnLst>
                                    <p:set>
                                      <p:cBhvr>
                                        <p:cTn id="70" dur="1" fill="hold">
                                          <p:stCondLst>
                                            <p:cond delay="0"/>
                                          </p:stCondLst>
                                        </p:cTn>
                                        <p:tgtEl>
                                          <p:spTgt spid="8234"/>
                                        </p:tgtEl>
                                        <p:attrNameLst>
                                          <p:attrName>style.visibility</p:attrName>
                                        </p:attrNameLst>
                                      </p:cBhvr>
                                      <p:to>
                                        <p:strVal val="visible"/>
                                      </p:to>
                                    </p:set>
                                    <p:animEffect transition="in" filter="dissolve">
                                      <p:cBhvr>
                                        <p:cTn id="71" dur="500"/>
                                        <p:tgtEl>
                                          <p:spTgt spid="8234"/>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5500"/>
                            </p:stCondLst>
                            <p:childTnLst>
                              <p:par>
                                <p:cTn id="73" presetID="53" presetClass="exit" presetSubtype="0" fill="hold" nodeType="afterEffect">
                                  <p:stCondLst>
                                    <p:cond delay="0"/>
                                  </p:stCondLst>
                                  <p:childTnLst>
                                    <p:anim calcmode="lin" valueType="num">
                                      <p:cBhvr>
                                        <p:cTn id="74" dur="500"/>
                                        <p:tgtEl>
                                          <p:spTgt spid="8234"/>
                                        </p:tgtEl>
                                        <p:attrNameLst>
                                          <p:attrName>ppt_w</p:attrName>
                                        </p:attrNameLst>
                                      </p:cBhvr>
                                      <p:tavLst>
                                        <p:tav tm="0">
                                          <p:val>
                                            <p:strVal val="ppt_w"/>
                                          </p:val>
                                        </p:tav>
                                        <p:tav tm="100000">
                                          <p:val>
                                            <p:fltVal val="0"/>
                                          </p:val>
                                        </p:tav>
                                      </p:tavLst>
                                    </p:anim>
                                    <p:anim calcmode="lin" valueType="num">
                                      <p:cBhvr>
                                        <p:cTn id="75" dur="500"/>
                                        <p:tgtEl>
                                          <p:spTgt spid="8234"/>
                                        </p:tgtEl>
                                        <p:attrNameLst>
                                          <p:attrName>ppt_h</p:attrName>
                                        </p:attrNameLst>
                                      </p:cBhvr>
                                      <p:tavLst>
                                        <p:tav tm="0">
                                          <p:val>
                                            <p:strVal val="ppt_h"/>
                                          </p:val>
                                        </p:tav>
                                        <p:tav tm="100000">
                                          <p:val>
                                            <p:fltVal val="0"/>
                                          </p:val>
                                        </p:tav>
                                      </p:tavLst>
                                    </p:anim>
                                    <p:animEffect transition="out" filter="fade">
                                      <p:cBhvr>
                                        <p:cTn id="76" dur="500"/>
                                        <p:tgtEl>
                                          <p:spTgt spid="8234"/>
                                        </p:tgtEl>
                                      </p:cBhvr>
                                    </p:animEffect>
                                    <p:set>
                                      <p:cBhvr>
                                        <p:cTn id="77" dur="1" fill="hold">
                                          <p:stCondLst>
                                            <p:cond delay="499"/>
                                          </p:stCondLst>
                                        </p:cTn>
                                        <p:tgtEl>
                                          <p:spTgt spid="8234"/>
                                        </p:tgtEl>
                                        <p:attrNameLst>
                                          <p:attrName>style.visibility</p:attrName>
                                        </p:attrNameLst>
                                      </p:cBhvr>
                                      <p:to>
                                        <p:strVal val="hidden"/>
                                      </p:to>
                                    </p:set>
                                  </p:childTnLst>
                                </p:cTn>
                              </p:par>
                            </p:childTnLst>
                          </p:cTn>
                        </p:par>
                        <p:par>
                          <p:cTn id="78" fill="hold" nodeType="afterGroup">
                            <p:stCondLst>
                              <p:cond delay="6000"/>
                            </p:stCondLst>
                            <p:childTnLst>
                              <p:par>
                                <p:cTn id="79" presetID="9" presetClass="entr" presetSubtype="0" fill="hold" nodeType="afterEffect">
                                  <p:stCondLst>
                                    <p:cond delay="0"/>
                                  </p:stCondLst>
                                  <p:childTnLst>
                                    <p:set>
                                      <p:cBhvr>
                                        <p:cTn id="80" dur="1" fill="hold">
                                          <p:stCondLst>
                                            <p:cond delay="0"/>
                                          </p:stCondLst>
                                        </p:cTn>
                                        <p:tgtEl>
                                          <p:spTgt spid="8233"/>
                                        </p:tgtEl>
                                        <p:attrNameLst>
                                          <p:attrName>style.visibility</p:attrName>
                                        </p:attrNameLst>
                                      </p:cBhvr>
                                      <p:to>
                                        <p:strVal val="visible"/>
                                      </p:to>
                                    </p:set>
                                    <p:animEffect transition="in" filter="dissolve">
                                      <p:cBhvr>
                                        <p:cTn id="81" dur="500"/>
                                        <p:tgtEl>
                                          <p:spTgt spid="8233"/>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6500"/>
                            </p:stCondLst>
                            <p:childTnLst>
                              <p:par>
                                <p:cTn id="83" presetID="53" presetClass="exit" presetSubtype="0" fill="hold" nodeType="afterEffect">
                                  <p:stCondLst>
                                    <p:cond delay="0"/>
                                  </p:stCondLst>
                                  <p:childTnLst>
                                    <p:anim calcmode="lin" valueType="num">
                                      <p:cBhvr>
                                        <p:cTn id="84" dur="500"/>
                                        <p:tgtEl>
                                          <p:spTgt spid="8233"/>
                                        </p:tgtEl>
                                        <p:attrNameLst>
                                          <p:attrName>ppt_w</p:attrName>
                                        </p:attrNameLst>
                                      </p:cBhvr>
                                      <p:tavLst>
                                        <p:tav tm="0">
                                          <p:val>
                                            <p:strVal val="ppt_w"/>
                                          </p:val>
                                        </p:tav>
                                        <p:tav tm="100000">
                                          <p:val>
                                            <p:fltVal val="0"/>
                                          </p:val>
                                        </p:tav>
                                      </p:tavLst>
                                    </p:anim>
                                    <p:anim calcmode="lin" valueType="num">
                                      <p:cBhvr>
                                        <p:cTn id="85" dur="500"/>
                                        <p:tgtEl>
                                          <p:spTgt spid="8233"/>
                                        </p:tgtEl>
                                        <p:attrNameLst>
                                          <p:attrName>ppt_h</p:attrName>
                                        </p:attrNameLst>
                                      </p:cBhvr>
                                      <p:tavLst>
                                        <p:tav tm="0">
                                          <p:val>
                                            <p:strVal val="ppt_h"/>
                                          </p:val>
                                        </p:tav>
                                        <p:tav tm="100000">
                                          <p:val>
                                            <p:fltVal val="0"/>
                                          </p:val>
                                        </p:tav>
                                      </p:tavLst>
                                    </p:anim>
                                    <p:animEffect transition="out" filter="fade">
                                      <p:cBhvr>
                                        <p:cTn id="86" dur="500"/>
                                        <p:tgtEl>
                                          <p:spTgt spid="8233"/>
                                        </p:tgtEl>
                                      </p:cBhvr>
                                    </p:animEffect>
                                    <p:set>
                                      <p:cBhvr>
                                        <p:cTn id="87" dur="1" fill="hold">
                                          <p:stCondLst>
                                            <p:cond delay="499"/>
                                          </p:stCondLst>
                                        </p:cTn>
                                        <p:tgtEl>
                                          <p:spTgt spid="8233"/>
                                        </p:tgtEl>
                                        <p:attrNameLst>
                                          <p:attrName>style.visibility</p:attrName>
                                        </p:attrNameLst>
                                      </p:cBhvr>
                                      <p:to>
                                        <p:strVal val="hidden"/>
                                      </p:to>
                                    </p:se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8232"/>
                                        </p:tgtEl>
                                        <p:attrNameLst>
                                          <p:attrName>style.visibility</p:attrName>
                                        </p:attrNameLst>
                                      </p:cBhvr>
                                      <p:to>
                                        <p:strVal val="visible"/>
                                      </p:to>
                                    </p:set>
                                    <p:animEffect transition="in" filter="dissolve">
                                      <p:cBhvr>
                                        <p:cTn id="91" dur="500"/>
                                        <p:tgtEl>
                                          <p:spTgt spid="8232"/>
                                        </p:tgtEl>
                                      </p:cBhvr>
                                    </p:animEffect>
                                  </p:childTnLst>
                                  <p:subTnLst>
                                    <p:audio>
                                      <p:cMediaNode>
                                        <p:cTn display="0" masterRel="sameClick">
                                          <p:stCondLst>
                                            <p:cond evt="begin" delay="0">
                                              <p:tn val="89"/>
                                            </p:cond>
                                          </p:stCondLst>
                                          <p:endCondLst>
                                            <p:cond evt="onStopAudio" delay="0">
                                              <p:tgtEl>
                                                <p:sldTgt/>
                                              </p:tgtEl>
                                            </p:cond>
                                          </p:endCondLst>
                                        </p:cTn>
                                        <p:tgtEl>
                                          <p:sndTgt r:embed="rId4" name="camera.wav"/>
                                        </p:tgtEl>
                                      </p:cMediaNode>
                                    </p:audio>
                                  </p:subTnLst>
                                </p:cTn>
                              </p:par>
                            </p:childTnLst>
                          </p:cTn>
                        </p:par>
                        <p:par>
                          <p:cTn id="92" fill="hold" nodeType="afterGroup">
                            <p:stCondLst>
                              <p:cond delay="7500"/>
                            </p:stCondLst>
                            <p:childTnLst>
                              <p:par>
                                <p:cTn id="93" presetID="53" presetClass="exit" presetSubtype="0" fill="hold" nodeType="afterEffect">
                                  <p:stCondLst>
                                    <p:cond delay="0"/>
                                  </p:stCondLst>
                                  <p:childTnLst>
                                    <p:anim calcmode="lin" valueType="num">
                                      <p:cBhvr>
                                        <p:cTn id="94" dur="500"/>
                                        <p:tgtEl>
                                          <p:spTgt spid="8232"/>
                                        </p:tgtEl>
                                        <p:attrNameLst>
                                          <p:attrName>ppt_w</p:attrName>
                                        </p:attrNameLst>
                                      </p:cBhvr>
                                      <p:tavLst>
                                        <p:tav tm="0">
                                          <p:val>
                                            <p:strVal val="ppt_w"/>
                                          </p:val>
                                        </p:tav>
                                        <p:tav tm="100000">
                                          <p:val>
                                            <p:fltVal val="0"/>
                                          </p:val>
                                        </p:tav>
                                      </p:tavLst>
                                    </p:anim>
                                    <p:anim calcmode="lin" valueType="num">
                                      <p:cBhvr>
                                        <p:cTn id="95" dur="500"/>
                                        <p:tgtEl>
                                          <p:spTgt spid="8232"/>
                                        </p:tgtEl>
                                        <p:attrNameLst>
                                          <p:attrName>ppt_h</p:attrName>
                                        </p:attrNameLst>
                                      </p:cBhvr>
                                      <p:tavLst>
                                        <p:tav tm="0">
                                          <p:val>
                                            <p:strVal val="ppt_h"/>
                                          </p:val>
                                        </p:tav>
                                        <p:tav tm="100000">
                                          <p:val>
                                            <p:fltVal val="0"/>
                                          </p:val>
                                        </p:tav>
                                      </p:tavLst>
                                    </p:anim>
                                    <p:animEffect transition="out" filter="fade">
                                      <p:cBhvr>
                                        <p:cTn id="96" dur="500"/>
                                        <p:tgtEl>
                                          <p:spTgt spid="8232"/>
                                        </p:tgtEl>
                                      </p:cBhvr>
                                    </p:animEffect>
                                    <p:set>
                                      <p:cBhvr>
                                        <p:cTn id="97" dur="1" fill="hold">
                                          <p:stCondLst>
                                            <p:cond delay="499"/>
                                          </p:stCondLst>
                                        </p:cTn>
                                        <p:tgtEl>
                                          <p:spTgt spid="8232"/>
                                        </p:tgtEl>
                                        <p:attrNameLst>
                                          <p:attrName>style.visibility</p:attrName>
                                        </p:attrNameLst>
                                      </p:cBhvr>
                                      <p:to>
                                        <p:strVal val="hidden"/>
                                      </p:to>
                                    </p:set>
                                  </p:childTnLst>
                                </p:cTn>
                              </p:par>
                            </p:childTnLst>
                          </p:cTn>
                        </p:par>
                        <p:par>
                          <p:cTn id="98" fill="hold" nodeType="afterGroup">
                            <p:stCondLst>
                              <p:cond delay="8000"/>
                            </p:stCondLst>
                            <p:childTnLst>
                              <p:par>
                                <p:cTn id="99" presetID="9" presetClass="entr" presetSubtype="0" fill="hold" nodeType="afterEffect">
                                  <p:stCondLst>
                                    <p:cond delay="0"/>
                                  </p:stCondLst>
                                  <p:childTnLst>
                                    <p:set>
                                      <p:cBhvr>
                                        <p:cTn id="100" dur="1" fill="hold">
                                          <p:stCondLst>
                                            <p:cond delay="0"/>
                                          </p:stCondLst>
                                        </p:cTn>
                                        <p:tgtEl>
                                          <p:spTgt spid="8231"/>
                                        </p:tgtEl>
                                        <p:attrNameLst>
                                          <p:attrName>style.visibility</p:attrName>
                                        </p:attrNameLst>
                                      </p:cBhvr>
                                      <p:to>
                                        <p:strVal val="visible"/>
                                      </p:to>
                                    </p:set>
                                    <p:animEffect transition="in" filter="dissolve">
                                      <p:cBhvr>
                                        <p:cTn id="101" dur="500"/>
                                        <p:tgtEl>
                                          <p:spTgt spid="8231"/>
                                        </p:tgtEl>
                                      </p:cBhvr>
                                    </p:animEffect>
                                  </p:childTnLst>
                                  <p:subTnLst>
                                    <p:audio>
                                      <p:cMediaNode>
                                        <p:cTn display="0" masterRel="sameClick">
                                          <p:stCondLst>
                                            <p:cond evt="begin" delay="0">
                                              <p:tn val="99"/>
                                            </p:cond>
                                          </p:stCondLst>
                                          <p:endCondLst>
                                            <p:cond evt="onStopAudio" delay="0">
                                              <p:tgtEl>
                                                <p:sldTgt/>
                                              </p:tgtEl>
                                            </p:cond>
                                          </p:endCondLst>
                                        </p:cTn>
                                        <p:tgtEl>
                                          <p:sndTgt r:embed="rId4" name="camera.wav"/>
                                        </p:tgtEl>
                                      </p:cMediaNode>
                                    </p:audio>
                                  </p:subTnLst>
                                </p:cTn>
                              </p:par>
                            </p:childTnLst>
                          </p:cTn>
                        </p:par>
                        <p:par>
                          <p:cTn id="102" fill="hold" nodeType="afterGroup">
                            <p:stCondLst>
                              <p:cond delay="8500"/>
                            </p:stCondLst>
                            <p:childTnLst>
                              <p:par>
                                <p:cTn id="103" presetID="53" presetClass="exit" presetSubtype="0" fill="hold" nodeType="afterEffect">
                                  <p:stCondLst>
                                    <p:cond delay="0"/>
                                  </p:stCondLst>
                                  <p:childTnLst>
                                    <p:anim calcmode="lin" valueType="num">
                                      <p:cBhvr>
                                        <p:cTn id="104" dur="500"/>
                                        <p:tgtEl>
                                          <p:spTgt spid="8231"/>
                                        </p:tgtEl>
                                        <p:attrNameLst>
                                          <p:attrName>ppt_w</p:attrName>
                                        </p:attrNameLst>
                                      </p:cBhvr>
                                      <p:tavLst>
                                        <p:tav tm="0">
                                          <p:val>
                                            <p:strVal val="ppt_w"/>
                                          </p:val>
                                        </p:tav>
                                        <p:tav tm="100000">
                                          <p:val>
                                            <p:fltVal val="0"/>
                                          </p:val>
                                        </p:tav>
                                      </p:tavLst>
                                    </p:anim>
                                    <p:anim calcmode="lin" valueType="num">
                                      <p:cBhvr>
                                        <p:cTn id="105" dur="500"/>
                                        <p:tgtEl>
                                          <p:spTgt spid="8231"/>
                                        </p:tgtEl>
                                        <p:attrNameLst>
                                          <p:attrName>ppt_h</p:attrName>
                                        </p:attrNameLst>
                                      </p:cBhvr>
                                      <p:tavLst>
                                        <p:tav tm="0">
                                          <p:val>
                                            <p:strVal val="ppt_h"/>
                                          </p:val>
                                        </p:tav>
                                        <p:tav tm="100000">
                                          <p:val>
                                            <p:fltVal val="0"/>
                                          </p:val>
                                        </p:tav>
                                      </p:tavLst>
                                    </p:anim>
                                    <p:animEffect transition="out" filter="fade">
                                      <p:cBhvr>
                                        <p:cTn id="106" dur="500"/>
                                        <p:tgtEl>
                                          <p:spTgt spid="8231"/>
                                        </p:tgtEl>
                                      </p:cBhvr>
                                    </p:animEffect>
                                    <p:set>
                                      <p:cBhvr>
                                        <p:cTn id="107" dur="1" fill="hold">
                                          <p:stCondLst>
                                            <p:cond delay="499"/>
                                          </p:stCondLst>
                                        </p:cTn>
                                        <p:tgtEl>
                                          <p:spTgt spid="8231"/>
                                        </p:tgtEl>
                                        <p:attrNameLst>
                                          <p:attrName>style.visibility</p:attrName>
                                        </p:attrNameLst>
                                      </p:cBhvr>
                                      <p:to>
                                        <p:strVal val="hidden"/>
                                      </p:to>
                                    </p:set>
                                  </p:childTnLst>
                                </p:cTn>
                              </p:par>
                            </p:childTnLst>
                          </p:cTn>
                        </p:par>
                        <p:par>
                          <p:cTn id="108" fill="hold" nodeType="afterGroup">
                            <p:stCondLst>
                              <p:cond delay="9000"/>
                            </p:stCondLst>
                            <p:childTnLst>
                              <p:par>
                                <p:cTn id="109" presetID="9" presetClass="entr" presetSubtype="0" fill="hold" nodeType="afterEffect">
                                  <p:stCondLst>
                                    <p:cond delay="0"/>
                                  </p:stCondLst>
                                  <p:childTnLst>
                                    <p:set>
                                      <p:cBhvr>
                                        <p:cTn id="110" dur="1" fill="hold">
                                          <p:stCondLst>
                                            <p:cond delay="0"/>
                                          </p:stCondLst>
                                        </p:cTn>
                                        <p:tgtEl>
                                          <p:spTgt spid="8230"/>
                                        </p:tgtEl>
                                        <p:attrNameLst>
                                          <p:attrName>style.visibility</p:attrName>
                                        </p:attrNameLst>
                                      </p:cBhvr>
                                      <p:to>
                                        <p:strVal val="visible"/>
                                      </p:to>
                                    </p:set>
                                    <p:animEffect transition="in" filter="dissolve">
                                      <p:cBhvr>
                                        <p:cTn id="111" dur="500"/>
                                        <p:tgtEl>
                                          <p:spTgt spid="8230"/>
                                        </p:tgtEl>
                                      </p:cBhvr>
                                    </p:animEffect>
                                  </p:childTnLst>
                                  <p:subTnLst>
                                    <p:audio>
                                      <p:cMediaNode>
                                        <p:cTn display="0" masterRel="sameClick">
                                          <p:stCondLst>
                                            <p:cond evt="begin" delay="0">
                                              <p:tn val="109"/>
                                            </p:cond>
                                          </p:stCondLst>
                                          <p:endCondLst>
                                            <p:cond evt="onStopAudio" delay="0">
                                              <p:tgtEl>
                                                <p:sldTgt/>
                                              </p:tgtEl>
                                            </p:cond>
                                          </p:endCondLst>
                                        </p:cTn>
                                        <p:tgtEl>
                                          <p:sndTgt r:embed="rId4" name="camera.wav"/>
                                        </p:tgtEl>
                                      </p:cMediaNode>
                                    </p:audio>
                                  </p:subTnLst>
                                </p:cTn>
                              </p:par>
                            </p:childTnLst>
                          </p:cTn>
                        </p:par>
                        <p:par>
                          <p:cTn id="112" fill="hold" nodeType="afterGroup">
                            <p:stCondLst>
                              <p:cond delay="9500"/>
                            </p:stCondLst>
                            <p:childTnLst>
                              <p:par>
                                <p:cTn id="113" presetID="53" presetClass="exit" presetSubtype="0" fill="hold" nodeType="afterEffect">
                                  <p:stCondLst>
                                    <p:cond delay="0"/>
                                  </p:stCondLst>
                                  <p:childTnLst>
                                    <p:anim calcmode="lin" valueType="num">
                                      <p:cBhvr>
                                        <p:cTn id="114" dur="500"/>
                                        <p:tgtEl>
                                          <p:spTgt spid="8230"/>
                                        </p:tgtEl>
                                        <p:attrNameLst>
                                          <p:attrName>ppt_w</p:attrName>
                                        </p:attrNameLst>
                                      </p:cBhvr>
                                      <p:tavLst>
                                        <p:tav tm="0">
                                          <p:val>
                                            <p:strVal val="ppt_w"/>
                                          </p:val>
                                        </p:tav>
                                        <p:tav tm="100000">
                                          <p:val>
                                            <p:fltVal val="0"/>
                                          </p:val>
                                        </p:tav>
                                      </p:tavLst>
                                    </p:anim>
                                    <p:anim calcmode="lin" valueType="num">
                                      <p:cBhvr>
                                        <p:cTn id="115" dur="500"/>
                                        <p:tgtEl>
                                          <p:spTgt spid="8230"/>
                                        </p:tgtEl>
                                        <p:attrNameLst>
                                          <p:attrName>ppt_h</p:attrName>
                                        </p:attrNameLst>
                                      </p:cBhvr>
                                      <p:tavLst>
                                        <p:tav tm="0">
                                          <p:val>
                                            <p:strVal val="ppt_h"/>
                                          </p:val>
                                        </p:tav>
                                        <p:tav tm="100000">
                                          <p:val>
                                            <p:fltVal val="0"/>
                                          </p:val>
                                        </p:tav>
                                      </p:tavLst>
                                    </p:anim>
                                    <p:animEffect transition="out" filter="fade">
                                      <p:cBhvr>
                                        <p:cTn id="116" dur="500"/>
                                        <p:tgtEl>
                                          <p:spTgt spid="8230"/>
                                        </p:tgtEl>
                                      </p:cBhvr>
                                    </p:animEffect>
                                    <p:set>
                                      <p:cBhvr>
                                        <p:cTn id="117" dur="1" fill="hold">
                                          <p:stCondLst>
                                            <p:cond delay="499"/>
                                          </p:stCondLst>
                                        </p:cTn>
                                        <p:tgtEl>
                                          <p:spTgt spid="8230"/>
                                        </p:tgtEl>
                                        <p:attrNameLst>
                                          <p:attrName>style.visibility</p:attrName>
                                        </p:attrNameLst>
                                      </p:cBhvr>
                                      <p:to>
                                        <p:strVal val="hidden"/>
                                      </p:to>
                                    </p:set>
                                  </p:childTnLst>
                                </p:cTn>
                              </p:par>
                            </p:childTnLst>
                          </p:cTn>
                        </p:par>
                        <p:par>
                          <p:cTn id="118" fill="hold" nodeType="afterGroup">
                            <p:stCondLst>
                              <p:cond delay="10000"/>
                            </p:stCondLst>
                            <p:childTnLst>
                              <p:par>
                                <p:cTn id="119" presetID="9" presetClass="entr" presetSubtype="0" fill="hold" nodeType="afterEffect">
                                  <p:stCondLst>
                                    <p:cond delay="0"/>
                                  </p:stCondLst>
                                  <p:childTnLst>
                                    <p:set>
                                      <p:cBhvr>
                                        <p:cTn id="120" dur="1" fill="hold">
                                          <p:stCondLst>
                                            <p:cond delay="0"/>
                                          </p:stCondLst>
                                        </p:cTn>
                                        <p:tgtEl>
                                          <p:spTgt spid="8229"/>
                                        </p:tgtEl>
                                        <p:attrNameLst>
                                          <p:attrName>style.visibility</p:attrName>
                                        </p:attrNameLst>
                                      </p:cBhvr>
                                      <p:to>
                                        <p:strVal val="visible"/>
                                      </p:to>
                                    </p:set>
                                    <p:animEffect transition="in" filter="dissolve">
                                      <p:cBhvr>
                                        <p:cTn id="121" dur="500"/>
                                        <p:tgtEl>
                                          <p:spTgt spid="8229"/>
                                        </p:tgtEl>
                                      </p:cBhvr>
                                    </p:animEffect>
                                  </p:childTnLst>
                                  <p:subTnLst>
                                    <p:audio>
                                      <p:cMediaNode>
                                        <p:cTn display="0" masterRel="sameClick">
                                          <p:stCondLst>
                                            <p:cond evt="begin" delay="0">
                                              <p:tn val="119"/>
                                            </p:cond>
                                          </p:stCondLst>
                                          <p:endCondLst>
                                            <p:cond evt="onStopAudio" delay="0">
                                              <p:tgtEl>
                                                <p:sldTgt/>
                                              </p:tgtEl>
                                            </p:cond>
                                          </p:endCondLst>
                                        </p:cTn>
                                        <p:tgtEl>
                                          <p:sndTgt r:embed="rId4" name="camera.wav"/>
                                        </p:tgtEl>
                                      </p:cMediaNode>
                                    </p:audio>
                                  </p:subTnLst>
                                </p:cTn>
                              </p:par>
                            </p:childTnLst>
                          </p:cTn>
                        </p:par>
                        <p:par>
                          <p:cTn id="122" fill="hold" nodeType="afterGroup">
                            <p:stCondLst>
                              <p:cond delay="10500"/>
                            </p:stCondLst>
                            <p:childTnLst>
                              <p:par>
                                <p:cTn id="123" presetID="53" presetClass="exit" presetSubtype="0" fill="hold" nodeType="afterEffect">
                                  <p:stCondLst>
                                    <p:cond delay="0"/>
                                  </p:stCondLst>
                                  <p:childTnLst>
                                    <p:anim calcmode="lin" valueType="num">
                                      <p:cBhvr>
                                        <p:cTn id="124" dur="500"/>
                                        <p:tgtEl>
                                          <p:spTgt spid="8229"/>
                                        </p:tgtEl>
                                        <p:attrNameLst>
                                          <p:attrName>ppt_w</p:attrName>
                                        </p:attrNameLst>
                                      </p:cBhvr>
                                      <p:tavLst>
                                        <p:tav tm="0">
                                          <p:val>
                                            <p:strVal val="ppt_w"/>
                                          </p:val>
                                        </p:tav>
                                        <p:tav tm="100000">
                                          <p:val>
                                            <p:fltVal val="0"/>
                                          </p:val>
                                        </p:tav>
                                      </p:tavLst>
                                    </p:anim>
                                    <p:anim calcmode="lin" valueType="num">
                                      <p:cBhvr>
                                        <p:cTn id="125" dur="500"/>
                                        <p:tgtEl>
                                          <p:spTgt spid="8229"/>
                                        </p:tgtEl>
                                        <p:attrNameLst>
                                          <p:attrName>ppt_h</p:attrName>
                                        </p:attrNameLst>
                                      </p:cBhvr>
                                      <p:tavLst>
                                        <p:tav tm="0">
                                          <p:val>
                                            <p:strVal val="ppt_h"/>
                                          </p:val>
                                        </p:tav>
                                        <p:tav tm="100000">
                                          <p:val>
                                            <p:fltVal val="0"/>
                                          </p:val>
                                        </p:tav>
                                      </p:tavLst>
                                    </p:anim>
                                    <p:animEffect transition="out" filter="fade">
                                      <p:cBhvr>
                                        <p:cTn id="126" dur="500"/>
                                        <p:tgtEl>
                                          <p:spTgt spid="8229"/>
                                        </p:tgtEl>
                                      </p:cBhvr>
                                    </p:animEffect>
                                    <p:set>
                                      <p:cBhvr>
                                        <p:cTn id="127" dur="1" fill="hold">
                                          <p:stCondLst>
                                            <p:cond delay="499"/>
                                          </p:stCondLst>
                                        </p:cTn>
                                        <p:tgtEl>
                                          <p:spTgt spid="8229"/>
                                        </p:tgtEl>
                                        <p:attrNameLst>
                                          <p:attrName>style.visibility</p:attrName>
                                        </p:attrNameLst>
                                      </p:cBhvr>
                                      <p:to>
                                        <p:strVal val="hidden"/>
                                      </p:to>
                                    </p:set>
                                  </p:childTnLst>
                                </p:cTn>
                              </p:par>
                            </p:childTnLst>
                          </p:cTn>
                        </p:par>
                        <p:par>
                          <p:cTn id="128" fill="hold" nodeType="afterGroup">
                            <p:stCondLst>
                              <p:cond delay="11000"/>
                            </p:stCondLst>
                            <p:childTnLst>
                              <p:par>
                                <p:cTn id="129" presetID="9" presetClass="entr" presetSubtype="0" fill="hold" nodeType="afterEffect">
                                  <p:stCondLst>
                                    <p:cond delay="0"/>
                                  </p:stCondLst>
                                  <p:childTnLst>
                                    <p:set>
                                      <p:cBhvr>
                                        <p:cTn id="130" dur="1" fill="hold">
                                          <p:stCondLst>
                                            <p:cond delay="0"/>
                                          </p:stCondLst>
                                        </p:cTn>
                                        <p:tgtEl>
                                          <p:spTgt spid="8228"/>
                                        </p:tgtEl>
                                        <p:attrNameLst>
                                          <p:attrName>style.visibility</p:attrName>
                                        </p:attrNameLst>
                                      </p:cBhvr>
                                      <p:to>
                                        <p:strVal val="visible"/>
                                      </p:to>
                                    </p:set>
                                    <p:animEffect transition="in" filter="dissolve">
                                      <p:cBhvr>
                                        <p:cTn id="131" dur="500"/>
                                        <p:tgtEl>
                                          <p:spTgt spid="8228"/>
                                        </p:tgtEl>
                                      </p:cBhvr>
                                    </p:animEffect>
                                  </p:childTnLst>
                                  <p:subTnLst>
                                    <p:audio>
                                      <p:cMediaNode>
                                        <p:cTn display="0" masterRel="sameClick">
                                          <p:stCondLst>
                                            <p:cond evt="begin" delay="0">
                                              <p:tn val="129"/>
                                            </p:cond>
                                          </p:stCondLst>
                                          <p:endCondLst>
                                            <p:cond evt="onStopAudio" delay="0">
                                              <p:tgtEl>
                                                <p:sldTgt/>
                                              </p:tgtEl>
                                            </p:cond>
                                          </p:endCondLst>
                                        </p:cTn>
                                        <p:tgtEl>
                                          <p:sndTgt r:embed="rId4" name="camera.wav"/>
                                        </p:tgtEl>
                                      </p:cMediaNode>
                                    </p:audio>
                                  </p:subTnLst>
                                </p:cTn>
                              </p:par>
                            </p:childTnLst>
                          </p:cTn>
                        </p:par>
                        <p:par>
                          <p:cTn id="132" fill="hold" nodeType="afterGroup">
                            <p:stCondLst>
                              <p:cond delay="11500"/>
                            </p:stCondLst>
                            <p:childTnLst>
                              <p:par>
                                <p:cTn id="133" presetID="53" presetClass="exit" presetSubtype="0" fill="hold" nodeType="afterEffect">
                                  <p:stCondLst>
                                    <p:cond delay="0"/>
                                  </p:stCondLst>
                                  <p:childTnLst>
                                    <p:anim calcmode="lin" valueType="num">
                                      <p:cBhvr>
                                        <p:cTn id="134" dur="500"/>
                                        <p:tgtEl>
                                          <p:spTgt spid="8228"/>
                                        </p:tgtEl>
                                        <p:attrNameLst>
                                          <p:attrName>ppt_w</p:attrName>
                                        </p:attrNameLst>
                                      </p:cBhvr>
                                      <p:tavLst>
                                        <p:tav tm="0">
                                          <p:val>
                                            <p:strVal val="ppt_w"/>
                                          </p:val>
                                        </p:tav>
                                        <p:tav tm="100000">
                                          <p:val>
                                            <p:fltVal val="0"/>
                                          </p:val>
                                        </p:tav>
                                      </p:tavLst>
                                    </p:anim>
                                    <p:anim calcmode="lin" valueType="num">
                                      <p:cBhvr>
                                        <p:cTn id="135" dur="500"/>
                                        <p:tgtEl>
                                          <p:spTgt spid="8228"/>
                                        </p:tgtEl>
                                        <p:attrNameLst>
                                          <p:attrName>ppt_h</p:attrName>
                                        </p:attrNameLst>
                                      </p:cBhvr>
                                      <p:tavLst>
                                        <p:tav tm="0">
                                          <p:val>
                                            <p:strVal val="ppt_h"/>
                                          </p:val>
                                        </p:tav>
                                        <p:tav tm="100000">
                                          <p:val>
                                            <p:fltVal val="0"/>
                                          </p:val>
                                        </p:tav>
                                      </p:tavLst>
                                    </p:anim>
                                    <p:animEffect transition="out" filter="fade">
                                      <p:cBhvr>
                                        <p:cTn id="136" dur="500"/>
                                        <p:tgtEl>
                                          <p:spTgt spid="8228"/>
                                        </p:tgtEl>
                                      </p:cBhvr>
                                    </p:animEffect>
                                    <p:set>
                                      <p:cBhvr>
                                        <p:cTn id="137" dur="1" fill="hold">
                                          <p:stCondLst>
                                            <p:cond delay="499"/>
                                          </p:stCondLst>
                                        </p:cTn>
                                        <p:tgtEl>
                                          <p:spTgt spid="8228"/>
                                        </p:tgtEl>
                                        <p:attrNameLst>
                                          <p:attrName>style.visibility</p:attrName>
                                        </p:attrNameLst>
                                      </p:cBhvr>
                                      <p:to>
                                        <p:strVal val="hidden"/>
                                      </p:to>
                                    </p:set>
                                  </p:childTnLst>
                                </p:cTn>
                              </p:par>
                            </p:childTnLst>
                          </p:cTn>
                        </p:par>
                        <p:par>
                          <p:cTn id="138" fill="hold" nodeType="afterGroup">
                            <p:stCondLst>
                              <p:cond delay="12000"/>
                            </p:stCondLst>
                            <p:childTnLst>
                              <p:par>
                                <p:cTn id="139" presetID="9" presetClass="entr" presetSubtype="0" fill="hold" nodeType="afterEffect">
                                  <p:stCondLst>
                                    <p:cond delay="0"/>
                                  </p:stCondLst>
                                  <p:childTnLst>
                                    <p:set>
                                      <p:cBhvr>
                                        <p:cTn id="140" dur="1" fill="hold">
                                          <p:stCondLst>
                                            <p:cond delay="0"/>
                                          </p:stCondLst>
                                        </p:cTn>
                                        <p:tgtEl>
                                          <p:spTgt spid="8227"/>
                                        </p:tgtEl>
                                        <p:attrNameLst>
                                          <p:attrName>style.visibility</p:attrName>
                                        </p:attrNameLst>
                                      </p:cBhvr>
                                      <p:to>
                                        <p:strVal val="visible"/>
                                      </p:to>
                                    </p:set>
                                    <p:animEffect transition="in" filter="dissolve">
                                      <p:cBhvr>
                                        <p:cTn id="141" dur="500"/>
                                        <p:tgtEl>
                                          <p:spTgt spid="8227"/>
                                        </p:tgtEl>
                                      </p:cBhvr>
                                    </p:animEffect>
                                  </p:childTnLst>
                                  <p:subTnLst>
                                    <p:audio>
                                      <p:cMediaNode>
                                        <p:cTn display="0" masterRel="sameClick">
                                          <p:stCondLst>
                                            <p:cond evt="begin" delay="0">
                                              <p:tn val="139"/>
                                            </p:cond>
                                          </p:stCondLst>
                                          <p:endCondLst>
                                            <p:cond evt="onStopAudio" delay="0">
                                              <p:tgtEl>
                                                <p:sldTgt/>
                                              </p:tgtEl>
                                            </p:cond>
                                          </p:endCondLst>
                                        </p:cTn>
                                        <p:tgtEl>
                                          <p:sndTgt r:embed="rId4" name="camera.wav"/>
                                        </p:tgtEl>
                                      </p:cMediaNode>
                                    </p:audio>
                                  </p:subTnLst>
                                </p:cTn>
                              </p:par>
                            </p:childTnLst>
                          </p:cTn>
                        </p:par>
                        <p:par>
                          <p:cTn id="142" fill="hold" nodeType="afterGroup">
                            <p:stCondLst>
                              <p:cond delay="12500"/>
                            </p:stCondLst>
                            <p:childTnLst>
                              <p:par>
                                <p:cTn id="143" presetID="53" presetClass="exit" presetSubtype="0" fill="hold" nodeType="afterEffect">
                                  <p:stCondLst>
                                    <p:cond delay="0"/>
                                  </p:stCondLst>
                                  <p:childTnLst>
                                    <p:anim calcmode="lin" valueType="num">
                                      <p:cBhvr>
                                        <p:cTn id="144" dur="500"/>
                                        <p:tgtEl>
                                          <p:spTgt spid="8227"/>
                                        </p:tgtEl>
                                        <p:attrNameLst>
                                          <p:attrName>ppt_w</p:attrName>
                                        </p:attrNameLst>
                                      </p:cBhvr>
                                      <p:tavLst>
                                        <p:tav tm="0">
                                          <p:val>
                                            <p:strVal val="ppt_w"/>
                                          </p:val>
                                        </p:tav>
                                        <p:tav tm="100000">
                                          <p:val>
                                            <p:fltVal val="0"/>
                                          </p:val>
                                        </p:tav>
                                      </p:tavLst>
                                    </p:anim>
                                    <p:anim calcmode="lin" valueType="num">
                                      <p:cBhvr>
                                        <p:cTn id="145" dur="500"/>
                                        <p:tgtEl>
                                          <p:spTgt spid="8227"/>
                                        </p:tgtEl>
                                        <p:attrNameLst>
                                          <p:attrName>ppt_h</p:attrName>
                                        </p:attrNameLst>
                                      </p:cBhvr>
                                      <p:tavLst>
                                        <p:tav tm="0">
                                          <p:val>
                                            <p:strVal val="ppt_h"/>
                                          </p:val>
                                        </p:tav>
                                        <p:tav tm="100000">
                                          <p:val>
                                            <p:fltVal val="0"/>
                                          </p:val>
                                        </p:tav>
                                      </p:tavLst>
                                    </p:anim>
                                    <p:animEffect transition="out" filter="fade">
                                      <p:cBhvr>
                                        <p:cTn id="146" dur="500"/>
                                        <p:tgtEl>
                                          <p:spTgt spid="8227"/>
                                        </p:tgtEl>
                                      </p:cBhvr>
                                    </p:animEffect>
                                    <p:set>
                                      <p:cBhvr>
                                        <p:cTn id="147" dur="1" fill="hold">
                                          <p:stCondLst>
                                            <p:cond delay="499"/>
                                          </p:stCondLst>
                                        </p:cTn>
                                        <p:tgtEl>
                                          <p:spTgt spid="8227"/>
                                        </p:tgtEl>
                                        <p:attrNameLst>
                                          <p:attrName>style.visibility</p:attrName>
                                        </p:attrNameLst>
                                      </p:cBhvr>
                                      <p:to>
                                        <p:strVal val="hidden"/>
                                      </p:to>
                                    </p:set>
                                  </p:childTnLst>
                                </p:cTn>
                              </p:par>
                            </p:childTnLst>
                          </p:cTn>
                        </p:par>
                        <p:par>
                          <p:cTn id="148" fill="hold" nodeType="afterGroup">
                            <p:stCondLst>
                              <p:cond delay="13000"/>
                            </p:stCondLst>
                            <p:childTnLst>
                              <p:par>
                                <p:cTn id="149" presetID="9" presetClass="entr" presetSubtype="0" fill="hold" nodeType="afterEffect">
                                  <p:stCondLst>
                                    <p:cond delay="0"/>
                                  </p:stCondLst>
                                  <p:childTnLst>
                                    <p:set>
                                      <p:cBhvr>
                                        <p:cTn id="150" dur="1" fill="hold">
                                          <p:stCondLst>
                                            <p:cond delay="0"/>
                                          </p:stCondLst>
                                        </p:cTn>
                                        <p:tgtEl>
                                          <p:spTgt spid="8226"/>
                                        </p:tgtEl>
                                        <p:attrNameLst>
                                          <p:attrName>style.visibility</p:attrName>
                                        </p:attrNameLst>
                                      </p:cBhvr>
                                      <p:to>
                                        <p:strVal val="visible"/>
                                      </p:to>
                                    </p:set>
                                    <p:animEffect transition="in" filter="dissolve">
                                      <p:cBhvr>
                                        <p:cTn id="151" dur="500"/>
                                        <p:tgtEl>
                                          <p:spTgt spid="8226"/>
                                        </p:tgtEl>
                                      </p:cBhvr>
                                    </p:animEffect>
                                  </p:childTnLst>
                                  <p:subTnLst>
                                    <p:audio>
                                      <p:cMediaNode>
                                        <p:cTn display="0" masterRel="sameClick">
                                          <p:stCondLst>
                                            <p:cond evt="begin" delay="0">
                                              <p:tn val="149"/>
                                            </p:cond>
                                          </p:stCondLst>
                                          <p:endCondLst>
                                            <p:cond evt="onStopAudio" delay="0">
                                              <p:tgtEl>
                                                <p:sldTgt/>
                                              </p:tgtEl>
                                            </p:cond>
                                          </p:endCondLst>
                                        </p:cTn>
                                        <p:tgtEl>
                                          <p:sndTgt r:embed="rId4" name="camera.wav"/>
                                        </p:tgtEl>
                                      </p:cMediaNode>
                                    </p:audio>
                                  </p:subTnLst>
                                </p:cTn>
                              </p:par>
                            </p:childTnLst>
                          </p:cTn>
                        </p:par>
                        <p:par>
                          <p:cTn id="152" fill="hold" nodeType="afterGroup">
                            <p:stCondLst>
                              <p:cond delay="13500"/>
                            </p:stCondLst>
                            <p:childTnLst>
                              <p:par>
                                <p:cTn id="153" presetID="53" presetClass="exit" presetSubtype="0" fill="hold" nodeType="afterEffect">
                                  <p:stCondLst>
                                    <p:cond delay="0"/>
                                  </p:stCondLst>
                                  <p:childTnLst>
                                    <p:anim calcmode="lin" valueType="num">
                                      <p:cBhvr>
                                        <p:cTn id="154" dur="500"/>
                                        <p:tgtEl>
                                          <p:spTgt spid="8226"/>
                                        </p:tgtEl>
                                        <p:attrNameLst>
                                          <p:attrName>ppt_w</p:attrName>
                                        </p:attrNameLst>
                                      </p:cBhvr>
                                      <p:tavLst>
                                        <p:tav tm="0">
                                          <p:val>
                                            <p:strVal val="ppt_w"/>
                                          </p:val>
                                        </p:tav>
                                        <p:tav tm="100000">
                                          <p:val>
                                            <p:fltVal val="0"/>
                                          </p:val>
                                        </p:tav>
                                      </p:tavLst>
                                    </p:anim>
                                    <p:anim calcmode="lin" valueType="num">
                                      <p:cBhvr>
                                        <p:cTn id="155" dur="500"/>
                                        <p:tgtEl>
                                          <p:spTgt spid="8226"/>
                                        </p:tgtEl>
                                        <p:attrNameLst>
                                          <p:attrName>ppt_h</p:attrName>
                                        </p:attrNameLst>
                                      </p:cBhvr>
                                      <p:tavLst>
                                        <p:tav tm="0">
                                          <p:val>
                                            <p:strVal val="ppt_h"/>
                                          </p:val>
                                        </p:tav>
                                        <p:tav tm="100000">
                                          <p:val>
                                            <p:fltVal val="0"/>
                                          </p:val>
                                        </p:tav>
                                      </p:tavLst>
                                    </p:anim>
                                    <p:animEffect transition="out" filter="fade">
                                      <p:cBhvr>
                                        <p:cTn id="156" dur="500"/>
                                        <p:tgtEl>
                                          <p:spTgt spid="8226"/>
                                        </p:tgtEl>
                                      </p:cBhvr>
                                    </p:animEffect>
                                    <p:set>
                                      <p:cBhvr>
                                        <p:cTn id="157" dur="1" fill="hold">
                                          <p:stCondLst>
                                            <p:cond delay="499"/>
                                          </p:stCondLst>
                                        </p:cTn>
                                        <p:tgtEl>
                                          <p:spTgt spid="8226"/>
                                        </p:tgtEl>
                                        <p:attrNameLst>
                                          <p:attrName>style.visibility</p:attrName>
                                        </p:attrNameLst>
                                      </p:cBhvr>
                                      <p:to>
                                        <p:strVal val="hidden"/>
                                      </p:to>
                                    </p:set>
                                  </p:childTnLst>
                                </p:cTn>
                              </p:par>
                            </p:childTnLst>
                          </p:cTn>
                        </p:par>
                        <p:par>
                          <p:cTn id="158" fill="hold" nodeType="afterGroup">
                            <p:stCondLst>
                              <p:cond delay="14000"/>
                            </p:stCondLst>
                            <p:childTnLst>
                              <p:par>
                                <p:cTn id="159" presetID="9" presetClass="entr" presetSubtype="0" fill="hold" nodeType="afterEffect">
                                  <p:stCondLst>
                                    <p:cond delay="0"/>
                                  </p:stCondLst>
                                  <p:childTnLst>
                                    <p:set>
                                      <p:cBhvr>
                                        <p:cTn id="160" dur="1" fill="hold">
                                          <p:stCondLst>
                                            <p:cond delay="0"/>
                                          </p:stCondLst>
                                        </p:cTn>
                                        <p:tgtEl>
                                          <p:spTgt spid="8225"/>
                                        </p:tgtEl>
                                        <p:attrNameLst>
                                          <p:attrName>style.visibility</p:attrName>
                                        </p:attrNameLst>
                                      </p:cBhvr>
                                      <p:to>
                                        <p:strVal val="visible"/>
                                      </p:to>
                                    </p:set>
                                    <p:animEffect transition="in" filter="dissolve">
                                      <p:cBhvr>
                                        <p:cTn id="161" dur="500"/>
                                        <p:tgtEl>
                                          <p:spTgt spid="8225"/>
                                        </p:tgtEl>
                                      </p:cBhvr>
                                    </p:animEffect>
                                  </p:childTnLst>
                                  <p:subTnLst>
                                    <p:audio>
                                      <p:cMediaNode>
                                        <p:cTn display="0" masterRel="sameClick">
                                          <p:stCondLst>
                                            <p:cond evt="begin" delay="0">
                                              <p:tn val="159"/>
                                            </p:cond>
                                          </p:stCondLst>
                                          <p:endCondLst>
                                            <p:cond evt="onStopAudio" delay="0">
                                              <p:tgtEl>
                                                <p:sldTgt/>
                                              </p:tgtEl>
                                            </p:cond>
                                          </p:endCondLst>
                                        </p:cTn>
                                        <p:tgtEl>
                                          <p:sndTgt r:embed="rId4" name="camera.wav"/>
                                        </p:tgtEl>
                                      </p:cMediaNode>
                                    </p:audio>
                                  </p:subTnLst>
                                </p:cTn>
                              </p:par>
                            </p:childTnLst>
                          </p:cTn>
                        </p:par>
                        <p:par>
                          <p:cTn id="162" fill="hold" nodeType="afterGroup">
                            <p:stCondLst>
                              <p:cond delay="14500"/>
                            </p:stCondLst>
                            <p:childTnLst>
                              <p:par>
                                <p:cTn id="163" presetID="53" presetClass="exit" presetSubtype="0" fill="hold" nodeType="afterEffect">
                                  <p:stCondLst>
                                    <p:cond delay="0"/>
                                  </p:stCondLst>
                                  <p:childTnLst>
                                    <p:anim calcmode="lin" valueType="num">
                                      <p:cBhvr>
                                        <p:cTn id="164" dur="500"/>
                                        <p:tgtEl>
                                          <p:spTgt spid="8225"/>
                                        </p:tgtEl>
                                        <p:attrNameLst>
                                          <p:attrName>ppt_w</p:attrName>
                                        </p:attrNameLst>
                                      </p:cBhvr>
                                      <p:tavLst>
                                        <p:tav tm="0">
                                          <p:val>
                                            <p:strVal val="ppt_w"/>
                                          </p:val>
                                        </p:tav>
                                        <p:tav tm="100000">
                                          <p:val>
                                            <p:fltVal val="0"/>
                                          </p:val>
                                        </p:tav>
                                      </p:tavLst>
                                    </p:anim>
                                    <p:anim calcmode="lin" valueType="num">
                                      <p:cBhvr>
                                        <p:cTn id="165" dur="500"/>
                                        <p:tgtEl>
                                          <p:spTgt spid="8225"/>
                                        </p:tgtEl>
                                        <p:attrNameLst>
                                          <p:attrName>ppt_h</p:attrName>
                                        </p:attrNameLst>
                                      </p:cBhvr>
                                      <p:tavLst>
                                        <p:tav tm="0">
                                          <p:val>
                                            <p:strVal val="ppt_h"/>
                                          </p:val>
                                        </p:tav>
                                        <p:tav tm="100000">
                                          <p:val>
                                            <p:fltVal val="0"/>
                                          </p:val>
                                        </p:tav>
                                      </p:tavLst>
                                    </p:anim>
                                    <p:animEffect transition="out" filter="fade">
                                      <p:cBhvr>
                                        <p:cTn id="166" dur="500"/>
                                        <p:tgtEl>
                                          <p:spTgt spid="8225"/>
                                        </p:tgtEl>
                                      </p:cBhvr>
                                    </p:animEffect>
                                    <p:set>
                                      <p:cBhvr>
                                        <p:cTn id="167" dur="1" fill="hold">
                                          <p:stCondLst>
                                            <p:cond delay="499"/>
                                          </p:stCondLst>
                                        </p:cTn>
                                        <p:tgtEl>
                                          <p:spTgt spid="8225"/>
                                        </p:tgtEl>
                                        <p:attrNameLst>
                                          <p:attrName>style.visibility</p:attrName>
                                        </p:attrNameLst>
                                      </p:cBhvr>
                                      <p:to>
                                        <p:strVal val="hidden"/>
                                      </p:to>
                                    </p:set>
                                  </p:childTnLst>
                                </p:cTn>
                              </p:par>
                            </p:childTnLst>
                          </p:cTn>
                        </p:par>
                        <p:par>
                          <p:cTn id="168" fill="hold" nodeType="afterGroup">
                            <p:stCondLst>
                              <p:cond delay="15000"/>
                            </p:stCondLst>
                            <p:childTnLst>
                              <p:par>
                                <p:cTn id="169" presetID="9" presetClass="entr" presetSubtype="0" fill="hold" nodeType="afterEffect">
                                  <p:stCondLst>
                                    <p:cond delay="0"/>
                                  </p:stCondLst>
                                  <p:childTnLst>
                                    <p:set>
                                      <p:cBhvr>
                                        <p:cTn id="170" dur="1" fill="hold">
                                          <p:stCondLst>
                                            <p:cond delay="0"/>
                                          </p:stCondLst>
                                        </p:cTn>
                                        <p:tgtEl>
                                          <p:spTgt spid="8224"/>
                                        </p:tgtEl>
                                        <p:attrNameLst>
                                          <p:attrName>style.visibility</p:attrName>
                                        </p:attrNameLst>
                                      </p:cBhvr>
                                      <p:to>
                                        <p:strVal val="visible"/>
                                      </p:to>
                                    </p:set>
                                    <p:animEffect transition="in" filter="dissolve">
                                      <p:cBhvr>
                                        <p:cTn id="171" dur="500"/>
                                        <p:tgtEl>
                                          <p:spTgt spid="8224"/>
                                        </p:tgtEl>
                                      </p:cBhvr>
                                    </p:animEffect>
                                  </p:childTnLst>
                                  <p:subTnLst>
                                    <p:audio>
                                      <p:cMediaNode>
                                        <p:cTn display="0" masterRel="sameClick">
                                          <p:stCondLst>
                                            <p:cond evt="begin" delay="0">
                                              <p:tn val="169"/>
                                            </p:cond>
                                          </p:stCondLst>
                                          <p:endCondLst>
                                            <p:cond evt="onStopAudio" delay="0">
                                              <p:tgtEl>
                                                <p:sldTgt/>
                                              </p:tgtEl>
                                            </p:cond>
                                          </p:endCondLst>
                                        </p:cTn>
                                        <p:tgtEl>
                                          <p:sndTgt r:embed="rId4" name="camera.wav"/>
                                        </p:tgtEl>
                                      </p:cMediaNode>
                                    </p:audio>
                                  </p:subTnLst>
                                </p:cTn>
                              </p:par>
                            </p:childTnLst>
                          </p:cTn>
                        </p:par>
                        <p:par>
                          <p:cTn id="172" fill="hold" nodeType="afterGroup">
                            <p:stCondLst>
                              <p:cond delay="15500"/>
                            </p:stCondLst>
                            <p:childTnLst>
                              <p:par>
                                <p:cTn id="173" presetID="53" presetClass="exit" presetSubtype="0" fill="hold" nodeType="afterEffect">
                                  <p:stCondLst>
                                    <p:cond delay="0"/>
                                  </p:stCondLst>
                                  <p:childTnLst>
                                    <p:anim calcmode="lin" valueType="num">
                                      <p:cBhvr>
                                        <p:cTn id="174" dur="500"/>
                                        <p:tgtEl>
                                          <p:spTgt spid="8224"/>
                                        </p:tgtEl>
                                        <p:attrNameLst>
                                          <p:attrName>ppt_w</p:attrName>
                                        </p:attrNameLst>
                                      </p:cBhvr>
                                      <p:tavLst>
                                        <p:tav tm="0">
                                          <p:val>
                                            <p:strVal val="ppt_w"/>
                                          </p:val>
                                        </p:tav>
                                        <p:tav tm="100000">
                                          <p:val>
                                            <p:fltVal val="0"/>
                                          </p:val>
                                        </p:tav>
                                      </p:tavLst>
                                    </p:anim>
                                    <p:anim calcmode="lin" valueType="num">
                                      <p:cBhvr>
                                        <p:cTn id="175" dur="500"/>
                                        <p:tgtEl>
                                          <p:spTgt spid="8224"/>
                                        </p:tgtEl>
                                        <p:attrNameLst>
                                          <p:attrName>ppt_h</p:attrName>
                                        </p:attrNameLst>
                                      </p:cBhvr>
                                      <p:tavLst>
                                        <p:tav tm="0">
                                          <p:val>
                                            <p:strVal val="ppt_h"/>
                                          </p:val>
                                        </p:tav>
                                        <p:tav tm="100000">
                                          <p:val>
                                            <p:fltVal val="0"/>
                                          </p:val>
                                        </p:tav>
                                      </p:tavLst>
                                    </p:anim>
                                    <p:animEffect transition="out" filter="fade">
                                      <p:cBhvr>
                                        <p:cTn id="176" dur="500"/>
                                        <p:tgtEl>
                                          <p:spTgt spid="8224"/>
                                        </p:tgtEl>
                                      </p:cBhvr>
                                    </p:animEffect>
                                    <p:set>
                                      <p:cBhvr>
                                        <p:cTn id="177" dur="1" fill="hold">
                                          <p:stCondLst>
                                            <p:cond delay="499"/>
                                          </p:stCondLst>
                                        </p:cTn>
                                        <p:tgtEl>
                                          <p:spTgt spid="8224"/>
                                        </p:tgtEl>
                                        <p:attrNameLst>
                                          <p:attrName>style.visibility</p:attrName>
                                        </p:attrNameLst>
                                      </p:cBhvr>
                                      <p:to>
                                        <p:strVal val="hidden"/>
                                      </p:to>
                                    </p:set>
                                  </p:childTnLst>
                                </p:cTn>
                              </p:par>
                              <p:par>
                                <p:cTn id="178" presetID="53"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 calcmode="lin" valueType="num">
                                      <p:cBhvr>
                                        <p:cTn id="180" dur="500" fill="hold"/>
                                        <p:tgtEl>
                                          <p:spTgt spid="25"/>
                                        </p:tgtEl>
                                        <p:attrNameLst>
                                          <p:attrName>ppt_w</p:attrName>
                                        </p:attrNameLst>
                                      </p:cBhvr>
                                      <p:tavLst>
                                        <p:tav tm="0">
                                          <p:val>
                                            <p:fltVal val="0"/>
                                          </p:val>
                                        </p:tav>
                                        <p:tav tm="100000">
                                          <p:val>
                                            <p:strVal val="#ppt_w"/>
                                          </p:val>
                                        </p:tav>
                                      </p:tavLst>
                                    </p:anim>
                                    <p:anim calcmode="lin" valueType="num">
                                      <p:cBhvr>
                                        <p:cTn id="181" dur="500" fill="hold"/>
                                        <p:tgtEl>
                                          <p:spTgt spid="25"/>
                                        </p:tgtEl>
                                        <p:attrNameLst>
                                          <p:attrName>ppt_h</p:attrName>
                                        </p:attrNameLst>
                                      </p:cBhvr>
                                      <p:tavLst>
                                        <p:tav tm="0">
                                          <p:val>
                                            <p:fltVal val="0"/>
                                          </p:val>
                                        </p:tav>
                                        <p:tav tm="100000">
                                          <p:val>
                                            <p:strVal val="#ppt_h"/>
                                          </p:val>
                                        </p:tav>
                                      </p:tavLst>
                                    </p:anim>
                                    <p:animEffect transition="in" filter="fade">
                                      <p:cBhvr>
                                        <p:cTn id="182" dur="50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5" name="chimes.wav"/>
                                        </p:tgtEl>
                                      </p:cMediaNode>
                                    </p:audio>
                                  </p:sub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xit" presetSubtype="2" fill="hold" nodeType="clickEffect">
                                  <p:stCondLst>
                                    <p:cond delay="0"/>
                                  </p:stCondLst>
                                  <p:childTnLst>
                                    <p:anim calcmode="lin" valueType="num">
                                      <p:cBhvr additive="base">
                                        <p:cTn id="186" dur="500"/>
                                        <p:tgtEl>
                                          <p:spTgt spid="25"/>
                                        </p:tgtEl>
                                        <p:attrNameLst>
                                          <p:attrName>ppt_x</p:attrName>
                                        </p:attrNameLst>
                                      </p:cBhvr>
                                      <p:tavLst>
                                        <p:tav tm="0">
                                          <p:val>
                                            <p:strVal val="ppt_x"/>
                                          </p:val>
                                        </p:tav>
                                        <p:tav tm="100000">
                                          <p:val>
                                            <p:strVal val="1+ppt_w/2"/>
                                          </p:val>
                                        </p:tav>
                                      </p:tavLst>
                                    </p:anim>
                                    <p:anim calcmode="lin" valueType="num">
                                      <p:cBhvr additive="base">
                                        <p:cTn id="187" dur="500"/>
                                        <p:tgtEl>
                                          <p:spTgt spid="25"/>
                                        </p:tgtEl>
                                        <p:attrNameLst>
                                          <p:attrName>ppt_y</p:attrName>
                                        </p:attrNameLst>
                                      </p:cBhvr>
                                      <p:tavLst>
                                        <p:tav tm="0">
                                          <p:val>
                                            <p:strVal val="ppt_y"/>
                                          </p:val>
                                        </p:tav>
                                        <p:tav tm="100000">
                                          <p:val>
                                            <p:strVal val="ppt_y"/>
                                          </p:val>
                                        </p:tav>
                                      </p:tavLst>
                                    </p:anim>
                                    <p:set>
                                      <p:cBhvr>
                                        <p:cTn id="1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219" grpId="0" animBg="1"/>
      <p:bldP spid="82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185852" y="1838325"/>
            <a:ext cx="6745288" cy="3360964"/>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3000" dirty="0" smtClean="0">
              <a:solidFill>
                <a:schemeClr val="bg1"/>
              </a:solidFill>
            </a:endParaRPr>
          </a:p>
          <a:p>
            <a:pPr algn="ctr" eaLnBrk="1" hangingPunct="1"/>
            <a:endParaRPr lang="vi-VN" altLang="en-US" sz="3000" dirty="0">
              <a:solidFill>
                <a:schemeClr val="bg1"/>
              </a:solidFill>
            </a:endParaRPr>
          </a:p>
          <a:p>
            <a:pPr algn="ctr" eaLnBrk="1" hangingPunct="1"/>
            <a:endParaRPr lang="vi-VN" altLang="en-US" sz="3000" dirty="0" smtClean="0">
              <a:solidFill>
                <a:schemeClr val="bg1"/>
              </a:solidFill>
            </a:endParaRPr>
          </a:p>
          <a:p>
            <a:pPr algn="ctr" eaLnBrk="1" hangingPunct="1"/>
            <a:endParaRPr lang="vi-VN" altLang="en-US" sz="3000" dirty="0">
              <a:solidFill>
                <a:schemeClr val="bg1"/>
              </a:solidFill>
            </a:endParaRPr>
          </a:p>
          <a:p>
            <a:pPr algn="just" eaLnBrk="1" hangingPunct="1">
              <a:lnSpc>
                <a:spcPct val="150000"/>
              </a:lnSpc>
            </a:pPr>
            <a:endParaRPr lang="vi-VN" altLang="en-US" sz="2800" b="1" dirty="0" smtClean="0">
              <a:solidFill>
                <a:srgbClr val="FFFF00"/>
              </a:solidFill>
              <a:latin typeface="Times New Roman" panose="02020603050405020304" pitchFamily="18" charset="0"/>
              <a:cs typeface="Times New Roman" panose="02020603050405020304" pitchFamily="18" charset="0"/>
            </a:endParaRPr>
          </a:p>
          <a:p>
            <a:pPr algn="just" eaLnBrk="1" hangingPunct="1">
              <a:lnSpc>
                <a:spcPct val="150000"/>
              </a:lnSpc>
            </a:pPr>
            <a:r>
              <a:rPr lang="en-US" altLang="en-US" sz="3600" b="1" dirty="0" err="1" smtClean="0">
                <a:solidFill>
                  <a:srgbClr val="FFFF00"/>
                </a:solidFill>
                <a:latin typeface="Times New Roman" panose="02020603050405020304" pitchFamily="18" charset="0"/>
                <a:cs typeface="Times New Roman" panose="02020603050405020304" pitchFamily="18" charset="0"/>
              </a:rPr>
              <a:t>Em</a:t>
            </a:r>
            <a:r>
              <a:rPr lang="en-US" altLang="en-US" sz="3600" b="1" dirty="0" smtClean="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hãy</a:t>
            </a:r>
            <a:r>
              <a:rPr lang="en-US" altLang="en-US" sz="3600" b="1" dirty="0">
                <a:solidFill>
                  <a:srgbClr val="FFFF00"/>
                </a:solidFill>
                <a:latin typeface="Times New Roman" panose="02020603050405020304" pitchFamily="18" charset="0"/>
                <a:cs typeface="Times New Roman" panose="02020603050405020304" pitchFamily="18" charset="0"/>
              </a:rPr>
              <a:t> </a:t>
            </a:r>
            <a:r>
              <a:rPr lang="vi-VN" altLang="en-US" sz="3600" b="1" dirty="0">
                <a:solidFill>
                  <a:srgbClr val="FFFF00"/>
                </a:solidFill>
                <a:latin typeface="Times New Roman" panose="02020603050405020304" pitchFamily="18" charset="0"/>
                <a:cs typeface="Times New Roman" panose="02020603050405020304" pitchFamily="18" charset="0"/>
              </a:rPr>
              <a:t>điền số vào chỗ chấm</a:t>
            </a:r>
            <a:r>
              <a:rPr lang="en-US" altLang="en-US" sz="3600" b="1" dirty="0">
                <a:solidFill>
                  <a:srgbClr val="FFFF00"/>
                </a:solidFill>
                <a:latin typeface="Times New Roman" panose="02020603050405020304" pitchFamily="18" charset="0"/>
                <a:cs typeface="Times New Roman" panose="02020603050405020304" pitchFamily="18" charset="0"/>
              </a:rPr>
              <a:t>:</a:t>
            </a:r>
            <a:endParaRPr lang="vi-VN" altLang="en-US" sz="3600" b="1" dirty="0">
              <a:solidFill>
                <a:srgbClr val="FFFF00"/>
              </a:solidFill>
              <a:latin typeface="Times New Roman" panose="02020603050405020304" pitchFamily="18" charset="0"/>
              <a:cs typeface="Times New Roman" panose="02020603050405020304" pitchFamily="18" charset="0"/>
            </a:endParaRPr>
          </a:p>
          <a:p>
            <a:pPr algn="just" eaLnBrk="1" hangingPunct="1">
              <a:lnSpc>
                <a:spcPct val="150000"/>
              </a:lnSpc>
            </a:pPr>
            <a:r>
              <a:rPr lang="vi-VN" altLang="en-US" sz="3200" dirty="0" smtClean="0">
                <a:solidFill>
                  <a:schemeClr val="bg1"/>
                </a:solidFill>
                <a:latin typeface="Times New Roman" panose="02020603050405020304" pitchFamily="18" charset="0"/>
                <a:cs typeface="Times New Roman" panose="02020603050405020304" pitchFamily="18" charset="0"/>
              </a:rPr>
              <a:t>1 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 </a:t>
            </a:r>
            <a:r>
              <a:rPr lang="vi-VN" altLang="en-US" sz="3200" dirty="0" smtClean="0">
                <a:solidFill>
                  <a:schemeClr val="bg1"/>
                </a:solidFill>
                <a:latin typeface="Times New Roman" panose="02020603050405020304" pitchFamily="18" charset="0"/>
                <a:cs typeface="Times New Roman" panose="02020603050405020304" pitchFamily="18" charset="0"/>
              </a:rPr>
              <a:t>= ............ dm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a:t>
            </a:r>
          </a:p>
          <a:p>
            <a:pPr algn="just" eaLnBrk="1" hangingPunct="1">
              <a:lnSpc>
                <a:spcPct val="150000"/>
              </a:lnSpc>
            </a:pPr>
            <a:r>
              <a:rPr lang="vi-VN" altLang="en-US" sz="3200" dirty="0">
                <a:solidFill>
                  <a:schemeClr val="bg1"/>
                </a:solidFill>
                <a:latin typeface="Times New Roman" panose="02020603050405020304" pitchFamily="18" charset="0"/>
                <a:cs typeface="Times New Roman" panose="02020603050405020304" pitchFamily="18" charset="0"/>
              </a:rPr>
              <a:t>1 </a:t>
            </a:r>
            <a:r>
              <a:rPr lang="vi-VN" altLang="en-US" sz="3200" dirty="0" smtClean="0">
                <a:solidFill>
                  <a:schemeClr val="bg1"/>
                </a:solidFill>
                <a:latin typeface="Times New Roman" panose="02020603050405020304" pitchFamily="18" charset="0"/>
                <a:cs typeface="Times New Roman" panose="02020603050405020304" pitchFamily="18" charset="0"/>
              </a:rPr>
              <a:t>dm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 </a:t>
            </a:r>
            <a:r>
              <a:rPr lang="vi-VN" altLang="en-US" sz="3200" dirty="0">
                <a:solidFill>
                  <a:schemeClr val="bg1"/>
                </a:solidFill>
                <a:latin typeface="Times New Roman" panose="02020603050405020304" pitchFamily="18" charset="0"/>
                <a:cs typeface="Times New Roman" panose="02020603050405020304" pitchFamily="18" charset="0"/>
              </a:rPr>
              <a:t>= .......... </a:t>
            </a:r>
            <a:r>
              <a:rPr lang="vi-VN" altLang="en-US" sz="3200" dirty="0" smtClean="0">
                <a:solidFill>
                  <a:schemeClr val="bg1"/>
                </a:solidFill>
                <a:latin typeface="Times New Roman" panose="02020603050405020304" pitchFamily="18" charset="0"/>
                <a:cs typeface="Times New Roman" panose="02020603050405020304" pitchFamily="18" charset="0"/>
              </a:rPr>
              <a:t>cm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a:t>
            </a:r>
            <a:endParaRPr lang="vi-VN" altLang="en-US" sz="3200" baseline="30000" dirty="0">
              <a:solidFill>
                <a:schemeClr val="bg1"/>
              </a:solidFill>
              <a:latin typeface="Times New Roman" panose="02020603050405020304" pitchFamily="18" charset="0"/>
              <a:cs typeface="Times New Roman" panose="02020603050405020304" pitchFamily="18" charset="0"/>
            </a:endParaRPr>
          </a:p>
          <a:p>
            <a:pPr algn="just" eaLnBrk="1" hangingPunct="1">
              <a:lnSpc>
                <a:spcPct val="150000"/>
              </a:lnSpc>
            </a:pPr>
            <a:r>
              <a:rPr lang="vi-VN" altLang="en-US" sz="3200" dirty="0">
                <a:solidFill>
                  <a:schemeClr val="bg1"/>
                </a:solidFill>
                <a:latin typeface="Times New Roman" panose="02020603050405020304" pitchFamily="18" charset="0"/>
                <a:cs typeface="Times New Roman" panose="02020603050405020304" pitchFamily="18" charset="0"/>
              </a:rPr>
              <a:t>1 </a:t>
            </a:r>
            <a:r>
              <a:rPr lang="vi-VN" altLang="en-US" sz="3200" dirty="0" smtClean="0">
                <a:solidFill>
                  <a:schemeClr val="bg1"/>
                </a:solidFill>
                <a:latin typeface="Times New Roman" panose="02020603050405020304" pitchFamily="18" charset="0"/>
                <a:cs typeface="Times New Roman" panose="02020603050405020304" pitchFamily="18" charset="0"/>
              </a:rPr>
              <a:t>cm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 </a:t>
            </a:r>
            <a:r>
              <a:rPr lang="vi-VN" altLang="en-US" sz="3200" dirty="0">
                <a:solidFill>
                  <a:schemeClr val="bg1"/>
                </a:solidFill>
                <a:latin typeface="Times New Roman" panose="02020603050405020304" pitchFamily="18" charset="0"/>
                <a:cs typeface="Times New Roman" panose="02020603050405020304" pitchFamily="18" charset="0"/>
              </a:rPr>
              <a:t>= .......... </a:t>
            </a:r>
            <a:r>
              <a:rPr lang="vi-VN" altLang="en-US" sz="3200" dirty="0" smtClean="0">
                <a:solidFill>
                  <a:schemeClr val="bg1"/>
                </a:solidFill>
                <a:latin typeface="Times New Roman" panose="02020603050405020304" pitchFamily="18" charset="0"/>
                <a:cs typeface="Times New Roman" panose="02020603050405020304" pitchFamily="18" charset="0"/>
              </a:rPr>
              <a:t>mm</a:t>
            </a:r>
            <a:r>
              <a:rPr lang="vi-VN" altLang="en-US" sz="3200" baseline="30000" dirty="0" smtClean="0">
                <a:solidFill>
                  <a:schemeClr val="bg1"/>
                </a:solidFill>
                <a:latin typeface="Times New Roman" panose="02020603050405020304" pitchFamily="18" charset="0"/>
                <a:cs typeface="Times New Roman" panose="02020603050405020304" pitchFamily="18" charset="0"/>
              </a:rPr>
              <a:t>2</a:t>
            </a:r>
            <a:endParaRPr lang="vi-VN" altLang="en-US" sz="3200" baseline="30000" dirty="0">
              <a:solidFill>
                <a:schemeClr val="bg1"/>
              </a:solidFill>
              <a:latin typeface="Times New Roman" panose="02020603050405020304" pitchFamily="18" charset="0"/>
              <a:cs typeface="Times New Roman" panose="02020603050405020304" pitchFamily="18" charset="0"/>
            </a:endParaRPr>
          </a:p>
          <a:p>
            <a:pPr algn="just" eaLnBrk="1" hangingPunct="1"/>
            <a:endParaRPr lang="vi-VN" altLang="en-US" sz="3000" baseline="30000" dirty="0" smtClean="0">
              <a:solidFill>
                <a:schemeClr val="bg1"/>
              </a:solidFill>
            </a:endParaRPr>
          </a:p>
          <a:p>
            <a:pPr algn="just" eaLnBrk="1" hangingPunct="1"/>
            <a:endParaRPr lang="en-US" altLang="en-US" sz="3000" dirty="0">
              <a:solidFill>
                <a:schemeClr val="bg1"/>
              </a:solidFill>
            </a:endParaRPr>
          </a:p>
          <a:p>
            <a:pPr algn="ctr" eaLnBrk="1" hangingPunct="1"/>
            <a:endParaRPr lang="en-US" altLang="en-US" sz="3000" dirty="0">
              <a:solidFill>
                <a:schemeClr val="bg1"/>
              </a:solidFill>
            </a:endParaRPr>
          </a:p>
          <a:p>
            <a:pPr algn="ctr" eaLnBrk="1" hangingPunct="1"/>
            <a:endParaRPr lang="en-US" altLang="en-US" sz="3200" b="1" dirty="0">
              <a:solidFill>
                <a:schemeClr val="bg1"/>
              </a:solidFill>
            </a:endParaRPr>
          </a:p>
          <a:p>
            <a:pPr algn="ctr" eaLnBrk="1" hangingPunct="1"/>
            <a:endParaRPr lang="en-US" altLang="en-US" sz="3000" dirty="0">
              <a:solidFill>
                <a:schemeClr val="bg1"/>
              </a:solidFill>
            </a:endParaRPr>
          </a:p>
        </p:txBody>
      </p:sp>
      <p:grpSp>
        <p:nvGrpSpPr>
          <p:cNvPr id="7171" name="Group 51"/>
          <p:cNvGrpSpPr>
            <a:grpSpLocks/>
          </p:cNvGrpSpPr>
          <p:nvPr/>
        </p:nvGrpSpPr>
        <p:grpSpPr bwMode="auto">
          <a:xfrm>
            <a:off x="1520826" y="-4763"/>
            <a:ext cx="320675" cy="6858001"/>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719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8219" name="AutoShape 27"/>
          <p:cNvSpPr>
            <a:spLocks noChangeArrowheads="1"/>
          </p:cNvSpPr>
          <p:nvPr/>
        </p:nvSpPr>
        <p:spPr bwMode="auto">
          <a:xfrm>
            <a:off x="1524000" y="12192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20" name="WordArt 28"/>
          <p:cNvSpPr>
            <a:spLocks noChangeArrowheads="1" noChangeShapeType="1" noTextEdit="1"/>
          </p:cNvSpPr>
          <p:nvPr/>
        </p:nvSpPr>
        <p:spPr bwMode="auto">
          <a:xfrm>
            <a:off x="1890713" y="1614488"/>
            <a:ext cx="781050" cy="533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Caâu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 </a:t>
            </a:r>
            <a:r>
              <a:rPr lang="vi-VN"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2</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endParaRPr>
          </a:p>
        </p:txBody>
      </p:sp>
      <p:pic>
        <p:nvPicPr>
          <p:cNvPr id="7174" name="Picture 29" descr="Picture1"/>
          <p:cNvPicPr>
            <a:picLocks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741363"/>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WordArt 30"/>
          <p:cNvSpPr>
            <a:spLocks noChangeArrowheads="1" noChangeShapeType="1" noTextEdit="1"/>
          </p:cNvSpPr>
          <p:nvPr/>
        </p:nvSpPr>
        <p:spPr bwMode="auto">
          <a:xfrm>
            <a:off x="3562351" y="26988"/>
            <a:ext cx="5973763"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pic>
        <p:nvPicPr>
          <p:cNvPr id="7176" name="Picture 31" descr="Bellcoll">
            <a:hlinkClick r:id="" action="ppaction://hlinkshowjump?jump=firs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2725" y="-142875"/>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8235" name="WordArt 4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11</a:t>
            </a:r>
          </a:p>
        </p:txBody>
      </p:sp>
      <p:sp>
        <p:nvSpPr>
          <p:cNvPr id="8236" name="WordArt 44"/>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12</a:t>
            </a:r>
          </a:p>
        </p:txBody>
      </p:sp>
      <p:sp>
        <p:nvSpPr>
          <p:cNvPr id="8237" name="WordArt 45"/>
          <p:cNvSpPr>
            <a:spLocks noChangeArrowheads="1" noChangeShapeType="1" noTextEdit="1"/>
          </p:cNvSpPr>
          <p:nvPr/>
        </p:nvSpPr>
        <p:spPr bwMode="auto">
          <a:xfrm>
            <a:off x="9372600" y="44291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13</a:t>
            </a:r>
          </a:p>
        </p:txBody>
      </p:sp>
      <p:sp>
        <p:nvSpPr>
          <p:cNvPr id="8238" name="WordArt 46"/>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14</a:t>
            </a:r>
          </a:p>
        </p:txBody>
      </p:sp>
      <p:sp>
        <p:nvSpPr>
          <p:cNvPr id="8239" name="WordArt 47"/>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15</a:t>
            </a:r>
          </a:p>
        </p:txBody>
      </p:sp>
      <p:grpSp>
        <p:nvGrpSpPr>
          <p:cNvPr id="25" name="Group 48"/>
          <p:cNvGrpSpPr>
            <a:grpSpLocks/>
          </p:cNvGrpSpPr>
          <p:nvPr/>
        </p:nvGrpSpPr>
        <p:grpSpPr bwMode="auto">
          <a:xfrm>
            <a:off x="5672932" y="4931228"/>
            <a:ext cx="1752600" cy="1752600"/>
            <a:chOff x="4464" y="2400"/>
            <a:chExt cx="1104" cy="1104"/>
          </a:xfrm>
        </p:grpSpPr>
        <p:sp>
          <p:nvSpPr>
            <p:cNvPr id="7194" name="AutoShape 49"/>
            <p:cNvSpPr>
              <a:spLocks noChangeArrowheads="1"/>
            </p:cNvSpPr>
            <p:nvPr/>
          </p:nvSpPr>
          <p:spPr bwMode="auto">
            <a:xfrm>
              <a:off x="4464" y="2400"/>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anose="020B7200000000000000" pitchFamily="34" charset="0"/>
              </a:endParaRPr>
            </a:p>
          </p:txBody>
        </p:sp>
        <p:sp>
          <p:nvSpPr>
            <p:cNvPr id="7195" name="WordArt 50"/>
            <p:cNvSpPr>
              <a:spLocks noChangeArrowheads="1" noChangeShapeType="1" noTextEdit="1"/>
            </p:cNvSpPr>
            <p:nvPr/>
          </p:nvSpPr>
          <p:spPr bwMode="auto">
            <a:xfrm>
              <a:off x="4752" y="2592"/>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5375959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circle(in)">
                                      <p:cBhvr>
                                        <p:cTn id="10" dur="500"/>
                                        <p:tgtEl>
                                          <p:spTgt spid="8220"/>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Jet Fighter 2-DVD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239"/>
                                        </p:tgtEl>
                                        <p:attrNameLst>
                                          <p:attrName>style.visibility</p:attrName>
                                        </p:attrNameLst>
                                      </p:cBhvr>
                                      <p:to>
                                        <p:strVal val="visible"/>
                                      </p:to>
                                    </p:set>
                                    <p:animEffect transition="in" filter="dissolve">
                                      <p:cBhvr>
                                        <p:cTn id="21" dur="500"/>
                                        <p:tgtEl>
                                          <p:spTgt spid="8239"/>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par>
                          <p:cTn id="22" fill="hold" nodeType="afterGroup">
                            <p:stCondLst>
                              <p:cond delay="500"/>
                            </p:stCondLst>
                            <p:childTnLst>
                              <p:par>
                                <p:cTn id="23" presetID="53" presetClass="exit" presetSubtype="0" fill="hold" nodeType="afterEffect">
                                  <p:stCondLst>
                                    <p:cond delay="0"/>
                                  </p:stCondLst>
                                  <p:childTnLst>
                                    <p:anim calcmode="lin" valueType="num">
                                      <p:cBhvr>
                                        <p:cTn id="24" dur="500"/>
                                        <p:tgtEl>
                                          <p:spTgt spid="8239"/>
                                        </p:tgtEl>
                                        <p:attrNameLst>
                                          <p:attrName>ppt_w</p:attrName>
                                        </p:attrNameLst>
                                      </p:cBhvr>
                                      <p:tavLst>
                                        <p:tav tm="0">
                                          <p:val>
                                            <p:strVal val="ppt_w"/>
                                          </p:val>
                                        </p:tav>
                                        <p:tav tm="100000">
                                          <p:val>
                                            <p:fltVal val="0"/>
                                          </p:val>
                                        </p:tav>
                                      </p:tavLst>
                                    </p:anim>
                                    <p:anim calcmode="lin" valueType="num">
                                      <p:cBhvr>
                                        <p:cTn id="25" dur="500"/>
                                        <p:tgtEl>
                                          <p:spTgt spid="8239"/>
                                        </p:tgtEl>
                                        <p:attrNameLst>
                                          <p:attrName>ppt_h</p:attrName>
                                        </p:attrNameLst>
                                      </p:cBhvr>
                                      <p:tavLst>
                                        <p:tav tm="0">
                                          <p:val>
                                            <p:strVal val="ppt_h"/>
                                          </p:val>
                                        </p:tav>
                                        <p:tav tm="100000">
                                          <p:val>
                                            <p:fltVal val="0"/>
                                          </p:val>
                                        </p:tav>
                                      </p:tavLst>
                                    </p:anim>
                                    <p:animEffect transition="out" filter="fade">
                                      <p:cBhvr>
                                        <p:cTn id="26" dur="500"/>
                                        <p:tgtEl>
                                          <p:spTgt spid="8239"/>
                                        </p:tgtEl>
                                      </p:cBhvr>
                                    </p:animEffect>
                                    <p:set>
                                      <p:cBhvr>
                                        <p:cTn id="27" dur="1" fill="hold">
                                          <p:stCondLst>
                                            <p:cond delay="499"/>
                                          </p:stCondLst>
                                        </p:cTn>
                                        <p:tgtEl>
                                          <p:spTgt spid="8239"/>
                                        </p:tgtEl>
                                        <p:attrNameLst>
                                          <p:attrName>style.visibility</p:attrName>
                                        </p:attrNameLst>
                                      </p:cBhvr>
                                      <p:to>
                                        <p:strVal val="hidden"/>
                                      </p:to>
                                    </p:set>
                                  </p:childTnLst>
                                </p:cTn>
                              </p:par>
                            </p:childTnLst>
                          </p:cTn>
                        </p:par>
                        <p:par>
                          <p:cTn id="28" fill="hold" nodeType="afterGroup">
                            <p:stCondLst>
                              <p:cond delay="1000"/>
                            </p:stCondLst>
                            <p:childTnLst>
                              <p:par>
                                <p:cTn id="29" presetID="9" presetClass="entr" presetSubtype="0" fill="hold" nodeType="afterEffect">
                                  <p:stCondLst>
                                    <p:cond delay="0"/>
                                  </p:stCondLst>
                                  <p:childTnLst>
                                    <p:set>
                                      <p:cBhvr>
                                        <p:cTn id="30" dur="1" fill="hold">
                                          <p:stCondLst>
                                            <p:cond delay="0"/>
                                          </p:stCondLst>
                                        </p:cTn>
                                        <p:tgtEl>
                                          <p:spTgt spid="8238"/>
                                        </p:tgtEl>
                                        <p:attrNameLst>
                                          <p:attrName>style.visibility</p:attrName>
                                        </p:attrNameLst>
                                      </p:cBhvr>
                                      <p:to>
                                        <p:strVal val="visible"/>
                                      </p:to>
                                    </p:set>
                                    <p:animEffect transition="in" filter="dissolve">
                                      <p:cBhvr>
                                        <p:cTn id="31" dur="500"/>
                                        <p:tgtEl>
                                          <p:spTgt spid="8238"/>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nodeType="afterGroup">
                            <p:stCondLst>
                              <p:cond delay="1500"/>
                            </p:stCondLst>
                            <p:childTnLst>
                              <p:par>
                                <p:cTn id="33" presetID="53" presetClass="exit" presetSubtype="0" fill="hold" nodeType="afterEffect">
                                  <p:stCondLst>
                                    <p:cond delay="0"/>
                                  </p:stCondLst>
                                  <p:childTnLst>
                                    <p:anim calcmode="lin" valueType="num">
                                      <p:cBhvr>
                                        <p:cTn id="34" dur="500"/>
                                        <p:tgtEl>
                                          <p:spTgt spid="8238"/>
                                        </p:tgtEl>
                                        <p:attrNameLst>
                                          <p:attrName>ppt_w</p:attrName>
                                        </p:attrNameLst>
                                      </p:cBhvr>
                                      <p:tavLst>
                                        <p:tav tm="0">
                                          <p:val>
                                            <p:strVal val="ppt_w"/>
                                          </p:val>
                                        </p:tav>
                                        <p:tav tm="100000">
                                          <p:val>
                                            <p:fltVal val="0"/>
                                          </p:val>
                                        </p:tav>
                                      </p:tavLst>
                                    </p:anim>
                                    <p:anim calcmode="lin" valueType="num">
                                      <p:cBhvr>
                                        <p:cTn id="35" dur="500"/>
                                        <p:tgtEl>
                                          <p:spTgt spid="8238"/>
                                        </p:tgtEl>
                                        <p:attrNameLst>
                                          <p:attrName>ppt_h</p:attrName>
                                        </p:attrNameLst>
                                      </p:cBhvr>
                                      <p:tavLst>
                                        <p:tav tm="0">
                                          <p:val>
                                            <p:strVal val="ppt_h"/>
                                          </p:val>
                                        </p:tav>
                                        <p:tav tm="100000">
                                          <p:val>
                                            <p:fltVal val="0"/>
                                          </p:val>
                                        </p:tav>
                                      </p:tavLst>
                                    </p:anim>
                                    <p:animEffect transition="out" filter="fade">
                                      <p:cBhvr>
                                        <p:cTn id="36" dur="500"/>
                                        <p:tgtEl>
                                          <p:spTgt spid="8238"/>
                                        </p:tgtEl>
                                      </p:cBhvr>
                                    </p:animEffect>
                                    <p:set>
                                      <p:cBhvr>
                                        <p:cTn id="37" dur="1" fill="hold">
                                          <p:stCondLst>
                                            <p:cond delay="499"/>
                                          </p:stCondLst>
                                        </p:cTn>
                                        <p:tgtEl>
                                          <p:spTgt spid="8238"/>
                                        </p:tgtEl>
                                        <p:attrNameLst>
                                          <p:attrName>style.visibility</p:attrName>
                                        </p:attrNameLst>
                                      </p:cBhvr>
                                      <p:to>
                                        <p:strVal val="hidden"/>
                                      </p:to>
                                    </p:set>
                                  </p:childTnLst>
                                </p:cTn>
                              </p:par>
                            </p:childTnLst>
                          </p:cTn>
                        </p:par>
                        <p:par>
                          <p:cTn id="38" fill="hold" nodeType="afterGroup">
                            <p:stCondLst>
                              <p:cond delay="2000"/>
                            </p:stCondLst>
                            <p:childTnLst>
                              <p:par>
                                <p:cTn id="39" presetID="9" presetClass="entr" presetSubtype="0" fill="hold" nodeType="afterEffect">
                                  <p:stCondLst>
                                    <p:cond delay="0"/>
                                  </p:stCondLst>
                                  <p:childTnLst>
                                    <p:set>
                                      <p:cBhvr>
                                        <p:cTn id="40" dur="1" fill="hold">
                                          <p:stCondLst>
                                            <p:cond delay="0"/>
                                          </p:stCondLst>
                                        </p:cTn>
                                        <p:tgtEl>
                                          <p:spTgt spid="8237"/>
                                        </p:tgtEl>
                                        <p:attrNameLst>
                                          <p:attrName>style.visibility</p:attrName>
                                        </p:attrNameLst>
                                      </p:cBhvr>
                                      <p:to>
                                        <p:strVal val="visible"/>
                                      </p:to>
                                    </p:set>
                                    <p:animEffect transition="in" filter="dissolve">
                                      <p:cBhvr>
                                        <p:cTn id="41" dur="500"/>
                                        <p:tgtEl>
                                          <p:spTgt spid="8237"/>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wav"/>
                                        </p:tgtEl>
                                      </p:cMediaNode>
                                    </p:audio>
                                  </p:subTnLst>
                                </p:cTn>
                              </p:par>
                            </p:childTnLst>
                          </p:cTn>
                        </p:par>
                        <p:par>
                          <p:cTn id="42" fill="hold" nodeType="afterGroup">
                            <p:stCondLst>
                              <p:cond delay="2500"/>
                            </p:stCondLst>
                            <p:childTnLst>
                              <p:par>
                                <p:cTn id="43" presetID="53" presetClass="exit" presetSubtype="0" fill="hold" nodeType="afterEffect">
                                  <p:stCondLst>
                                    <p:cond delay="0"/>
                                  </p:stCondLst>
                                  <p:childTnLst>
                                    <p:anim calcmode="lin" valueType="num">
                                      <p:cBhvr>
                                        <p:cTn id="44" dur="500"/>
                                        <p:tgtEl>
                                          <p:spTgt spid="8237"/>
                                        </p:tgtEl>
                                        <p:attrNameLst>
                                          <p:attrName>ppt_w</p:attrName>
                                        </p:attrNameLst>
                                      </p:cBhvr>
                                      <p:tavLst>
                                        <p:tav tm="0">
                                          <p:val>
                                            <p:strVal val="ppt_w"/>
                                          </p:val>
                                        </p:tav>
                                        <p:tav tm="100000">
                                          <p:val>
                                            <p:fltVal val="0"/>
                                          </p:val>
                                        </p:tav>
                                      </p:tavLst>
                                    </p:anim>
                                    <p:anim calcmode="lin" valueType="num">
                                      <p:cBhvr>
                                        <p:cTn id="45" dur="500"/>
                                        <p:tgtEl>
                                          <p:spTgt spid="8237"/>
                                        </p:tgtEl>
                                        <p:attrNameLst>
                                          <p:attrName>ppt_h</p:attrName>
                                        </p:attrNameLst>
                                      </p:cBhvr>
                                      <p:tavLst>
                                        <p:tav tm="0">
                                          <p:val>
                                            <p:strVal val="ppt_h"/>
                                          </p:val>
                                        </p:tav>
                                        <p:tav tm="100000">
                                          <p:val>
                                            <p:fltVal val="0"/>
                                          </p:val>
                                        </p:tav>
                                      </p:tavLst>
                                    </p:anim>
                                    <p:animEffect transition="out" filter="fade">
                                      <p:cBhvr>
                                        <p:cTn id="46" dur="500"/>
                                        <p:tgtEl>
                                          <p:spTgt spid="8237"/>
                                        </p:tgtEl>
                                      </p:cBhvr>
                                    </p:animEffect>
                                    <p:set>
                                      <p:cBhvr>
                                        <p:cTn id="47" dur="1" fill="hold">
                                          <p:stCondLst>
                                            <p:cond delay="499"/>
                                          </p:stCondLst>
                                        </p:cTn>
                                        <p:tgtEl>
                                          <p:spTgt spid="8237"/>
                                        </p:tgtEl>
                                        <p:attrNameLst>
                                          <p:attrName>style.visibility</p:attrName>
                                        </p:attrNameLst>
                                      </p:cBhvr>
                                      <p:to>
                                        <p:strVal val="hidden"/>
                                      </p:to>
                                    </p:set>
                                  </p:childTnLst>
                                </p:cTn>
                              </p:par>
                            </p:childTnLst>
                          </p:cTn>
                        </p:par>
                        <p:par>
                          <p:cTn id="48" fill="hold" nodeType="afterGroup">
                            <p:stCondLst>
                              <p:cond delay="3000"/>
                            </p:stCondLst>
                            <p:childTnLst>
                              <p:par>
                                <p:cTn id="49" presetID="9" presetClass="entr" presetSubtype="0" fill="hold" nodeType="afterEffect">
                                  <p:stCondLst>
                                    <p:cond delay="0"/>
                                  </p:stCondLst>
                                  <p:childTnLst>
                                    <p:set>
                                      <p:cBhvr>
                                        <p:cTn id="50" dur="1" fill="hold">
                                          <p:stCondLst>
                                            <p:cond delay="0"/>
                                          </p:stCondLst>
                                        </p:cTn>
                                        <p:tgtEl>
                                          <p:spTgt spid="8236"/>
                                        </p:tgtEl>
                                        <p:attrNameLst>
                                          <p:attrName>style.visibility</p:attrName>
                                        </p:attrNameLst>
                                      </p:cBhvr>
                                      <p:to>
                                        <p:strVal val="visible"/>
                                      </p:to>
                                    </p:set>
                                    <p:animEffect transition="in" filter="dissolve">
                                      <p:cBhvr>
                                        <p:cTn id="51" dur="500"/>
                                        <p:tgtEl>
                                          <p:spTgt spid="8236"/>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par>
                          <p:cTn id="52" fill="hold" nodeType="afterGroup">
                            <p:stCondLst>
                              <p:cond delay="3500"/>
                            </p:stCondLst>
                            <p:childTnLst>
                              <p:par>
                                <p:cTn id="53" presetID="53" presetClass="exit" presetSubtype="0" fill="hold" nodeType="afterEffect">
                                  <p:stCondLst>
                                    <p:cond delay="0"/>
                                  </p:stCondLst>
                                  <p:childTnLst>
                                    <p:anim calcmode="lin" valueType="num">
                                      <p:cBhvr>
                                        <p:cTn id="54" dur="500"/>
                                        <p:tgtEl>
                                          <p:spTgt spid="8236"/>
                                        </p:tgtEl>
                                        <p:attrNameLst>
                                          <p:attrName>ppt_w</p:attrName>
                                        </p:attrNameLst>
                                      </p:cBhvr>
                                      <p:tavLst>
                                        <p:tav tm="0">
                                          <p:val>
                                            <p:strVal val="ppt_w"/>
                                          </p:val>
                                        </p:tav>
                                        <p:tav tm="100000">
                                          <p:val>
                                            <p:fltVal val="0"/>
                                          </p:val>
                                        </p:tav>
                                      </p:tavLst>
                                    </p:anim>
                                    <p:anim calcmode="lin" valueType="num">
                                      <p:cBhvr>
                                        <p:cTn id="55" dur="500"/>
                                        <p:tgtEl>
                                          <p:spTgt spid="8236"/>
                                        </p:tgtEl>
                                        <p:attrNameLst>
                                          <p:attrName>ppt_h</p:attrName>
                                        </p:attrNameLst>
                                      </p:cBhvr>
                                      <p:tavLst>
                                        <p:tav tm="0">
                                          <p:val>
                                            <p:strVal val="ppt_h"/>
                                          </p:val>
                                        </p:tav>
                                        <p:tav tm="100000">
                                          <p:val>
                                            <p:fltVal val="0"/>
                                          </p:val>
                                        </p:tav>
                                      </p:tavLst>
                                    </p:anim>
                                    <p:animEffect transition="out" filter="fade">
                                      <p:cBhvr>
                                        <p:cTn id="56" dur="500"/>
                                        <p:tgtEl>
                                          <p:spTgt spid="8236"/>
                                        </p:tgtEl>
                                      </p:cBhvr>
                                    </p:animEffect>
                                    <p:set>
                                      <p:cBhvr>
                                        <p:cTn id="57" dur="1" fill="hold">
                                          <p:stCondLst>
                                            <p:cond delay="499"/>
                                          </p:stCondLst>
                                        </p:cTn>
                                        <p:tgtEl>
                                          <p:spTgt spid="8236"/>
                                        </p:tgtEl>
                                        <p:attrNameLst>
                                          <p:attrName>style.visibility</p:attrName>
                                        </p:attrNameLst>
                                      </p:cBhvr>
                                      <p:to>
                                        <p:strVal val="hidden"/>
                                      </p:to>
                                    </p:set>
                                  </p:childTnLst>
                                </p:cTn>
                              </p:par>
                            </p:childTnLst>
                          </p:cTn>
                        </p:par>
                        <p:par>
                          <p:cTn id="58" fill="hold" nodeType="afterGroup">
                            <p:stCondLst>
                              <p:cond delay="4000"/>
                            </p:stCondLst>
                            <p:childTnLst>
                              <p:par>
                                <p:cTn id="59" presetID="9" presetClass="entr" presetSubtype="0" fill="hold" nodeType="afterEffect">
                                  <p:stCondLst>
                                    <p:cond delay="0"/>
                                  </p:stCondLst>
                                  <p:childTnLst>
                                    <p:set>
                                      <p:cBhvr>
                                        <p:cTn id="60" dur="1" fill="hold">
                                          <p:stCondLst>
                                            <p:cond delay="0"/>
                                          </p:stCondLst>
                                        </p:cTn>
                                        <p:tgtEl>
                                          <p:spTgt spid="8235"/>
                                        </p:tgtEl>
                                        <p:attrNameLst>
                                          <p:attrName>style.visibility</p:attrName>
                                        </p:attrNameLst>
                                      </p:cBhvr>
                                      <p:to>
                                        <p:strVal val="visible"/>
                                      </p:to>
                                    </p:set>
                                    <p:animEffect transition="in" filter="dissolve">
                                      <p:cBhvr>
                                        <p:cTn id="61" dur="500"/>
                                        <p:tgtEl>
                                          <p:spTgt spid="8235"/>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par>
                          <p:cTn id="62" fill="hold" nodeType="afterGroup">
                            <p:stCondLst>
                              <p:cond delay="4500"/>
                            </p:stCondLst>
                            <p:childTnLst>
                              <p:par>
                                <p:cTn id="63" presetID="53" presetClass="exit" presetSubtype="0" fill="hold" nodeType="afterEffect">
                                  <p:stCondLst>
                                    <p:cond delay="0"/>
                                  </p:stCondLst>
                                  <p:childTnLst>
                                    <p:anim calcmode="lin" valueType="num">
                                      <p:cBhvr>
                                        <p:cTn id="64" dur="500"/>
                                        <p:tgtEl>
                                          <p:spTgt spid="8235"/>
                                        </p:tgtEl>
                                        <p:attrNameLst>
                                          <p:attrName>ppt_w</p:attrName>
                                        </p:attrNameLst>
                                      </p:cBhvr>
                                      <p:tavLst>
                                        <p:tav tm="0">
                                          <p:val>
                                            <p:strVal val="ppt_w"/>
                                          </p:val>
                                        </p:tav>
                                        <p:tav tm="100000">
                                          <p:val>
                                            <p:fltVal val="0"/>
                                          </p:val>
                                        </p:tav>
                                      </p:tavLst>
                                    </p:anim>
                                    <p:anim calcmode="lin" valueType="num">
                                      <p:cBhvr>
                                        <p:cTn id="65" dur="500"/>
                                        <p:tgtEl>
                                          <p:spTgt spid="8235"/>
                                        </p:tgtEl>
                                        <p:attrNameLst>
                                          <p:attrName>ppt_h</p:attrName>
                                        </p:attrNameLst>
                                      </p:cBhvr>
                                      <p:tavLst>
                                        <p:tav tm="0">
                                          <p:val>
                                            <p:strVal val="ppt_h"/>
                                          </p:val>
                                        </p:tav>
                                        <p:tav tm="100000">
                                          <p:val>
                                            <p:fltVal val="0"/>
                                          </p:val>
                                        </p:tav>
                                      </p:tavLst>
                                    </p:anim>
                                    <p:animEffect transition="out" filter="fade">
                                      <p:cBhvr>
                                        <p:cTn id="66" dur="500"/>
                                        <p:tgtEl>
                                          <p:spTgt spid="8235"/>
                                        </p:tgtEl>
                                      </p:cBhvr>
                                    </p:animEffect>
                                    <p:set>
                                      <p:cBhvr>
                                        <p:cTn id="67" dur="1" fill="hold">
                                          <p:stCondLst>
                                            <p:cond delay="499"/>
                                          </p:stCondLst>
                                        </p:cTn>
                                        <p:tgtEl>
                                          <p:spTgt spid="8235"/>
                                        </p:tgtEl>
                                        <p:attrNameLst>
                                          <p:attrName>style.visibility</p:attrName>
                                        </p:attrNameLst>
                                      </p:cBhvr>
                                      <p:to>
                                        <p:strVal val="hidden"/>
                                      </p:to>
                                    </p:set>
                                  </p:childTnLst>
                                </p:cTn>
                              </p:par>
                            </p:childTnLst>
                          </p:cTn>
                        </p:par>
                        <p:par>
                          <p:cTn id="68" fill="hold" nodeType="afterGroup">
                            <p:stCondLst>
                              <p:cond delay="5000"/>
                            </p:stCondLst>
                            <p:childTnLst>
                              <p:par>
                                <p:cTn id="69" presetID="9" presetClass="entr" presetSubtype="0" fill="hold" nodeType="afterEffect">
                                  <p:stCondLst>
                                    <p:cond delay="0"/>
                                  </p:stCondLst>
                                  <p:childTnLst>
                                    <p:set>
                                      <p:cBhvr>
                                        <p:cTn id="70" dur="1" fill="hold">
                                          <p:stCondLst>
                                            <p:cond delay="0"/>
                                          </p:stCondLst>
                                        </p:cTn>
                                        <p:tgtEl>
                                          <p:spTgt spid="8234"/>
                                        </p:tgtEl>
                                        <p:attrNameLst>
                                          <p:attrName>style.visibility</p:attrName>
                                        </p:attrNameLst>
                                      </p:cBhvr>
                                      <p:to>
                                        <p:strVal val="visible"/>
                                      </p:to>
                                    </p:set>
                                    <p:animEffect transition="in" filter="dissolve">
                                      <p:cBhvr>
                                        <p:cTn id="71" dur="500"/>
                                        <p:tgtEl>
                                          <p:spTgt spid="8234"/>
                                        </p:tgtEl>
                                      </p:cBhvr>
                                    </p:animEffect>
                                  </p:childTnLst>
                                  <p:subTnLst>
                                    <p:audio>
                                      <p:cMediaNode>
                                        <p:cTn display="0" masterRel="sameClick">
                                          <p:stCondLst>
                                            <p:cond evt="begin" delay="0">
                                              <p:tn val="69"/>
                                            </p:cond>
                                          </p:stCondLst>
                                          <p:endCondLst>
                                            <p:cond evt="onStopAudio" delay="0">
                                              <p:tgtEl>
                                                <p:sldTgt/>
                                              </p:tgtEl>
                                            </p:cond>
                                          </p:endCondLst>
                                        </p:cTn>
                                        <p:tgtEl>
                                          <p:sndTgt r:embed="rId4" name="camera.wav"/>
                                        </p:tgtEl>
                                      </p:cMediaNode>
                                    </p:audio>
                                  </p:subTnLst>
                                </p:cTn>
                              </p:par>
                            </p:childTnLst>
                          </p:cTn>
                        </p:par>
                        <p:par>
                          <p:cTn id="72" fill="hold" nodeType="afterGroup">
                            <p:stCondLst>
                              <p:cond delay="5500"/>
                            </p:stCondLst>
                            <p:childTnLst>
                              <p:par>
                                <p:cTn id="73" presetID="53" presetClass="exit" presetSubtype="0" fill="hold" nodeType="afterEffect">
                                  <p:stCondLst>
                                    <p:cond delay="0"/>
                                  </p:stCondLst>
                                  <p:childTnLst>
                                    <p:anim calcmode="lin" valueType="num">
                                      <p:cBhvr>
                                        <p:cTn id="74" dur="500"/>
                                        <p:tgtEl>
                                          <p:spTgt spid="8234"/>
                                        </p:tgtEl>
                                        <p:attrNameLst>
                                          <p:attrName>ppt_w</p:attrName>
                                        </p:attrNameLst>
                                      </p:cBhvr>
                                      <p:tavLst>
                                        <p:tav tm="0">
                                          <p:val>
                                            <p:strVal val="ppt_w"/>
                                          </p:val>
                                        </p:tav>
                                        <p:tav tm="100000">
                                          <p:val>
                                            <p:fltVal val="0"/>
                                          </p:val>
                                        </p:tav>
                                      </p:tavLst>
                                    </p:anim>
                                    <p:anim calcmode="lin" valueType="num">
                                      <p:cBhvr>
                                        <p:cTn id="75" dur="500"/>
                                        <p:tgtEl>
                                          <p:spTgt spid="8234"/>
                                        </p:tgtEl>
                                        <p:attrNameLst>
                                          <p:attrName>ppt_h</p:attrName>
                                        </p:attrNameLst>
                                      </p:cBhvr>
                                      <p:tavLst>
                                        <p:tav tm="0">
                                          <p:val>
                                            <p:strVal val="ppt_h"/>
                                          </p:val>
                                        </p:tav>
                                        <p:tav tm="100000">
                                          <p:val>
                                            <p:fltVal val="0"/>
                                          </p:val>
                                        </p:tav>
                                      </p:tavLst>
                                    </p:anim>
                                    <p:animEffect transition="out" filter="fade">
                                      <p:cBhvr>
                                        <p:cTn id="76" dur="500"/>
                                        <p:tgtEl>
                                          <p:spTgt spid="8234"/>
                                        </p:tgtEl>
                                      </p:cBhvr>
                                    </p:animEffect>
                                    <p:set>
                                      <p:cBhvr>
                                        <p:cTn id="77" dur="1" fill="hold">
                                          <p:stCondLst>
                                            <p:cond delay="499"/>
                                          </p:stCondLst>
                                        </p:cTn>
                                        <p:tgtEl>
                                          <p:spTgt spid="8234"/>
                                        </p:tgtEl>
                                        <p:attrNameLst>
                                          <p:attrName>style.visibility</p:attrName>
                                        </p:attrNameLst>
                                      </p:cBhvr>
                                      <p:to>
                                        <p:strVal val="hidden"/>
                                      </p:to>
                                    </p:set>
                                  </p:childTnLst>
                                </p:cTn>
                              </p:par>
                            </p:childTnLst>
                          </p:cTn>
                        </p:par>
                        <p:par>
                          <p:cTn id="78" fill="hold" nodeType="afterGroup">
                            <p:stCondLst>
                              <p:cond delay="6000"/>
                            </p:stCondLst>
                            <p:childTnLst>
                              <p:par>
                                <p:cTn id="79" presetID="9" presetClass="entr" presetSubtype="0" fill="hold" nodeType="afterEffect">
                                  <p:stCondLst>
                                    <p:cond delay="0"/>
                                  </p:stCondLst>
                                  <p:childTnLst>
                                    <p:set>
                                      <p:cBhvr>
                                        <p:cTn id="80" dur="1" fill="hold">
                                          <p:stCondLst>
                                            <p:cond delay="0"/>
                                          </p:stCondLst>
                                        </p:cTn>
                                        <p:tgtEl>
                                          <p:spTgt spid="8233"/>
                                        </p:tgtEl>
                                        <p:attrNameLst>
                                          <p:attrName>style.visibility</p:attrName>
                                        </p:attrNameLst>
                                      </p:cBhvr>
                                      <p:to>
                                        <p:strVal val="visible"/>
                                      </p:to>
                                    </p:set>
                                    <p:animEffect transition="in" filter="dissolve">
                                      <p:cBhvr>
                                        <p:cTn id="81" dur="500"/>
                                        <p:tgtEl>
                                          <p:spTgt spid="8233"/>
                                        </p:tgtEl>
                                      </p:cBhvr>
                                    </p:animEffect>
                                  </p:childTnLst>
                                  <p:subTnLst>
                                    <p:audio>
                                      <p:cMediaNode>
                                        <p:cTn display="0" masterRel="sameClick">
                                          <p:stCondLst>
                                            <p:cond evt="begin" delay="0">
                                              <p:tn val="79"/>
                                            </p:cond>
                                          </p:stCondLst>
                                          <p:endCondLst>
                                            <p:cond evt="onStopAudio" delay="0">
                                              <p:tgtEl>
                                                <p:sldTgt/>
                                              </p:tgtEl>
                                            </p:cond>
                                          </p:endCondLst>
                                        </p:cTn>
                                        <p:tgtEl>
                                          <p:sndTgt r:embed="rId4" name="camera.wav"/>
                                        </p:tgtEl>
                                      </p:cMediaNode>
                                    </p:audio>
                                  </p:subTnLst>
                                </p:cTn>
                              </p:par>
                            </p:childTnLst>
                          </p:cTn>
                        </p:par>
                        <p:par>
                          <p:cTn id="82" fill="hold" nodeType="afterGroup">
                            <p:stCondLst>
                              <p:cond delay="6500"/>
                            </p:stCondLst>
                            <p:childTnLst>
                              <p:par>
                                <p:cTn id="83" presetID="53" presetClass="exit" presetSubtype="0" fill="hold" nodeType="afterEffect">
                                  <p:stCondLst>
                                    <p:cond delay="0"/>
                                  </p:stCondLst>
                                  <p:childTnLst>
                                    <p:anim calcmode="lin" valueType="num">
                                      <p:cBhvr>
                                        <p:cTn id="84" dur="500"/>
                                        <p:tgtEl>
                                          <p:spTgt spid="8233"/>
                                        </p:tgtEl>
                                        <p:attrNameLst>
                                          <p:attrName>ppt_w</p:attrName>
                                        </p:attrNameLst>
                                      </p:cBhvr>
                                      <p:tavLst>
                                        <p:tav tm="0">
                                          <p:val>
                                            <p:strVal val="ppt_w"/>
                                          </p:val>
                                        </p:tav>
                                        <p:tav tm="100000">
                                          <p:val>
                                            <p:fltVal val="0"/>
                                          </p:val>
                                        </p:tav>
                                      </p:tavLst>
                                    </p:anim>
                                    <p:anim calcmode="lin" valueType="num">
                                      <p:cBhvr>
                                        <p:cTn id="85" dur="500"/>
                                        <p:tgtEl>
                                          <p:spTgt spid="8233"/>
                                        </p:tgtEl>
                                        <p:attrNameLst>
                                          <p:attrName>ppt_h</p:attrName>
                                        </p:attrNameLst>
                                      </p:cBhvr>
                                      <p:tavLst>
                                        <p:tav tm="0">
                                          <p:val>
                                            <p:strVal val="ppt_h"/>
                                          </p:val>
                                        </p:tav>
                                        <p:tav tm="100000">
                                          <p:val>
                                            <p:fltVal val="0"/>
                                          </p:val>
                                        </p:tav>
                                      </p:tavLst>
                                    </p:anim>
                                    <p:animEffect transition="out" filter="fade">
                                      <p:cBhvr>
                                        <p:cTn id="86" dur="500"/>
                                        <p:tgtEl>
                                          <p:spTgt spid="8233"/>
                                        </p:tgtEl>
                                      </p:cBhvr>
                                    </p:animEffect>
                                    <p:set>
                                      <p:cBhvr>
                                        <p:cTn id="87" dur="1" fill="hold">
                                          <p:stCondLst>
                                            <p:cond delay="499"/>
                                          </p:stCondLst>
                                        </p:cTn>
                                        <p:tgtEl>
                                          <p:spTgt spid="8233"/>
                                        </p:tgtEl>
                                        <p:attrNameLst>
                                          <p:attrName>style.visibility</p:attrName>
                                        </p:attrNameLst>
                                      </p:cBhvr>
                                      <p:to>
                                        <p:strVal val="hidden"/>
                                      </p:to>
                                    </p:set>
                                  </p:childTnLst>
                                </p:cTn>
                              </p:par>
                            </p:childTnLst>
                          </p:cTn>
                        </p:par>
                        <p:par>
                          <p:cTn id="88" fill="hold" nodeType="afterGroup">
                            <p:stCondLst>
                              <p:cond delay="7000"/>
                            </p:stCondLst>
                            <p:childTnLst>
                              <p:par>
                                <p:cTn id="89" presetID="9" presetClass="entr" presetSubtype="0" fill="hold" nodeType="afterEffect">
                                  <p:stCondLst>
                                    <p:cond delay="0"/>
                                  </p:stCondLst>
                                  <p:childTnLst>
                                    <p:set>
                                      <p:cBhvr>
                                        <p:cTn id="90" dur="1" fill="hold">
                                          <p:stCondLst>
                                            <p:cond delay="0"/>
                                          </p:stCondLst>
                                        </p:cTn>
                                        <p:tgtEl>
                                          <p:spTgt spid="8232"/>
                                        </p:tgtEl>
                                        <p:attrNameLst>
                                          <p:attrName>style.visibility</p:attrName>
                                        </p:attrNameLst>
                                      </p:cBhvr>
                                      <p:to>
                                        <p:strVal val="visible"/>
                                      </p:to>
                                    </p:set>
                                    <p:animEffect transition="in" filter="dissolve">
                                      <p:cBhvr>
                                        <p:cTn id="91" dur="500"/>
                                        <p:tgtEl>
                                          <p:spTgt spid="8232"/>
                                        </p:tgtEl>
                                      </p:cBhvr>
                                    </p:animEffect>
                                  </p:childTnLst>
                                  <p:subTnLst>
                                    <p:audio>
                                      <p:cMediaNode>
                                        <p:cTn display="0" masterRel="sameClick">
                                          <p:stCondLst>
                                            <p:cond evt="begin" delay="0">
                                              <p:tn val="89"/>
                                            </p:cond>
                                          </p:stCondLst>
                                          <p:endCondLst>
                                            <p:cond evt="onStopAudio" delay="0">
                                              <p:tgtEl>
                                                <p:sldTgt/>
                                              </p:tgtEl>
                                            </p:cond>
                                          </p:endCondLst>
                                        </p:cTn>
                                        <p:tgtEl>
                                          <p:sndTgt r:embed="rId4" name="camera.wav"/>
                                        </p:tgtEl>
                                      </p:cMediaNode>
                                    </p:audio>
                                  </p:subTnLst>
                                </p:cTn>
                              </p:par>
                            </p:childTnLst>
                          </p:cTn>
                        </p:par>
                        <p:par>
                          <p:cTn id="92" fill="hold" nodeType="afterGroup">
                            <p:stCondLst>
                              <p:cond delay="7500"/>
                            </p:stCondLst>
                            <p:childTnLst>
                              <p:par>
                                <p:cTn id="93" presetID="53" presetClass="exit" presetSubtype="0" fill="hold" nodeType="afterEffect">
                                  <p:stCondLst>
                                    <p:cond delay="0"/>
                                  </p:stCondLst>
                                  <p:childTnLst>
                                    <p:anim calcmode="lin" valueType="num">
                                      <p:cBhvr>
                                        <p:cTn id="94" dur="500"/>
                                        <p:tgtEl>
                                          <p:spTgt spid="8232"/>
                                        </p:tgtEl>
                                        <p:attrNameLst>
                                          <p:attrName>ppt_w</p:attrName>
                                        </p:attrNameLst>
                                      </p:cBhvr>
                                      <p:tavLst>
                                        <p:tav tm="0">
                                          <p:val>
                                            <p:strVal val="ppt_w"/>
                                          </p:val>
                                        </p:tav>
                                        <p:tav tm="100000">
                                          <p:val>
                                            <p:fltVal val="0"/>
                                          </p:val>
                                        </p:tav>
                                      </p:tavLst>
                                    </p:anim>
                                    <p:anim calcmode="lin" valueType="num">
                                      <p:cBhvr>
                                        <p:cTn id="95" dur="500"/>
                                        <p:tgtEl>
                                          <p:spTgt spid="8232"/>
                                        </p:tgtEl>
                                        <p:attrNameLst>
                                          <p:attrName>ppt_h</p:attrName>
                                        </p:attrNameLst>
                                      </p:cBhvr>
                                      <p:tavLst>
                                        <p:tav tm="0">
                                          <p:val>
                                            <p:strVal val="ppt_h"/>
                                          </p:val>
                                        </p:tav>
                                        <p:tav tm="100000">
                                          <p:val>
                                            <p:fltVal val="0"/>
                                          </p:val>
                                        </p:tav>
                                      </p:tavLst>
                                    </p:anim>
                                    <p:animEffect transition="out" filter="fade">
                                      <p:cBhvr>
                                        <p:cTn id="96" dur="500"/>
                                        <p:tgtEl>
                                          <p:spTgt spid="8232"/>
                                        </p:tgtEl>
                                      </p:cBhvr>
                                    </p:animEffect>
                                    <p:set>
                                      <p:cBhvr>
                                        <p:cTn id="97" dur="1" fill="hold">
                                          <p:stCondLst>
                                            <p:cond delay="499"/>
                                          </p:stCondLst>
                                        </p:cTn>
                                        <p:tgtEl>
                                          <p:spTgt spid="8232"/>
                                        </p:tgtEl>
                                        <p:attrNameLst>
                                          <p:attrName>style.visibility</p:attrName>
                                        </p:attrNameLst>
                                      </p:cBhvr>
                                      <p:to>
                                        <p:strVal val="hidden"/>
                                      </p:to>
                                    </p:set>
                                  </p:childTnLst>
                                </p:cTn>
                              </p:par>
                            </p:childTnLst>
                          </p:cTn>
                        </p:par>
                        <p:par>
                          <p:cTn id="98" fill="hold" nodeType="afterGroup">
                            <p:stCondLst>
                              <p:cond delay="8000"/>
                            </p:stCondLst>
                            <p:childTnLst>
                              <p:par>
                                <p:cTn id="99" presetID="9" presetClass="entr" presetSubtype="0" fill="hold" nodeType="afterEffect">
                                  <p:stCondLst>
                                    <p:cond delay="0"/>
                                  </p:stCondLst>
                                  <p:childTnLst>
                                    <p:set>
                                      <p:cBhvr>
                                        <p:cTn id="100" dur="1" fill="hold">
                                          <p:stCondLst>
                                            <p:cond delay="0"/>
                                          </p:stCondLst>
                                        </p:cTn>
                                        <p:tgtEl>
                                          <p:spTgt spid="8231"/>
                                        </p:tgtEl>
                                        <p:attrNameLst>
                                          <p:attrName>style.visibility</p:attrName>
                                        </p:attrNameLst>
                                      </p:cBhvr>
                                      <p:to>
                                        <p:strVal val="visible"/>
                                      </p:to>
                                    </p:set>
                                    <p:animEffect transition="in" filter="dissolve">
                                      <p:cBhvr>
                                        <p:cTn id="101" dur="500"/>
                                        <p:tgtEl>
                                          <p:spTgt spid="8231"/>
                                        </p:tgtEl>
                                      </p:cBhvr>
                                    </p:animEffect>
                                  </p:childTnLst>
                                  <p:subTnLst>
                                    <p:audio>
                                      <p:cMediaNode>
                                        <p:cTn display="0" masterRel="sameClick">
                                          <p:stCondLst>
                                            <p:cond evt="begin" delay="0">
                                              <p:tn val="99"/>
                                            </p:cond>
                                          </p:stCondLst>
                                          <p:endCondLst>
                                            <p:cond evt="onStopAudio" delay="0">
                                              <p:tgtEl>
                                                <p:sldTgt/>
                                              </p:tgtEl>
                                            </p:cond>
                                          </p:endCondLst>
                                        </p:cTn>
                                        <p:tgtEl>
                                          <p:sndTgt r:embed="rId4" name="camera.wav"/>
                                        </p:tgtEl>
                                      </p:cMediaNode>
                                    </p:audio>
                                  </p:subTnLst>
                                </p:cTn>
                              </p:par>
                            </p:childTnLst>
                          </p:cTn>
                        </p:par>
                        <p:par>
                          <p:cTn id="102" fill="hold" nodeType="afterGroup">
                            <p:stCondLst>
                              <p:cond delay="8500"/>
                            </p:stCondLst>
                            <p:childTnLst>
                              <p:par>
                                <p:cTn id="103" presetID="53" presetClass="exit" presetSubtype="0" fill="hold" nodeType="afterEffect">
                                  <p:stCondLst>
                                    <p:cond delay="0"/>
                                  </p:stCondLst>
                                  <p:childTnLst>
                                    <p:anim calcmode="lin" valueType="num">
                                      <p:cBhvr>
                                        <p:cTn id="104" dur="500"/>
                                        <p:tgtEl>
                                          <p:spTgt spid="8231"/>
                                        </p:tgtEl>
                                        <p:attrNameLst>
                                          <p:attrName>ppt_w</p:attrName>
                                        </p:attrNameLst>
                                      </p:cBhvr>
                                      <p:tavLst>
                                        <p:tav tm="0">
                                          <p:val>
                                            <p:strVal val="ppt_w"/>
                                          </p:val>
                                        </p:tav>
                                        <p:tav tm="100000">
                                          <p:val>
                                            <p:fltVal val="0"/>
                                          </p:val>
                                        </p:tav>
                                      </p:tavLst>
                                    </p:anim>
                                    <p:anim calcmode="lin" valueType="num">
                                      <p:cBhvr>
                                        <p:cTn id="105" dur="500"/>
                                        <p:tgtEl>
                                          <p:spTgt spid="8231"/>
                                        </p:tgtEl>
                                        <p:attrNameLst>
                                          <p:attrName>ppt_h</p:attrName>
                                        </p:attrNameLst>
                                      </p:cBhvr>
                                      <p:tavLst>
                                        <p:tav tm="0">
                                          <p:val>
                                            <p:strVal val="ppt_h"/>
                                          </p:val>
                                        </p:tav>
                                        <p:tav tm="100000">
                                          <p:val>
                                            <p:fltVal val="0"/>
                                          </p:val>
                                        </p:tav>
                                      </p:tavLst>
                                    </p:anim>
                                    <p:animEffect transition="out" filter="fade">
                                      <p:cBhvr>
                                        <p:cTn id="106" dur="500"/>
                                        <p:tgtEl>
                                          <p:spTgt spid="8231"/>
                                        </p:tgtEl>
                                      </p:cBhvr>
                                    </p:animEffect>
                                    <p:set>
                                      <p:cBhvr>
                                        <p:cTn id="107" dur="1" fill="hold">
                                          <p:stCondLst>
                                            <p:cond delay="499"/>
                                          </p:stCondLst>
                                        </p:cTn>
                                        <p:tgtEl>
                                          <p:spTgt spid="8231"/>
                                        </p:tgtEl>
                                        <p:attrNameLst>
                                          <p:attrName>style.visibility</p:attrName>
                                        </p:attrNameLst>
                                      </p:cBhvr>
                                      <p:to>
                                        <p:strVal val="hidden"/>
                                      </p:to>
                                    </p:set>
                                  </p:childTnLst>
                                </p:cTn>
                              </p:par>
                            </p:childTnLst>
                          </p:cTn>
                        </p:par>
                        <p:par>
                          <p:cTn id="108" fill="hold" nodeType="afterGroup">
                            <p:stCondLst>
                              <p:cond delay="9000"/>
                            </p:stCondLst>
                            <p:childTnLst>
                              <p:par>
                                <p:cTn id="109" presetID="9" presetClass="entr" presetSubtype="0" fill="hold" nodeType="afterEffect">
                                  <p:stCondLst>
                                    <p:cond delay="0"/>
                                  </p:stCondLst>
                                  <p:childTnLst>
                                    <p:set>
                                      <p:cBhvr>
                                        <p:cTn id="110" dur="1" fill="hold">
                                          <p:stCondLst>
                                            <p:cond delay="0"/>
                                          </p:stCondLst>
                                        </p:cTn>
                                        <p:tgtEl>
                                          <p:spTgt spid="8230"/>
                                        </p:tgtEl>
                                        <p:attrNameLst>
                                          <p:attrName>style.visibility</p:attrName>
                                        </p:attrNameLst>
                                      </p:cBhvr>
                                      <p:to>
                                        <p:strVal val="visible"/>
                                      </p:to>
                                    </p:set>
                                    <p:animEffect transition="in" filter="dissolve">
                                      <p:cBhvr>
                                        <p:cTn id="111" dur="500"/>
                                        <p:tgtEl>
                                          <p:spTgt spid="8230"/>
                                        </p:tgtEl>
                                      </p:cBhvr>
                                    </p:animEffect>
                                  </p:childTnLst>
                                  <p:subTnLst>
                                    <p:audio>
                                      <p:cMediaNode>
                                        <p:cTn display="0" masterRel="sameClick">
                                          <p:stCondLst>
                                            <p:cond evt="begin" delay="0">
                                              <p:tn val="109"/>
                                            </p:cond>
                                          </p:stCondLst>
                                          <p:endCondLst>
                                            <p:cond evt="onStopAudio" delay="0">
                                              <p:tgtEl>
                                                <p:sldTgt/>
                                              </p:tgtEl>
                                            </p:cond>
                                          </p:endCondLst>
                                        </p:cTn>
                                        <p:tgtEl>
                                          <p:sndTgt r:embed="rId4" name="camera.wav"/>
                                        </p:tgtEl>
                                      </p:cMediaNode>
                                    </p:audio>
                                  </p:subTnLst>
                                </p:cTn>
                              </p:par>
                            </p:childTnLst>
                          </p:cTn>
                        </p:par>
                        <p:par>
                          <p:cTn id="112" fill="hold" nodeType="afterGroup">
                            <p:stCondLst>
                              <p:cond delay="9500"/>
                            </p:stCondLst>
                            <p:childTnLst>
                              <p:par>
                                <p:cTn id="113" presetID="53" presetClass="exit" presetSubtype="0" fill="hold" nodeType="afterEffect">
                                  <p:stCondLst>
                                    <p:cond delay="0"/>
                                  </p:stCondLst>
                                  <p:childTnLst>
                                    <p:anim calcmode="lin" valueType="num">
                                      <p:cBhvr>
                                        <p:cTn id="114" dur="500"/>
                                        <p:tgtEl>
                                          <p:spTgt spid="8230"/>
                                        </p:tgtEl>
                                        <p:attrNameLst>
                                          <p:attrName>ppt_w</p:attrName>
                                        </p:attrNameLst>
                                      </p:cBhvr>
                                      <p:tavLst>
                                        <p:tav tm="0">
                                          <p:val>
                                            <p:strVal val="ppt_w"/>
                                          </p:val>
                                        </p:tav>
                                        <p:tav tm="100000">
                                          <p:val>
                                            <p:fltVal val="0"/>
                                          </p:val>
                                        </p:tav>
                                      </p:tavLst>
                                    </p:anim>
                                    <p:anim calcmode="lin" valueType="num">
                                      <p:cBhvr>
                                        <p:cTn id="115" dur="500"/>
                                        <p:tgtEl>
                                          <p:spTgt spid="8230"/>
                                        </p:tgtEl>
                                        <p:attrNameLst>
                                          <p:attrName>ppt_h</p:attrName>
                                        </p:attrNameLst>
                                      </p:cBhvr>
                                      <p:tavLst>
                                        <p:tav tm="0">
                                          <p:val>
                                            <p:strVal val="ppt_h"/>
                                          </p:val>
                                        </p:tav>
                                        <p:tav tm="100000">
                                          <p:val>
                                            <p:fltVal val="0"/>
                                          </p:val>
                                        </p:tav>
                                      </p:tavLst>
                                    </p:anim>
                                    <p:animEffect transition="out" filter="fade">
                                      <p:cBhvr>
                                        <p:cTn id="116" dur="500"/>
                                        <p:tgtEl>
                                          <p:spTgt spid="8230"/>
                                        </p:tgtEl>
                                      </p:cBhvr>
                                    </p:animEffect>
                                    <p:set>
                                      <p:cBhvr>
                                        <p:cTn id="117" dur="1" fill="hold">
                                          <p:stCondLst>
                                            <p:cond delay="499"/>
                                          </p:stCondLst>
                                        </p:cTn>
                                        <p:tgtEl>
                                          <p:spTgt spid="8230"/>
                                        </p:tgtEl>
                                        <p:attrNameLst>
                                          <p:attrName>style.visibility</p:attrName>
                                        </p:attrNameLst>
                                      </p:cBhvr>
                                      <p:to>
                                        <p:strVal val="hidden"/>
                                      </p:to>
                                    </p:set>
                                  </p:childTnLst>
                                </p:cTn>
                              </p:par>
                            </p:childTnLst>
                          </p:cTn>
                        </p:par>
                        <p:par>
                          <p:cTn id="118" fill="hold" nodeType="afterGroup">
                            <p:stCondLst>
                              <p:cond delay="10000"/>
                            </p:stCondLst>
                            <p:childTnLst>
                              <p:par>
                                <p:cTn id="119" presetID="9" presetClass="entr" presetSubtype="0" fill="hold" nodeType="afterEffect">
                                  <p:stCondLst>
                                    <p:cond delay="0"/>
                                  </p:stCondLst>
                                  <p:childTnLst>
                                    <p:set>
                                      <p:cBhvr>
                                        <p:cTn id="120" dur="1" fill="hold">
                                          <p:stCondLst>
                                            <p:cond delay="0"/>
                                          </p:stCondLst>
                                        </p:cTn>
                                        <p:tgtEl>
                                          <p:spTgt spid="8229"/>
                                        </p:tgtEl>
                                        <p:attrNameLst>
                                          <p:attrName>style.visibility</p:attrName>
                                        </p:attrNameLst>
                                      </p:cBhvr>
                                      <p:to>
                                        <p:strVal val="visible"/>
                                      </p:to>
                                    </p:set>
                                    <p:animEffect transition="in" filter="dissolve">
                                      <p:cBhvr>
                                        <p:cTn id="121" dur="500"/>
                                        <p:tgtEl>
                                          <p:spTgt spid="8229"/>
                                        </p:tgtEl>
                                      </p:cBhvr>
                                    </p:animEffect>
                                  </p:childTnLst>
                                  <p:subTnLst>
                                    <p:audio>
                                      <p:cMediaNode>
                                        <p:cTn display="0" masterRel="sameClick">
                                          <p:stCondLst>
                                            <p:cond evt="begin" delay="0">
                                              <p:tn val="119"/>
                                            </p:cond>
                                          </p:stCondLst>
                                          <p:endCondLst>
                                            <p:cond evt="onStopAudio" delay="0">
                                              <p:tgtEl>
                                                <p:sldTgt/>
                                              </p:tgtEl>
                                            </p:cond>
                                          </p:endCondLst>
                                        </p:cTn>
                                        <p:tgtEl>
                                          <p:sndTgt r:embed="rId4" name="camera.wav"/>
                                        </p:tgtEl>
                                      </p:cMediaNode>
                                    </p:audio>
                                  </p:subTnLst>
                                </p:cTn>
                              </p:par>
                            </p:childTnLst>
                          </p:cTn>
                        </p:par>
                        <p:par>
                          <p:cTn id="122" fill="hold" nodeType="afterGroup">
                            <p:stCondLst>
                              <p:cond delay="10500"/>
                            </p:stCondLst>
                            <p:childTnLst>
                              <p:par>
                                <p:cTn id="123" presetID="53" presetClass="exit" presetSubtype="0" fill="hold" nodeType="afterEffect">
                                  <p:stCondLst>
                                    <p:cond delay="0"/>
                                  </p:stCondLst>
                                  <p:childTnLst>
                                    <p:anim calcmode="lin" valueType="num">
                                      <p:cBhvr>
                                        <p:cTn id="124" dur="500"/>
                                        <p:tgtEl>
                                          <p:spTgt spid="8229"/>
                                        </p:tgtEl>
                                        <p:attrNameLst>
                                          <p:attrName>ppt_w</p:attrName>
                                        </p:attrNameLst>
                                      </p:cBhvr>
                                      <p:tavLst>
                                        <p:tav tm="0">
                                          <p:val>
                                            <p:strVal val="ppt_w"/>
                                          </p:val>
                                        </p:tav>
                                        <p:tav tm="100000">
                                          <p:val>
                                            <p:fltVal val="0"/>
                                          </p:val>
                                        </p:tav>
                                      </p:tavLst>
                                    </p:anim>
                                    <p:anim calcmode="lin" valueType="num">
                                      <p:cBhvr>
                                        <p:cTn id="125" dur="500"/>
                                        <p:tgtEl>
                                          <p:spTgt spid="8229"/>
                                        </p:tgtEl>
                                        <p:attrNameLst>
                                          <p:attrName>ppt_h</p:attrName>
                                        </p:attrNameLst>
                                      </p:cBhvr>
                                      <p:tavLst>
                                        <p:tav tm="0">
                                          <p:val>
                                            <p:strVal val="ppt_h"/>
                                          </p:val>
                                        </p:tav>
                                        <p:tav tm="100000">
                                          <p:val>
                                            <p:fltVal val="0"/>
                                          </p:val>
                                        </p:tav>
                                      </p:tavLst>
                                    </p:anim>
                                    <p:animEffect transition="out" filter="fade">
                                      <p:cBhvr>
                                        <p:cTn id="126" dur="500"/>
                                        <p:tgtEl>
                                          <p:spTgt spid="8229"/>
                                        </p:tgtEl>
                                      </p:cBhvr>
                                    </p:animEffect>
                                    <p:set>
                                      <p:cBhvr>
                                        <p:cTn id="127" dur="1" fill="hold">
                                          <p:stCondLst>
                                            <p:cond delay="499"/>
                                          </p:stCondLst>
                                        </p:cTn>
                                        <p:tgtEl>
                                          <p:spTgt spid="8229"/>
                                        </p:tgtEl>
                                        <p:attrNameLst>
                                          <p:attrName>style.visibility</p:attrName>
                                        </p:attrNameLst>
                                      </p:cBhvr>
                                      <p:to>
                                        <p:strVal val="hidden"/>
                                      </p:to>
                                    </p:set>
                                  </p:childTnLst>
                                </p:cTn>
                              </p:par>
                            </p:childTnLst>
                          </p:cTn>
                        </p:par>
                        <p:par>
                          <p:cTn id="128" fill="hold" nodeType="afterGroup">
                            <p:stCondLst>
                              <p:cond delay="11000"/>
                            </p:stCondLst>
                            <p:childTnLst>
                              <p:par>
                                <p:cTn id="129" presetID="9" presetClass="entr" presetSubtype="0" fill="hold" nodeType="afterEffect">
                                  <p:stCondLst>
                                    <p:cond delay="0"/>
                                  </p:stCondLst>
                                  <p:childTnLst>
                                    <p:set>
                                      <p:cBhvr>
                                        <p:cTn id="130" dur="1" fill="hold">
                                          <p:stCondLst>
                                            <p:cond delay="0"/>
                                          </p:stCondLst>
                                        </p:cTn>
                                        <p:tgtEl>
                                          <p:spTgt spid="8228"/>
                                        </p:tgtEl>
                                        <p:attrNameLst>
                                          <p:attrName>style.visibility</p:attrName>
                                        </p:attrNameLst>
                                      </p:cBhvr>
                                      <p:to>
                                        <p:strVal val="visible"/>
                                      </p:to>
                                    </p:set>
                                    <p:animEffect transition="in" filter="dissolve">
                                      <p:cBhvr>
                                        <p:cTn id="131" dur="500"/>
                                        <p:tgtEl>
                                          <p:spTgt spid="8228"/>
                                        </p:tgtEl>
                                      </p:cBhvr>
                                    </p:animEffect>
                                  </p:childTnLst>
                                  <p:subTnLst>
                                    <p:audio>
                                      <p:cMediaNode>
                                        <p:cTn display="0" masterRel="sameClick">
                                          <p:stCondLst>
                                            <p:cond evt="begin" delay="0">
                                              <p:tn val="129"/>
                                            </p:cond>
                                          </p:stCondLst>
                                          <p:endCondLst>
                                            <p:cond evt="onStopAudio" delay="0">
                                              <p:tgtEl>
                                                <p:sldTgt/>
                                              </p:tgtEl>
                                            </p:cond>
                                          </p:endCondLst>
                                        </p:cTn>
                                        <p:tgtEl>
                                          <p:sndTgt r:embed="rId4" name="camera.wav"/>
                                        </p:tgtEl>
                                      </p:cMediaNode>
                                    </p:audio>
                                  </p:subTnLst>
                                </p:cTn>
                              </p:par>
                            </p:childTnLst>
                          </p:cTn>
                        </p:par>
                        <p:par>
                          <p:cTn id="132" fill="hold" nodeType="afterGroup">
                            <p:stCondLst>
                              <p:cond delay="11500"/>
                            </p:stCondLst>
                            <p:childTnLst>
                              <p:par>
                                <p:cTn id="133" presetID="53" presetClass="exit" presetSubtype="0" fill="hold" nodeType="afterEffect">
                                  <p:stCondLst>
                                    <p:cond delay="0"/>
                                  </p:stCondLst>
                                  <p:childTnLst>
                                    <p:anim calcmode="lin" valueType="num">
                                      <p:cBhvr>
                                        <p:cTn id="134" dur="500"/>
                                        <p:tgtEl>
                                          <p:spTgt spid="8228"/>
                                        </p:tgtEl>
                                        <p:attrNameLst>
                                          <p:attrName>ppt_w</p:attrName>
                                        </p:attrNameLst>
                                      </p:cBhvr>
                                      <p:tavLst>
                                        <p:tav tm="0">
                                          <p:val>
                                            <p:strVal val="ppt_w"/>
                                          </p:val>
                                        </p:tav>
                                        <p:tav tm="100000">
                                          <p:val>
                                            <p:fltVal val="0"/>
                                          </p:val>
                                        </p:tav>
                                      </p:tavLst>
                                    </p:anim>
                                    <p:anim calcmode="lin" valueType="num">
                                      <p:cBhvr>
                                        <p:cTn id="135" dur="500"/>
                                        <p:tgtEl>
                                          <p:spTgt spid="8228"/>
                                        </p:tgtEl>
                                        <p:attrNameLst>
                                          <p:attrName>ppt_h</p:attrName>
                                        </p:attrNameLst>
                                      </p:cBhvr>
                                      <p:tavLst>
                                        <p:tav tm="0">
                                          <p:val>
                                            <p:strVal val="ppt_h"/>
                                          </p:val>
                                        </p:tav>
                                        <p:tav tm="100000">
                                          <p:val>
                                            <p:fltVal val="0"/>
                                          </p:val>
                                        </p:tav>
                                      </p:tavLst>
                                    </p:anim>
                                    <p:animEffect transition="out" filter="fade">
                                      <p:cBhvr>
                                        <p:cTn id="136" dur="500"/>
                                        <p:tgtEl>
                                          <p:spTgt spid="8228"/>
                                        </p:tgtEl>
                                      </p:cBhvr>
                                    </p:animEffect>
                                    <p:set>
                                      <p:cBhvr>
                                        <p:cTn id="137" dur="1" fill="hold">
                                          <p:stCondLst>
                                            <p:cond delay="499"/>
                                          </p:stCondLst>
                                        </p:cTn>
                                        <p:tgtEl>
                                          <p:spTgt spid="8228"/>
                                        </p:tgtEl>
                                        <p:attrNameLst>
                                          <p:attrName>style.visibility</p:attrName>
                                        </p:attrNameLst>
                                      </p:cBhvr>
                                      <p:to>
                                        <p:strVal val="hidden"/>
                                      </p:to>
                                    </p:set>
                                  </p:childTnLst>
                                </p:cTn>
                              </p:par>
                            </p:childTnLst>
                          </p:cTn>
                        </p:par>
                        <p:par>
                          <p:cTn id="138" fill="hold" nodeType="afterGroup">
                            <p:stCondLst>
                              <p:cond delay="12000"/>
                            </p:stCondLst>
                            <p:childTnLst>
                              <p:par>
                                <p:cTn id="139" presetID="9" presetClass="entr" presetSubtype="0" fill="hold" nodeType="afterEffect">
                                  <p:stCondLst>
                                    <p:cond delay="0"/>
                                  </p:stCondLst>
                                  <p:childTnLst>
                                    <p:set>
                                      <p:cBhvr>
                                        <p:cTn id="140" dur="1" fill="hold">
                                          <p:stCondLst>
                                            <p:cond delay="0"/>
                                          </p:stCondLst>
                                        </p:cTn>
                                        <p:tgtEl>
                                          <p:spTgt spid="8227"/>
                                        </p:tgtEl>
                                        <p:attrNameLst>
                                          <p:attrName>style.visibility</p:attrName>
                                        </p:attrNameLst>
                                      </p:cBhvr>
                                      <p:to>
                                        <p:strVal val="visible"/>
                                      </p:to>
                                    </p:set>
                                    <p:animEffect transition="in" filter="dissolve">
                                      <p:cBhvr>
                                        <p:cTn id="141" dur="500"/>
                                        <p:tgtEl>
                                          <p:spTgt spid="8227"/>
                                        </p:tgtEl>
                                      </p:cBhvr>
                                    </p:animEffect>
                                  </p:childTnLst>
                                  <p:subTnLst>
                                    <p:audio>
                                      <p:cMediaNode>
                                        <p:cTn display="0" masterRel="sameClick">
                                          <p:stCondLst>
                                            <p:cond evt="begin" delay="0">
                                              <p:tn val="139"/>
                                            </p:cond>
                                          </p:stCondLst>
                                          <p:endCondLst>
                                            <p:cond evt="onStopAudio" delay="0">
                                              <p:tgtEl>
                                                <p:sldTgt/>
                                              </p:tgtEl>
                                            </p:cond>
                                          </p:endCondLst>
                                        </p:cTn>
                                        <p:tgtEl>
                                          <p:sndTgt r:embed="rId4" name="camera.wav"/>
                                        </p:tgtEl>
                                      </p:cMediaNode>
                                    </p:audio>
                                  </p:subTnLst>
                                </p:cTn>
                              </p:par>
                            </p:childTnLst>
                          </p:cTn>
                        </p:par>
                        <p:par>
                          <p:cTn id="142" fill="hold" nodeType="afterGroup">
                            <p:stCondLst>
                              <p:cond delay="12500"/>
                            </p:stCondLst>
                            <p:childTnLst>
                              <p:par>
                                <p:cTn id="143" presetID="53" presetClass="exit" presetSubtype="0" fill="hold" nodeType="afterEffect">
                                  <p:stCondLst>
                                    <p:cond delay="0"/>
                                  </p:stCondLst>
                                  <p:childTnLst>
                                    <p:anim calcmode="lin" valueType="num">
                                      <p:cBhvr>
                                        <p:cTn id="144" dur="500"/>
                                        <p:tgtEl>
                                          <p:spTgt spid="8227"/>
                                        </p:tgtEl>
                                        <p:attrNameLst>
                                          <p:attrName>ppt_w</p:attrName>
                                        </p:attrNameLst>
                                      </p:cBhvr>
                                      <p:tavLst>
                                        <p:tav tm="0">
                                          <p:val>
                                            <p:strVal val="ppt_w"/>
                                          </p:val>
                                        </p:tav>
                                        <p:tav tm="100000">
                                          <p:val>
                                            <p:fltVal val="0"/>
                                          </p:val>
                                        </p:tav>
                                      </p:tavLst>
                                    </p:anim>
                                    <p:anim calcmode="lin" valueType="num">
                                      <p:cBhvr>
                                        <p:cTn id="145" dur="500"/>
                                        <p:tgtEl>
                                          <p:spTgt spid="8227"/>
                                        </p:tgtEl>
                                        <p:attrNameLst>
                                          <p:attrName>ppt_h</p:attrName>
                                        </p:attrNameLst>
                                      </p:cBhvr>
                                      <p:tavLst>
                                        <p:tav tm="0">
                                          <p:val>
                                            <p:strVal val="ppt_h"/>
                                          </p:val>
                                        </p:tav>
                                        <p:tav tm="100000">
                                          <p:val>
                                            <p:fltVal val="0"/>
                                          </p:val>
                                        </p:tav>
                                      </p:tavLst>
                                    </p:anim>
                                    <p:animEffect transition="out" filter="fade">
                                      <p:cBhvr>
                                        <p:cTn id="146" dur="500"/>
                                        <p:tgtEl>
                                          <p:spTgt spid="8227"/>
                                        </p:tgtEl>
                                      </p:cBhvr>
                                    </p:animEffect>
                                    <p:set>
                                      <p:cBhvr>
                                        <p:cTn id="147" dur="1" fill="hold">
                                          <p:stCondLst>
                                            <p:cond delay="499"/>
                                          </p:stCondLst>
                                        </p:cTn>
                                        <p:tgtEl>
                                          <p:spTgt spid="8227"/>
                                        </p:tgtEl>
                                        <p:attrNameLst>
                                          <p:attrName>style.visibility</p:attrName>
                                        </p:attrNameLst>
                                      </p:cBhvr>
                                      <p:to>
                                        <p:strVal val="hidden"/>
                                      </p:to>
                                    </p:set>
                                  </p:childTnLst>
                                </p:cTn>
                              </p:par>
                            </p:childTnLst>
                          </p:cTn>
                        </p:par>
                        <p:par>
                          <p:cTn id="148" fill="hold" nodeType="afterGroup">
                            <p:stCondLst>
                              <p:cond delay="13000"/>
                            </p:stCondLst>
                            <p:childTnLst>
                              <p:par>
                                <p:cTn id="149" presetID="9" presetClass="entr" presetSubtype="0" fill="hold" nodeType="afterEffect">
                                  <p:stCondLst>
                                    <p:cond delay="0"/>
                                  </p:stCondLst>
                                  <p:childTnLst>
                                    <p:set>
                                      <p:cBhvr>
                                        <p:cTn id="150" dur="1" fill="hold">
                                          <p:stCondLst>
                                            <p:cond delay="0"/>
                                          </p:stCondLst>
                                        </p:cTn>
                                        <p:tgtEl>
                                          <p:spTgt spid="8226"/>
                                        </p:tgtEl>
                                        <p:attrNameLst>
                                          <p:attrName>style.visibility</p:attrName>
                                        </p:attrNameLst>
                                      </p:cBhvr>
                                      <p:to>
                                        <p:strVal val="visible"/>
                                      </p:to>
                                    </p:set>
                                    <p:animEffect transition="in" filter="dissolve">
                                      <p:cBhvr>
                                        <p:cTn id="151" dur="500"/>
                                        <p:tgtEl>
                                          <p:spTgt spid="8226"/>
                                        </p:tgtEl>
                                      </p:cBhvr>
                                    </p:animEffect>
                                  </p:childTnLst>
                                  <p:subTnLst>
                                    <p:audio>
                                      <p:cMediaNode>
                                        <p:cTn display="0" masterRel="sameClick">
                                          <p:stCondLst>
                                            <p:cond evt="begin" delay="0">
                                              <p:tn val="149"/>
                                            </p:cond>
                                          </p:stCondLst>
                                          <p:endCondLst>
                                            <p:cond evt="onStopAudio" delay="0">
                                              <p:tgtEl>
                                                <p:sldTgt/>
                                              </p:tgtEl>
                                            </p:cond>
                                          </p:endCondLst>
                                        </p:cTn>
                                        <p:tgtEl>
                                          <p:sndTgt r:embed="rId4" name="camera.wav"/>
                                        </p:tgtEl>
                                      </p:cMediaNode>
                                    </p:audio>
                                  </p:subTnLst>
                                </p:cTn>
                              </p:par>
                            </p:childTnLst>
                          </p:cTn>
                        </p:par>
                        <p:par>
                          <p:cTn id="152" fill="hold" nodeType="afterGroup">
                            <p:stCondLst>
                              <p:cond delay="13500"/>
                            </p:stCondLst>
                            <p:childTnLst>
                              <p:par>
                                <p:cTn id="153" presetID="53" presetClass="exit" presetSubtype="0" fill="hold" nodeType="afterEffect">
                                  <p:stCondLst>
                                    <p:cond delay="0"/>
                                  </p:stCondLst>
                                  <p:childTnLst>
                                    <p:anim calcmode="lin" valueType="num">
                                      <p:cBhvr>
                                        <p:cTn id="154" dur="500"/>
                                        <p:tgtEl>
                                          <p:spTgt spid="8226"/>
                                        </p:tgtEl>
                                        <p:attrNameLst>
                                          <p:attrName>ppt_w</p:attrName>
                                        </p:attrNameLst>
                                      </p:cBhvr>
                                      <p:tavLst>
                                        <p:tav tm="0">
                                          <p:val>
                                            <p:strVal val="ppt_w"/>
                                          </p:val>
                                        </p:tav>
                                        <p:tav tm="100000">
                                          <p:val>
                                            <p:fltVal val="0"/>
                                          </p:val>
                                        </p:tav>
                                      </p:tavLst>
                                    </p:anim>
                                    <p:anim calcmode="lin" valueType="num">
                                      <p:cBhvr>
                                        <p:cTn id="155" dur="500"/>
                                        <p:tgtEl>
                                          <p:spTgt spid="8226"/>
                                        </p:tgtEl>
                                        <p:attrNameLst>
                                          <p:attrName>ppt_h</p:attrName>
                                        </p:attrNameLst>
                                      </p:cBhvr>
                                      <p:tavLst>
                                        <p:tav tm="0">
                                          <p:val>
                                            <p:strVal val="ppt_h"/>
                                          </p:val>
                                        </p:tav>
                                        <p:tav tm="100000">
                                          <p:val>
                                            <p:fltVal val="0"/>
                                          </p:val>
                                        </p:tav>
                                      </p:tavLst>
                                    </p:anim>
                                    <p:animEffect transition="out" filter="fade">
                                      <p:cBhvr>
                                        <p:cTn id="156" dur="500"/>
                                        <p:tgtEl>
                                          <p:spTgt spid="8226"/>
                                        </p:tgtEl>
                                      </p:cBhvr>
                                    </p:animEffect>
                                    <p:set>
                                      <p:cBhvr>
                                        <p:cTn id="157" dur="1" fill="hold">
                                          <p:stCondLst>
                                            <p:cond delay="499"/>
                                          </p:stCondLst>
                                        </p:cTn>
                                        <p:tgtEl>
                                          <p:spTgt spid="8226"/>
                                        </p:tgtEl>
                                        <p:attrNameLst>
                                          <p:attrName>style.visibility</p:attrName>
                                        </p:attrNameLst>
                                      </p:cBhvr>
                                      <p:to>
                                        <p:strVal val="hidden"/>
                                      </p:to>
                                    </p:set>
                                  </p:childTnLst>
                                </p:cTn>
                              </p:par>
                            </p:childTnLst>
                          </p:cTn>
                        </p:par>
                        <p:par>
                          <p:cTn id="158" fill="hold" nodeType="afterGroup">
                            <p:stCondLst>
                              <p:cond delay="14000"/>
                            </p:stCondLst>
                            <p:childTnLst>
                              <p:par>
                                <p:cTn id="159" presetID="9" presetClass="entr" presetSubtype="0" fill="hold" nodeType="afterEffect">
                                  <p:stCondLst>
                                    <p:cond delay="0"/>
                                  </p:stCondLst>
                                  <p:childTnLst>
                                    <p:set>
                                      <p:cBhvr>
                                        <p:cTn id="160" dur="1" fill="hold">
                                          <p:stCondLst>
                                            <p:cond delay="0"/>
                                          </p:stCondLst>
                                        </p:cTn>
                                        <p:tgtEl>
                                          <p:spTgt spid="8225"/>
                                        </p:tgtEl>
                                        <p:attrNameLst>
                                          <p:attrName>style.visibility</p:attrName>
                                        </p:attrNameLst>
                                      </p:cBhvr>
                                      <p:to>
                                        <p:strVal val="visible"/>
                                      </p:to>
                                    </p:set>
                                    <p:animEffect transition="in" filter="dissolve">
                                      <p:cBhvr>
                                        <p:cTn id="161" dur="500"/>
                                        <p:tgtEl>
                                          <p:spTgt spid="8225"/>
                                        </p:tgtEl>
                                      </p:cBhvr>
                                    </p:animEffect>
                                  </p:childTnLst>
                                  <p:subTnLst>
                                    <p:audio>
                                      <p:cMediaNode>
                                        <p:cTn display="0" masterRel="sameClick">
                                          <p:stCondLst>
                                            <p:cond evt="begin" delay="0">
                                              <p:tn val="159"/>
                                            </p:cond>
                                          </p:stCondLst>
                                          <p:endCondLst>
                                            <p:cond evt="onStopAudio" delay="0">
                                              <p:tgtEl>
                                                <p:sldTgt/>
                                              </p:tgtEl>
                                            </p:cond>
                                          </p:endCondLst>
                                        </p:cTn>
                                        <p:tgtEl>
                                          <p:sndTgt r:embed="rId4" name="camera.wav"/>
                                        </p:tgtEl>
                                      </p:cMediaNode>
                                    </p:audio>
                                  </p:subTnLst>
                                </p:cTn>
                              </p:par>
                            </p:childTnLst>
                          </p:cTn>
                        </p:par>
                        <p:par>
                          <p:cTn id="162" fill="hold" nodeType="afterGroup">
                            <p:stCondLst>
                              <p:cond delay="14500"/>
                            </p:stCondLst>
                            <p:childTnLst>
                              <p:par>
                                <p:cTn id="163" presetID="53" presetClass="exit" presetSubtype="0" fill="hold" nodeType="afterEffect">
                                  <p:stCondLst>
                                    <p:cond delay="0"/>
                                  </p:stCondLst>
                                  <p:childTnLst>
                                    <p:anim calcmode="lin" valueType="num">
                                      <p:cBhvr>
                                        <p:cTn id="164" dur="500"/>
                                        <p:tgtEl>
                                          <p:spTgt spid="8225"/>
                                        </p:tgtEl>
                                        <p:attrNameLst>
                                          <p:attrName>ppt_w</p:attrName>
                                        </p:attrNameLst>
                                      </p:cBhvr>
                                      <p:tavLst>
                                        <p:tav tm="0">
                                          <p:val>
                                            <p:strVal val="ppt_w"/>
                                          </p:val>
                                        </p:tav>
                                        <p:tav tm="100000">
                                          <p:val>
                                            <p:fltVal val="0"/>
                                          </p:val>
                                        </p:tav>
                                      </p:tavLst>
                                    </p:anim>
                                    <p:anim calcmode="lin" valueType="num">
                                      <p:cBhvr>
                                        <p:cTn id="165" dur="500"/>
                                        <p:tgtEl>
                                          <p:spTgt spid="8225"/>
                                        </p:tgtEl>
                                        <p:attrNameLst>
                                          <p:attrName>ppt_h</p:attrName>
                                        </p:attrNameLst>
                                      </p:cBhvr>
                                      <p:tavLst>
                                        <p:tav tm="0">
                                          <p:val>
                                            <p:strVal val="ppt_h"/>
                                          </p:val>
                                        </p:tav>
                                        <p:tav tm="100000">
                                          <p:val>
                                            <p:fltVal val="0"/>
                                          </p:val>
                                        </p:tav>
                                      </p:tavLst>
                                    </p:anim>
                                    <p:animEffect transition="out" filter="fade">
                                      <p:cBhvr>
                                        <p:cTn id="166" dur="500"/>
                                        <p:tgtEl>
                                          <p:spTgt spid="8225"/>
                                        </p:tgtEl>
                                      </p:cBhvr>
                                    </p:animEffect>
                                    <p:set>
                                      <p:cBhvr>
                                        <p:cTn id="167" dur="1" fill="hold">
                                          <p:stCondLst>
                                            <p:cond delay="499"/>
                                          </p:stCondLst>
                                        </p:cTn>
                                        <p:tgtEl>
                                          <p:spTgt spid="8225"/>
                                        </p:tgtEl>
                                        <p:attrNameLst>
                                          <p:attrName>style.visibility</p:attrName>
                                        </p:attrNameLst>
                                      </p:cBhvr>
                                      <p:to>
                                        <p:strVal val="hidden"/>
                                      </p:to>
                                    </p:set>
                                  </p:childTnLst>
                                </p:cTn>
                              </p:par>
                            </p:childTnLst>
                          </p:cTn>
                        </p:par>
                        <p:par>
                          <p:cTn id="168" fill="hold" nodeType="afterGroup">
                            <p:stCondLst>
                              <p:cond delay="15000"/>
                            </p:stCondLst>
                            <p:childTnLst>
                              <p:par>
                                <p:cTn id="169" presetID="9" presetClass="entr" presetSubtype="0" fill="hold" nodeType="afterEffect">
                                  <p:stCondLst>
                                    <p:cond delay="0"/>
                                  </p:stCondLst>
                                  <p:childTnLst>
                                    <p:set>
                                      <p:cBhvr>
                                        <p:cTn id="170" dur="1" fill="hold">
                                          <p:stCondLst>
                                            <p:cond delay="0"/>
                                          </p:stCondLst>
                                        </p:cTn>
                                        <p:tgtEl>
                                          <p:spTgt spid="8224"/>
                                        </p:tgtEl>
                                        <p:attrNameLst>
                                          <p:attrName>style.visibility</p:attrName>
                                        </p:attrNameLst>
                                      </p:cBhvr>
                                      <p:to>
                                        <p:strVal val="visible"/>
                                      </p:to>
                                    </p:set>
                                    <p:animEffect transition="in" filter="dissolve">
                                      <p:cBhvr>
                                        <p:cTn id="171" dur="500"/>
                                        <p:tgtEl>
                                          <p:spTgt spid="8224"/>
                                        </p:tgtEl>
                                      </p:cBhvr>
                                    </p:animEffect>
                                  </p:childTnLst>
                                  <p:subTnLst>
                                    <p:audio>
                                      <p:cMediaNode>
                                        <p:cTn display="0" masterRel="sameClick">
                                          <p:stCondLst>
                                            <p:cond evt="begin" delay="0">
                                              <p:tn val="169"/>
                                            </p:cond>
                                          </p:stCondLst>
                                          <p:endCondLst>
                                            <p:cond evt="onStopAudio" delay="0">
                                              <p:tgtEl>
                                                <p:sldTgt/>
                                              </p:tgtEl>
                                            </p:cond>
                                          </p:endCondLst>
                                        </p:cTn>
                                        <p:tgtEl>
                                          <p:sndTgt r:embed="rId4" name="camera.wav"/>
                                        </p:tgtEl>
                                      </p:cMediaNode>
                                    </p:audio>
                                  </p:subTnLst>
                                </p:cTn>
                              </p:par>
                            </p:childTnLst>
                          </p:cTn>
                        </p:par>
                        <p:par>
                          <p:cTn id="172" fill="hold" nodeType="afterGroup">
                            <p:stCondLst>
                              <p:cond delay="15500"/>
                            </p:stCondLst>
                            <p:childTnLst>
                              <p:par>
                                <p:cTn id="173" presetID="53" presetClass="exit" presetSubtype="0" fill="hold" nodeType="afterEffect">
                                  <p:stCondLst>
                                    <p:cond delay="0"/>
                                  </p:stCondLst>
                                  <p:childTnLst>
                                    <p:anim calcmode="lin" valueType="num">
                                      <p:cBhvr>
                                        <p:cTn id="174" dur="500"/>
                                        <p:tgtEl>
                                          <p:spTgt spid="8224"/>
                                        </p:tgtEl>
                                        <p:attrNameLst>
                                          <p:attrName>ppt_w</p:attrName>
                                        </p:attrNameLst>
                                      </p:cBhvr>
                                      <p:tavLst>
                                        <p:tav tm="0">
                                          <p:val>
                                            <p:strVal val="ppt_w"/>
                                          </p:val>
                                        </p:tav>
                                        <p:tav tm="100000">
                                          <p:val>
                                            <p:fltVal val="0"/>
                                          </p:val>
                                        </p:tav>
                                      </p:tavLst>
                                    </p:anim>
                                    <p:anim calcmode="lin" valueType="num">
                                      <p:cBhvr>
                                        <p:cTn id="175" dur="500"/>
                                        <p:tgtEl>
                                          <p:spTgt spid="8224"/>
                                        </p:tgtEl>
                                        <p:attrNameLst>
                                          <p:attrName>ppt_h</p:attrName>
                                        </p:attrNameLst>
                                      </p:cBhvr>
                                      <p:tavLst>
                                        <p:tav tm="0">
                                          <p:val>
                                            <p:strVal val="ppt_h"/>
                                          </p:val>
                                        </p:tav>
                                        <p:tav tm="100000">
                                          <p:val>
                                            <p:fltVal val="0"/>
                                          </p:val>
                                        </p:tav>
                                      </p:tavLst>
                                    </p:anim>
                                    <p:animEffect transition="out" filter="fade">
                                      <p:cBhvr>
                                        <p:cTn id="176" dur="500"/>
                                        <p:tgtEl>
                                          <p:spTgt spid="8224"/>
                                        </p:tgtEl>
                                      </p:cBhvr>
                                    </p:animEffect>
                                    <p:set>
                                      <p:cBhvr>
                                        <p:cTn id="177" dur="1" fill="hold">
                                          <p:stCondLst>
                                            <p:cond delay="499"/>
                                          </p:stCondLst>
                                        </p:cTn>
                                        <p:tgtEl>
                                          <p:spTgt spid="8224"/>
                                        </p:tgtEl>
                                        <p:attrNameLst>
                                          <p:attrName>style.visibility</p:attrName>
                                        </p:attrNameLst>
                                      </p:cBhvr>
                                      <p:to>
                                        <p:strVal val="hidden"/>
                                      </p:to>
                                    </p:set>
                                  </p:childTnLst>
                                </p:cTn>
                              </p:par>
                              <p:par>
                                <p:cTn id="178" presetID="53"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 calcmode="lin" valueType="num">
                                      <p:cBhvr>
                                        <p:cTn id="180" dur="500" fill="hold"/>
                                        <p:tgtEl>
                                          <p:spTgt spid="25"/>
                                        </p:tgtEl>
                                        <p:attrNameLst>
                                          <p:attrName>ppt_w</p:attrName>
                                        </p:attrNameLst>
                                      </p:cBhvr>
                                      <p:tavLst>
                                        <p:tav tm="0">
                                          <p:val>
                                            <p:fltVal val="0"/>
                                          </p:val>
                                        </p:tav>
                                        <p:tav tm="100000">
                                          <p:val>
                                            <p:strVal val="#ppt_w"/>
                                          </p:val>
                                        </p:tav>
                                      </p:tavLst>
                                    </p:anim>
                                    <p:anim calcmode="lin" valueType="num">
                                      <p:cBhvr>
                                        <p:cTn id="181" dur="500" fill="hold"/>
                                        <p:tgtEl>
                                          <p:spTgt spid="25"/>
                                        </p:tgtEl>
                                        <p:attrNameLst>
                                          <p:attrName>ppt_h</p:attrName>
                                        </p:attrNameLst>
                                      </p:cBhvr>
                                      <p:tavLst>
                                        <p:tav tm="0">
                                          <p:val>
                                            <p:fltVal val="0"/>
                                          </p:val>
                                        </p:tav>
                                        <p:tav tm="100000">
                                          <p:val>
                                            <p:strVal val="#ppt_h"/>
                                          </p:val>
                                        </p:tav>
                                      </p:tavLst>
                                    </p:anim>
                                    <p:animEffect transition="in" filter="fade">
                                      <p:cBhvr>
                                        <p:cTn id="182" dur="50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5" name="chimes.wav"/>
                                        </p:tgtEl>
                                      </p:cMediaNode>
                                    </p:audio>
                                  </p:sub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xit" presetSubtype="2" fill="hold" nodeType="clickEffect">
                                  <p:stCondLst>
                                    <p:cond delay="0"/>
                                  </p:stCondLst>
                                  <p:childTnLst>
                                    <p:anim calcmode="lin" valueType="num">
                                      <p:cBhvr additive="base">
                                        <p:cTn id="186" dur="500"/>
                                        <p:tgtEl>
                                          <p:spTgt spid="25"/>
                                        </p:tgtEl>
                                        <p:attrNameLst>
                                          <p:attrName>ppt_x</p:attrName>
                                        </p:attrNameLst>
                                      </p:cBhvr>
                                      <p:tavLst>
                                        <p:tav tm="0">
                                          <p:val>
                                            <p:strVal val="ppt_x"/>
                                          </p:val>
                                        </p:tav>
                                        <p:tav tm="100000">
                                          <p:val>
                                            <p:strVal val="1+ppt_w/2"/>
                                          </p:val>
                                        </p:tav>
                                      </p:tavLst>
                                    </p:anim>
                                    <p:anim calcmode="lin" valueType="num">
                                      <p:cBhvr additive="base">
                                        <p:cTn id="187" dur="500"/>
                                        <p:tgtEl>
                                          <p:spTgt spid="25"/>
                                        </p:tgtEl>
                                        <p:attrNameLst>
                                          <p:attrName>ppt_y</p:attrName>
                                        </p:attrNameLst>
                                      </p:cBhvr>
                                      <p:tavLst>
                                        <p:tav tm="0">
                                          <p:val>
                                            <p:strVal val="ppt_y"/>
                                          </p:val>
                                        </p:tav>
                                        <p:tav tm="100000">
                                          <p:val>
                                            <p:strVal val="ppt_y"/>
                                          </p:val>
                                        </p:tav>
                                      </p:tavLst>
                                    </p:anim>
                                    <p:set>
                                      <p:cBhvr>
                                        <p:cTn id="1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219" grpId="0" animBg="1"/>
      <p:bldP spid="82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362200" y="838200"/>
            <a:ext cx="8305800" cy="1828800"/>
          </a:xfrm>
          <a:prstGeom prst="roundRect">
            <a:avLst>
              <a:gd name="adj" fmla="val 16667"/>
            </a:avLst>
          </a:prstGeom>
          <a:solidFill>
            <a:srgbClr val="C000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b="1" dirty="0" err="1">
                <a:solidFill>
                  <a:srgbClr val="FFFF00"/>
                </a:solidFill>
                <a:latin typeface="Times New Roman" panose="02020603050405020304" pitchFamily="18" charset="0"/>
                <a:cs typeface="Times New Roman" panose="02020603050405020304" pitchFamily="18" charset="0"/>
              </a:rPr>
              <a:t>Tổng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diện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tích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thành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phố</a:t>
            </a:r>
            <a:r>
              <a:rPr lang="en-US" sz="3600" b="1" dirty="0">
                <a:solidFill>
                  <a:srgbClr val="FFFF00"/>
                </a:solidFill>
                <a:latin typeface="Times New Roman" panose="02020603050405020304" pitchFamily="18" charset="0"/>
                <a:cs typeface="Times New Roman" panose="02020603050405020304" pitchFamily="18" charset="0"/>
              </a:rPr>
              <a:t> </a:t>
            </a:r>
            <a:endParaRPr lang="vi-VN" sz="36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sz="3600" b="1" dirty="0" err="1">
                <a:solidFill>
                  <a:srgbClr val="FFFF00"/>
                </a:solidFill>
                <a:latin typeface="Times New Roman" panose="02020603050405020304" pitchFamily="18" charset="0"/>
                <a:cs typeface="Times New Roman" panose="02020603050405020304" pitchFamily="18" charset="0"/>
              </a:rPr>
              <a:t>Hải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Phòng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a:t>
            </a:r>
            <a:r>
              <a:rPr lang="vi-VN" sz="3600" b="1" dirty="0">
                <a:solidFill>
                  <a:srgbClr val="FFFF00"/>
                </a:solidFill>
                <a:latin typeface="Times New Roman" panose="02020603050405020304" pitchFamily="18" charset="0"/>
                <a:cs typeface="Times New Roman" panose="02020603050405020304" pitchFamily="18" charset="0"/>
              </a:rPr>
              <a:t>:</a:t>
            </a:r>
            <a:r>
              <a:rPr lang="en-US" sz="3600" b="1" dirty="0">
                <a:solidFill>
                  <a:srgbClr val="FFFF00"/>
                </a:solidFill>
                <a:latin typeface="Times New Roman" panose="02020603050405020304" pitchFamily="18" charset="0"/>
                <a:cs typeface="Times New Roman" panose="02020603050405020304" pitchFamily="18" charset="0"/>
              </a:rPr>
              <a:t> </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grpSp>
        <p:nvGrpSpPr>
          <p:cNvPr id="5123"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516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271838" y="2679700"/>
            <a:ext cx="541496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1.519 </a:t>
            </a:r>
            <a:r>
              <a:rPr lang="vi-VN" sz="3200" b="1" dirty="0" smtClean="0">
                <a:solidFill>
                  <a:schemeClr val="bg1"/>
                </a:solidFill>
                <a:latin typeface="Times New Roman" panose="02020603050405020304" pitchFamily="18" charset="0"/>
                <a:cs typeface="Times New Roman" panose="02020603050405020304" pitchFamily="18" charset="0"/>
              </a:rPr>
              <a:t>c</a:t>
            </a:r>
            <a:r>
              <a:rPr lang="en-US" sz="3200" b="1" dirty="0" smtClean="0">
                <a:solidFill>
                  <a:schemeClr val="bg1"/>
                </a:solidFill>
                <a:latin typeface="Times New Roman" panose="02020603050405020304" pitchFamily="18" charset="0"/>
                <a:cs typeface="Times New Roman" panose="02020603050405020304" pitchFamily="18" charset="0"/>
              </a:rPr>
              <a:t>m</a:t>
            </a:r>
            <a:r>
              <a:rPr lang="vi-VN" sz="3200" b="1" baseline="30000" dirty="0">
                <a:solidFill>
                  <a:schemeClr val="bg1"/>
                </a:solidFill>
                <a:latin typeface="Times New Roman" panose="02020603050405020304" pitchFamily="18" charset="0"/>
                <a:cs typeface="Times New Roman" panose="02020603050405020304" pitchFamily="18" charset="0"/>
              </a:rPr>
              <a:t>2</a:t>
            </a:r>
            <a:endParaRPr lang="en-US" altLang="en-US" sz="3200" b="1" dirty="0">
              <a:solidFill>
                <a:schemeClr val="bg1"/>
              </a:solidFill>
              <a:latin typeface="Times New Roman" panose="02020603050405020304" pitchFamily="18" charset="0"/>
              <a:cs typeface="Times New Roman" panose="02020603050405020304"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0689" y="29384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71689"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147888" y="27892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p:cNvSpPr>
            <a:spLocks noChangeArrowheads="1" noChangeShapeType="1" noTextEdit="1"/>
          </p:cNvSpPr>
          <p:nvPr/>
        </p:nvSpPr>
        <p:spPr bwMode="auto">
          <a:xfrm>
            <a:off x="2354264"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sp>
        <p:nvSpPr>
          <p:cNvPr id="4" name="AutoShape 51"/>
          <p:cNvSpPr>
            <a:spLocks noChangeArrowheads="1"/>
          </p:cNvSpPr>
          <p:nvPr/>
        </p:nvSpPr>
        <p:spPr bwMode="auto">
          <a:xfrm>
            <a:off x="3252788" y="36703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1.519 </a:t>
            </a:r>
            <a:r>
              <a:rPr lang="vi-VN" sz="3200" b="1" dirty="0" smtClean="0">
                <a:solidFill>
                  <a:schemeClr val="bg1"/>
                </a:solidFill>
                <a:latin typeface="Times New Roman" panose="02020603050405020304" pitchFamily="18" charset="0"/>
                <a:cs typeface="Times New Roman" panose="02020603050405020304" pitchFamily="18" charset="0"/>
              </a:rPr>
              <a:t>k</a:t>
            </a:r>
            <a:r>
              <a:rPr lang="en-US" sz="3200" b="1" dirty="0" smtClean="0">
                <a:solidFill>
                  <a:schemeClr val="bg1"/>
                </a:solidFill>
                <a:latin typeface="Times New Roman" panose="02020603050405020304" pitchFamily="18" charset="0"/>
                <a:cs typeface="Times New Roman" panose="02020603050405020304" pitchFamily="18" charset="0"/>
              </a:rPr>
              <a:t>m</a:t>
            </a:r>
            <a:r>
              <a:rPr lang="vi-VN" sz="3200" b="1" baseline="30000" dirty="0">
                <a:solidFill>
                  <a:schemeClr val="bg1"/>
                </a:solidFill>
                <a:latin typeface="Times New Roman" panose="02020603050405020304" pitchFamily="18" charset="0"/>
                <a:cs typeface="Times New Roman" panose="02020603050405020304" pitchFamily="18" charset="0"/>
              </a:rPr>
              <a:t>2</a:t>
            </a:r>
            <a:endParaRPr lang="en-US" altLang="en-US" sz="3200" b="1" dirty="0">
              <a:solidFill>
                <a:schemeClr val="bg1"/>
              </a:solidFill>
              <a:latin typeface="Times New Roman" panose="02020603050405020304" pitchFamily="18" charset="0"/>
              <a:cs typeface="Times New Roman" panose="02020603050405020304"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39290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2128838" y="37798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p:cNvSpPr>
            <a:spLocks noChangeArrowheads="1" noChangeShapeType="1" noTextEdit="1"/>
          </p:cNvSpPr>
          <p:nvPr/>
        </p:nvSpPr>
        <p:spPr bwMode="auto">
          <a:xfrm>
            <a:off x="2335214" y="38925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b</a:t>
            </a:r>
          </a:p>
        </p:txBody>
      </p:sp>
      <p:sp>
        <p:nvSpPr>
          <p:cNvPr id="9" name="AutoShape 51"/>
          <p:cNvSpPr>
            <a:spLocks noChangeArrowheads="1"/>
          </p:cNvSpPr>
          <p:nvPr/>
        </p:nvSpPr>
        <p:spPr bwMode="auto">
          <a:xfrm>
            <a:off x="3252788" y="46609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1.519 </a:t>
            </a:r>
            <a:r>
              <a:rPr lang="vi-VN" sz="3200" b="1" dirty="0">
                <a:solidFill>
                  <a:schemeClr val="bg1"/>
                </a:solidFill>
                <a:latin typeface="Times New Roman" panose="02020603050405020304" pitchFamily="18" charset="0"/>
                <a:cs typeface="Times New Roman" panose="02020603050405020304" pitchFamily="18" charset="0"/>
              </a:rPr>
              <a:t>d</a:t>
            </a:r>
            <a:r>
              <a:rPr lang="en-US" sz="3200" b="1" dirty="0">
                <a:solidFill>
                  <a:schemeClr val="bg1"/>
                </a:solidFill>
                <a:latin typeface="Times New Roman" panose="02020603050405020304" pitchFamily="18" charset="0"/>
                <a:cs typeface="Times New Roman" panose="02020603050405020304" pitchFamily="18" charset="0"/>
              </a:rPr>
              <a:t>m</a:t>
            </a:r>
            <a:r>
              <a:rPr lang="vi-VN" sz="3200" b="1" baseline="30000" dirty="0">
                <a:solidFill>
                  <a:schemeClr val="bg1"/>
                </a:solidFill>
                <a:latin typeface="Times New Roman" panose="02020603050405020304" pitchFamily="18" charset="0"/>
                <a:cs typeface="Times New Roman" panose="02020603050405020304" pitchFamily="18" charset="0"/>
              </a:rPr>
              <a:t>2</a:t>
            </a:r>
            <a:endParaRPr lang="en-US" altLang="en-US" sz="3200" b="1" dirty="0">
              <a:solidFill>
                <a:schemeClr val="bg1"/>
              </a:solidFill>
              <a:latin typeface="Times New Roman" panose="02020603050405020304" pitchFamily="18" charset="0"/>
              <a:cs typeface="Times New Roman" panose="02020603050405020304" pitchFamily="18" charset="0"/>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49196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2128838"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5" name="WordArt 226"/>
          <p:cNvSpPr>
            <a:spLocks noChangeArrowheads="1" noChangeShapeType="1" noTextEdit="1"/>
          </p:cNvSpPr>
          <p:nvPr/>
        </p:nvSpPr>
        <p:spPr bwMode="auto">
          <a:xfrm>
            <a:off x="2335214"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c</a:t>
            </a:r>
          </a:p>
        </p:txBody>
      </p:sp>
      <p:sp>
        <p:nvSpPr>
          <p:cNvPr id="16" name="AutoShape 51"/>
          <p:cNvSpPr>
            <a:spLocks noChangeArrowheads="1"/>
          </p:cNvSpPr>
          <p:nvPr/>
        </p:nvSpPr>
        <p:spPr bwMode="auto">
          <a:xfrm>
            <a:off x="3252788" y="5486400"/>
            <a:ext cx="5510212" cy="838200"/>
          </a:xfrm>
          <a:prstGeom prst="roundRect">
            <a:avLst>
              <a:gd name="adj" fmla="val 16667"/>
            </a:avLst>
          </a:prstGeom>
          <a:solidFill>
            <a:srgbClr val="7030A0"/>
          </a:solidFill>
          <a:ln w="9525">
            <a:noFill/>
            <a:round/>
            <a:headEnd/>
            <a:tailEnd/>
          </a:ln>
        </p:spPr>
        <p:txBody>
          <a:bodyPr wrap="none" anchor="ctr"/>
          <a:lstStyle/>
          <a:p>
            <a:pPr algn="ctr">
              <a:defRPr/>
            </a:pPr>
            <a:endParaRPr lang="en-US" sz="3000" dirty="0">
              <a:solidFill>
                <a:schemeClr val="bg1"/>
              </a:solidFill>
            </a:endParaRPr>
          </a:p>
          <a:p>
            <a:pPr algn="ctr">
              <a:defRPr/>
            </a:pPr>
            <a:r>
              <a:rPr lang="en-US" sz="3200" b="1" dirty="0">
                <a:solidFill>
                  <a:schemeClr val="bg1"/>
                </a:solidFill>
                <a:latin typeface="Times New Roman" panose="02020603050405020304" pitchFamily="18" charset="0"/>
                <a:cs typeface="Times New Roman" panose="02020603050405020304" pitchFamily="18" charset="0"/>
              </a:rPr>
              <a:t>1.519 </a:t>
            </a:r>
            <a:r>
              <a:rPr lang="en-US" sz="3200" b="1" dirty="0" smtClean="0">
                <a:solidFill>
                  <a:schemeClr val="bg1"/>
                </a:solidFill>
                <a:latin typeface="Times New Roman" panose="02020603050405020304" pitchFamily="18" charset="0"/>
                <a:cs typeface="Times New Roman" panose="02020603050405020304" pitchFamily="18" charset="0"/>
              </a:rPr>
              <a:t>m</a:t>
            </a:r>
            <a:r>
              <a:rPr lang="vi-VN" sz="3200" b="1" baseline="30000" dirty="0">
                <a:solidFill>
                  <a:schemeClr val="bg1"/>
                </a:solidFill>
                <a:latin typeface="Times New Roman" panose="02020603050405020304" pitchFamily="18" charset="0"/>
                <a:cs typeface="Times New Roman" panose="02020603050405020304" pitchFamily="18" charset="0"/>
              </a:rPr>
              <a:t>2</a:t>
            </a:r>
            <a:endParaRPr lang="en-US" altLang="en-US" sz="3200" b="1" dirty="0">
              <a:solidFill>
                <a:schemeClr val="bg1"/>
              </a:solidFill>
              <a:latin typeface="Times New Roman" panose="02020603050405020304" pitchFamily="18" charset="0"/>
              <a:cs typeface="Times New Roman" panose="02020603050405020304" pitchFamily="18" charset="0"/>
            </a:endParaRPr>
          </a:p>
          <a:p>
            <a:pPr algn="ctr">
              <a:defRPr/>
            </a:pPr>
            <a:r>
              <a:rPr lang="en-US" sz="3200" dirty="0" smtClean="0">
                <a:solidFill>
                  <a:schemeClr val="bg1"/>
                </a:solidFill>
              </a:rPr>
              <a:t> </a:t>
            </a:r>
            <a:endParaRPr lang="en-US" sz="3200" b="1" dirty="0">
              <a:solidFill>
                <a:schemeClr val="bg1"/>
              </a:solidFill>
              <a:effectLst>
                <a:outerShdw blurRad="38100" dist="38100" dir="2700000" algn="tl">
                  <a:srgbClr val="000000"/>
                </a:outerShdw>
              </a:effectLst>
              <a:latin typeface="VNI-Times" pitchFamily="2" charset="0"/>
            </a:endParaRPr>
          </a:p>
        </p:txBody>
      </p:sp>
      <p:pic>
        <p:nvPicPr>
          <p:cNvPr id="17"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59102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56880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10" name="cached_combo42.wav"/>
            </a:hlinkHover>
          </p:cNvPr>
          <p:cNvSpPr>
            <a:spLocks noChangeArrowheads="1"/>
          </p:cNvSpPr>
          <p:nvPr/>
        </p:nvSpPr>
        <p:spPr bwMode="auto">
          <a:xfrm>
            <a:off x="2128838"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WordArt 226"/>
          <p:cNvSpPr>
            <a:spLocks noChangeArrowheads="1" noChangeShapeType="1" noTextEdit="1"/>
          </p:cNvSpPr>
          <p:nvPr/>
        </p:nvSpPr>
        <p:spPr bwMode="auto">
          <a:xfrm>
            <a:off x="2335214" y="58737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d</a:t>
            </a:r>
          </a:p>
        </p:txBody>
      </p:sp>
      <p:sp>
        <p:nvSpPr>
          <p:cNvPr id="7195" name="AutoShape 27"/>
          <p:cNvSpPr>
            <a:spLocks noChangeArrowheads="1"/>
          </p:cNvSpPr>
          <p:nvPr/>
        </p:nvSpPr>
        <p:spPr bwMode="auto">
          <a:xfrm>
            <a:off x="1176338" y="931863"/>
            <a:ext cx="1543051"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96" name="WordArt 28"/>
          <p:cNvSpPr>
            <a:spLocks noChangeArrowheads="1" noChangeShapeType="1" noTextEdit="1"/>
          </p:cNvSpPr>
          <p:nvPr/>
        </p:nvSpPr>
        <p:spPr bwMode="auto">
          <a:xfrm>
            <a:off x="1604963" y="1295400"/>
            <a:ext cx="685800" cy="6096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Caâu</a:t>
            </a:r>
            <a:r>
              <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 </a:t>
            </a:r>
            <a:r>
              <a:rPr lang="vi-VN" sz="3600" b="1" kern="10" dirty="0" smtClean="0">
                <a:ln w="19050">
                  <a:solidFill>
                    <a:srgbClr val="FFFF00"/>
                  </a:solidFill>
                  <a:round/>
                  <a:headEnd/>
                  <a:tailEnd/>
                </a:ln>
                <a:solidFill>
                  <a:srgbClr val="FFFF00"/>
                </a:solidFill>
                <a:effectLst>
                  <a:outerShdw dist="35921" dir="2700000" algn="ctr" rotWithShape="0">
                    <a:srgbClr val="990000"/>
                  </a:outerShdw>
                </a:effectLst>
                <a:latin typeface="VNI-Times" pitchFamily="2" charset="0"/>
              </a:rPr>
              <a:t>3</a:t>
            </a:r>
            <a:endParaRPr lang="en-US" sz="3600" b="1" kern="10" dirty="0">
              <a:ln w="19050">
                <a:solidFill>
                  <a:srgbClr val="FFFF00"/>
                </a:solidFill>
                <a:round/>
                <a:headEnd/>
                <a:tailEnd/>
              </a:ln>
              <a:solidFill>
                <a:srgbClr val="FFFF00"/>
              </a:solidFill>
              <a:effectLst>
                <a:outerShdw dist="35921" dir="2700000" algn="ctr" rotWithShape="0">
                  <a:srgbClr val="990000"/>
                </a:outerShdw>
              </a:effectLst>
              <a:latin typeface="VNI-Times" pitchFamily="2" charset="0"/>
            </a:endParaRPr>
          </a:p>
        </p:txBody>
      </p:sp>
      <p:pic>
        <p:nvPicPr>
          <p:cNvPr id="5146"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WordArt 30"/>
          <p:cNvSpPr>
            <a:spLocks noChangeArrowheads="1" noChangeShapeType="1" noTextEdit="1"/>
          </p:cNvSpPr>
          <p:nvPr/>
        </p:nvSpPr>
        <p:spPr bwMode="auto">
          <a:xfrm>
            <a:off x="3162301" y="26988"/>
            <a:ext cx="5973763" cy="762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rung chu«ng vµng </a:t>
            </a:r>
          </a:p>
        </p:txBody>
      </p:sp>
      <p:pic>
        <p:nvPicPr>
          <p:cNvPr id="5148"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863014" y="-457200"/>
            <a:ext cx="16525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WordArt 39"/>
          <p:cNvSpPr>
            <a:spLocks noChangeArrowheads="1" noChangeShapeType="1" noTextEdit="1"/>
          </p:cNvSpPr>
          <p:nvPr/>
        </p:nvSpPr>
        <p:spPr bwMode="auto">
          <a:xfrm>
            <a:off x="9471277" y="289726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08" name="WordArt 40"/>
          <p:cNvSpPr>
            <a:spLocks noChangeArrowheads="1" noChangeShapeType="1" noTextEdit="1"/>
          </p:cNvSpPr>
          <p:nvPr/>
        </p:nvSpPr>
        <p:spPr bwMode="auto">
          <a:xfrm>
            <a:off x="9471277" y="289726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09" name="WordArt 41"/>
          <p:cNvSpPr>
            <a:spLocks noChangeArrowheads="1" noChangeShapeType="1" noTextEdit="1"/>
          </p:cNvSpPr>
          <p:nvPr/>
        </p:nvSpPr>
        <p:spPr bwMode="auto">
          <a:xfrm>
            <a:off x="9471277" y="2927350"/>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0" name="WordArt 42"/>
          <p:cNvSpPr>
            <a:spLocks noChangeArrowheads="1" noChangeShapeType="1" noTextEdit="1"/>
          </p:cNvSpPr>
          <p:nvPr/>
        </p:nvSpPr>
        <p:spPr bwMode="auto">
          <a:xfrm>
            <a:off x="9471277" y="2938464"/>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1" name="WordArt 43"/>
          <p:cNvSpPr>
            <a:spLocks noChangeArrowheads="1" noChangeShapeType="1" noTextEdit="1"/>
          </p:cNvSpPr>
          <p:nvPr/>
        </p:nvSpPr>
        <p:spPr bwMode="auto">
          <a:xfrm>
            <a:off x="9492477" y="291027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2" name="WordArt 44"/>
          <p:cNvSpPr>
            <a:spLocks noChangeArrowheads="1" noChangeShapeType="1" noTextEdit="1"/>
          </p:cNvSpPr>
          <p:nvPr/>
        </p:nvSpPr>
        <p:spPr bwMode="auto">
          <a:xfrm>
            <a:off x="9492477" y="289726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3" name="WordArt 45"/>
          <p:cNvSpPr>
            <a:spLocks noChangeArrowheads="1" noChangeShapeType="1" noTextEdit="1"/>
          </p:cNvSpPr>
          <p:nvPr/>
        </p:nvSpPr>
        <p:spPr bwMode="auto">
          <a:xfrm>
            <a:off x="9471277" y="2901950"/>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4" name="WordArt 46"/>
          <p:cNvSpPr>
            <a:spLocks noChangeArrowheads="1" noChangeShapeType="1" noTextEdit="1"/>
          </p:cNvSpPr>
          <p:nvPr/>
        </p:nvSpPr>
        <p:spPr bwMode="auto">
          <a:xfrm>
            <a:off x="9492477" y="291027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5" name="WordArt 47"/>
          <p:cNvSpPr>
            <a:spLocks noChangeArrowheads="1" noChangeShapeType="1" noTextEdit="1"/>
          </p:cNvSpPr>
          <p:nvPr/>
        </p:nvSpPr>
        <p:spPr bwMode="auto">
          <a:xfrm>
            <a:off x="9492477" y="2910276"/>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216" name="WordArt 48"/>
          <p:cNvSpPr>
            <a:spLocks noChangeArrowheads="1" noChangeShapeType="1" noTextEdit="1"/>
          </p:cNvSpPr>
          <p:nvPr/>
        </p:nvSpPr>
        <p:spPr bwMode="auto">
          <a:xfrm>
            <a:off x="9492477" y="2899358"/>
            <a:ext cx="666750" cy="742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grpSp>
        <p:nvGrpSpPr>
          <p:cNvPr id="25" name="Group 49"/>
          <p:cNvGrpSpPr>
            <a:grpSpLocks/>
          </p:cNvGrpSpPr>
          <p:nvPr/>
        </p:nvGrpSpPr>
        <p:grpSpPr bwMode="auto">
          <a:xfrm>
            <a:off x="10333083" y="3784600"/>
            <a:ext cx="1752600" cy="1752600"/>
            <a:chOff x="4581" y="3021"/>
            <a:chExt cx="1104" cy="1104"/>
          </a:xfrm>
        </p:grpSpPr>
        <p:sp>
          <p:nvSpPr>
            <p:cNvPr id="5166" name="AutoShape 50"/>
            <p:cNvSpPr>
              <a:spLocks noChangeArrowheads="1"/>
            </p:cNvSpPr>
            <p:nvPr/>
          </p:nvSpPr>
          <p:spPr bwMode="auto">
            <a:xfrm>
              <a:off x="4581" y="3021"/>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anose="020B7200000000000000" pitchFamily="34" charset="0"/>
              </a:endParaRPr>
            </a:p>
          </p:txBody>
        </p:sp>
        <p:sp>
          <p:nvSpPr>
            <p:cNvPr id="5167" name="WordArt 51"/>
            <p:cNvSpPr>
              <a:spLocks noChangeArrowheads="1" noChangeShapeType="1" noTextEdit="1"/>
            </p:cNvSpPr>
            <p:nvPr/>
          </p:nvSpPr>
          <p:spPr bwMode="auto">
            <a:xfrm>
              <a:off x="4797" y="3285"/>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custDataLst>
      <p:tags r:id="rId1"/>
    </p:custDataLst>
    <p:extLst>
      <p:ext uri="{BB962C8B-B14F-4D97-AF65-F5344CB8AC3E}">
        <p14:creationId xmlns:p14="http://schemas.microsoft.com/office/powerpoint/2010/main" val="194694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5" presetClass="entr" presetSubtype="10" fill="hold" nodeType="withEffect">
                                  <p:stCondLst>
                                    <p:cond delay="5000"/>
                                  </p:stCondLst>
                                  <p:childTnLst>
                                    <p:set>
                                      <p:cBhvr>
                                        <p:cTn id="67" dur="1" fill="hold">
                                          <p:stCondLst>
                                            <p:cond delay="0"/>
                                          </p:stCondLst>
                                        </p:cTn>
                                        <p:tgtEl>
                                          <p:spTgt spid="17"/>
                                        </p:tgtEl>
                                        <p:attrNameLst>
                                          <p:attrName>style.visibility</p:attrName>
                                        </p:attrNameLst>
                                      </p:cBhvr>
                                      <p:to>
                                        <p:strVal val="visible"/>
                                      </p:to>
                                    </p:set>
                                    <p:animEffect transition="in" filter="checkerboard(across)">
                                      <p:cBhvr>
                                        <p:cTn id="68" dur="500"/>
                                        <p:tgtEl>
                                          <p:spTgt spid="17"/>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 3-CL (2).wav"/>
                                        </p:tgtEl>
                                      </p:cMediaNode>
                                    </p:audio>
                                  </p:subTnLst>
                                </p:cTn>
                              </p:par>
                              <p:par>
                                <p:cTn id="72" presetID="5" presetClass="entr" presetSubtype="10" fill="hold" grpId="0"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cTn>
                              </p:par>
                              <p:par>
                                <p:cTn id="75" presetID="5" presetClass="entr" presetSubtype="10" fill="hold"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22" presetClass="entr" presetSubtype="8" fill="hold" nodeType="withEffect">
                                  <p:stCondLst>
                                    <p:cond delay="500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nodeType="clickEffect">
                                  <p:stCondLst>
                                    <p:cond delay="0"/>
                                  </p:stCondLst>
                                  <p:childTnLst>
                                    <p:set>
                                      <p:cBhvr>
                                        <p:cTn id="84" dur="1" fill="hold">
                                          <p:stCondLst>
                                            <p:cond delay="0"/>
                                          </p:stCondLst>
                                        </p:cTn>
                                        <p:tgtEl>
                                          <p:spTgt spid="7216"/>
                                        </p:tgtEl>
                                        <p:attrNameLst>
                                          <p:attrName>style.visibility</p:attrName>
                                        </p:attrNameLst>
                                      </p:cBhvr>
                                      <p:to>
                                        <p:strVal val="visible"/>
                                      </p:to>
                                    </p:set>
                                    <p:animEffect transition="in" filter="dissolve">
                                      <p:cBhvr>
                                        <p:cTn id="85" dur="500"/>
                                        <p:tgtEl>
                                          <p:spTgt spid="7216"/>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500"/>
                            </p:stCondLst>
                            <p:childTnLst>
                              <p:par>
                                <p:cTn id="87" presetID="53" presetClass="exit" presetSubtype="0" fill="hold" nodeType="afterEffect">
                                  <p:stCondLst>
                                    <p:cond delay="0"/>
                                  </p:stCondLst>
                                  <p:childTnLst>
                                    <p:anim calcmode="lin" valueType="num">
                                      <p:cBhvr>
                                        <p:cTn id="88" dur="500"/>
                                        <p:tgtEl>
                                          <p:spTgt spid="7216"/>
                                        </p:tgtEl>
                                        <p:attrNameLst>
                                          <p:attrName>ppt_w</p:attrName>
                                        </p:attrNameLst>
                                      </p:cBhvr>
                                      <p:tavLst>
                                        <p:tav tm="0">
                                          <p:val>
                                            <p:strVal val="ppt_w"/>
                                          </p:val>
                                        </p:tav>
                                        <p:tav tm="100000">
                                          <p:val>
                                            <p:fltVal val="0"/>
                                          </p:val>
                                        </p:tav>
                                      </p:tavLst>
                                    </p:anim>
                                    <p:anim calcmode="lin" valueType="num">
                                      <p:cBhvr>
                                        <p:cTn id="89" dur="500"/>
                                        <p:tgtEl>
                                          <p:spTgt spid="7216"/>
                                        </p:tgtEl>
                                        <p:attrNameLst>
                                          <p:attrName>ppt_h</p:attrName>
                                        </p:attrNameLst>
                                      </p:cBhvr>
                                      <p:tavLst>
                                        <p:tav tm="0">
                                          <p:val>
                                            <p:strVal val="ppt_h"/>
                                          </p:val>
                                        </p:tav>
                                        <p:tav tm="100000">
                                          <p:val>
                                            <p:fltVal val="0"/>
                                          </p:val>
                                        </p:tav>
                                      </p:tavLst>
                                    </p:anim>
                                    <p:animEffect transition="out" filter="fade">
                                      <p:cBhvr>
                                        <p:cTn id="90" dur="500"/>
                                        <p:tgtEl>
                                          <p:spTgt spid="7216"/>
                                        </p:tgtEl>
                                      </p:cBhvr>
                                    </p:animEffect>
                                    <p:set>
                                      <p:cBhvr>
                                        <p:cTn id="91" dur="1" fill="hold">
                                          <p:stCondLst>
                                            <p:cond delay="499"/>
                                          </p:stCondLst>
                                        </p:cTn>
                                        <p:tgtEl>
                                          <p:spTgt spid="7216"/>
                                        </p:tgtEl>
                                        <p:attrNameLst>
                                          <p:attrName>style.visibility</p:attrName>
                                        </p:attrNameLst>
                                      </p:cBhvr>
                                      <p:to>
                                        <p:strVal val="hidden"/>
                                      </p:to>
                                    </p:set>
                                  </p:childTnLst>
                                </p:cTn>
                              </p:par>
                            </p:childTnLst>
                          </p:cTn>
                        </p:par>
                        <p:par>
                          <p:cTn id="92" fill="hold" nodeType="afterGroup">
                            <p:stCondLst>
                              <p:cond delay="1000"/>
                            </p:stCondLst>
                            <p:childTnLst>
                              <p:par>
                                <p:cTn id="93" presetID="9" presetClass="entr" presetSubtype="0" fill="hold" nodeType="afterEffect">
                                  <p:stCondLst>
                                    <p:cond delay="0"/>
                                  </p:stCondLst>
                                  <p:childTnLst>
                                    <p:set>
                                      <p:cBhvr>
                                        <p:cTn id="94" dur="1" fill="hold">
                                          <p:stCondLst>
                                            <p:cond delay="0"/>
                                          </p:stCondLst>
                                        </p:cTn>
                                        <p:tgtEl>
                                          <p:spTgt spid="7215"/>
                                        </p:tgtEl>
                                        <p:attrNameLst>
                                          <p:attrName>style.visibility</p:attrName>
                                        </p:attrNameLst>
                                      </p:cBhvr>
                                      <p:to>
                                        <p:strVal val="visible"/>
                                      </p:to>
                                    </p:set>
                                    <p:animEffect transition="in" filter="dissolve">
                                      <p:cBhvr>
                                        <p:cTn id="95" dur="500"/>
                                        <p:tgtEl>
                                          <p:spTgt spid="7215"/>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1500"/>
                            </p:stCondLst>
                            <p:childTnLst>
                              <p:par>
                                <p:cTn id="97" presetID="53" presetClass="exit" presetSubtype="0" fill="hold" nodeType="afterEffect">
                                  <p:stCondLst>
                                    <p:cond delay="0"/>
                                  </p:stCondLst>
                                  <p:childTnLst>
                                    <p:anim calcmode="lin" valueType="num">
                                      <p:cBhvr>
                                        <p:cTn id="98" dur="500"/>
                                        <p:tgtEl>
                                          <p:spTgt spid="7215"/>
                                        </p:tgtEl>
                                        <p:attrNameLst>
                                          <p:attrName>ppt_w</p:attrName>
                                        </p:attrNameLst>
                                      </p:cBhvr>
                                      <p:tavLst>
                                        <p:tav tm="0">
                                          <p:val>
                                            <p:strVal val="ppt_w"/>
                                          </p:val>
                                        </p:tav>
                                        <p:tav tm="100000">
                                          <p:val>
                                            <p:fltVal val="0"/>
                                          </p:val>
                                        </p:tav>
                                      </p:tavLst>
                                    </p:anim>
                                    <p:anim calcmode="lin" valueType="num">
                                      <p:cBhvr>
                                        <p:cTn id="99" dur="500"/>
                                        <p:tgtEl>
                                          <p:spTgt spid="7215"/>
                                        </p:tgtEl>
                                        <p:attrNameLst>
                                          <p:attrName>ppt_h</p:attrName>
                                        </p:attrNameLst>
                                      </p:cBhvr>
                                      <p:tavLst>
                                        <p:tav tm="0">
                                          <p:val>
                                            <p:strVal val="ppt_h"/>
                                          </p:val>
                                        </p:tav>
                                        <p:tav tm="100000">
                                          <p:val>
                                            <p:fltVal val="0"/>
                                          </p:val>
                                        </p:tav>
                                      </p:tavLst>
                                    </p:anim>
                                    <p:animEffect transition="out" filter="fade">
                                      <p:cBhvr>
                                        <p:cTn id="100" dur="500"/>
                                        <p:tgtEl>
                                          <p:spTgt spid="7215"/>
                                        </p:tgtEl>
                                      </p:cBhvr>
                                    </p:animEffect>
                                    <p:set>
                                      <p:cBhvr>
                                        <p:cTn id="101" dur="1" fill="hold">
                                          <p:stCondLst>
                                            <p:cond delay="499"/>
                                          </p:stCondLst>
                                        </p:cTn>
                                        <p:tgtEl>
                                          <p:spTgt spid="7215"/>
                                        </p:tgtEl>
                                        <p:attrNameLst>
                                          <p:attrName>style.visibility</p:attrName>
                                        </p:attrNameLst>
                                      </p:cBhvr>
                                      <p:to>
                                        <p:strVal val="hidden"/>
                                      </p:to>
                                    </p:set>
                                  </p:childTnLst>
                                </p:cTn>
                              </p:par>
                            </p:childTnLst>
                          </p:cTn>
                        </p:par>
                        <p:par>
                          <p:cTn id="102" fill="hold" nodeType="afterGroup">
                            <p:stCondLst>
                              <p:cond delay="2000"/>
                            </p:stCondLst>
                            <p:childTnLst>
                              <p:par>
                                <p:cTn id="103" presetID="9" presetClass="entr" presetSubtype="0" fill="hold" nodeType="afterEffect">
                                  <p:stCondLst>
                                    <p:cond delay="0"/>
                                  </p:stCondLst>
                                  <p:childTnLst>
                                    <p:set>
                                      <p:cBhvr>
                                        <p:cTn id="104" dur="1" fill="hold">
                                          <p:stCondLst>
                                            <p:cond delay="0"/>
                                          </p:stCondLst>
                                        </p:cTn>
                                        <p:tgtEl>
                                          <p:spTgt spid="7214"/>
                                        </p:tgtEl>
                                        <p:attrNameLst>
                                          <p:attrName>style.visibility</p:attrName>
                                        </p:attrNameLst>
                                      </p:cBhvr>
                                      <p:to>
                                        <p:strVal val="visible"/>
                                      </p:to>
                                    </p:set>
                                    <p:animEffect transition="in" filter="dissolve">
                                      <p:cBhvr>
                                        <p:cTn id="105" dur="500"/>
                                        <p:tgtEl>
                                          <p:spTgt spid="7214"/>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2500"/>
                            </p:stCondLst>
                            <p:childTnLst>
                              <p:par>
                                <p:cTn id="107" presetID="53" presetClass="exit" presetSubtype="0" fill="hold" nodeType="afterEffect">
                                  <p:stCondLst>
                                    <p:cond delay="0"/>
                                  </p:stCondLst>
                                  <p:childTnLst>
                                    <p:anim calcmode="lin" valueType="num">
                                      <p:cBhvr>
                                        <p:cTn id="108" dur="500"/>
                                        <p:tgtEl>
                                          <p:spTgt spid="7214"/>
                                        </p:tgtEl>
                                        <p:attrNameLst>
                                          <p:attrName>ppt_w</p:attrName>
                                        </p:attrNameLst>
                                      </p:cBhvr>
                                      <p:tavLst>
                                        <p:tav tm="0">
                                          <p:val>
                                            <p:strVal val="ppt_w"/>
                                          </p:val>
                                        </p:tav>
                                        <p:tav tm="100000">
                                          <p:val>
                                            <p:fltVal val="0"/>
                                          </p:val>
                                        </p:tav>
                                      </p:tavLst>
                                    </p:anim>
                                    <p:anim calcmode="lin" valueType="num">
                                      <p:cBhvr>
                                        <p:cTn id="109" dur="500"/>
                                        <p:tgtEl>
                                          <p:spTgt spid="7214"/>
                                        </p:tgtEl>
                                        <p:attrNameLst>
                                          <p:attrName>ppt_h</p:attrName>
                                        </p:attrNameLst>
                                      </p:cBhvr>
                                      <p:tavLst>
                                        <p:tav tm="0">
                                          <p:val>
                                            <p:strVal val="ppt_h"/>
                                          </p:val>
                                        </p:tav>
                                        <p:tav tm="100000">
                                          <p:val>
                                            <p:fltVal val="0"/>
                                          </p:val>
                                        </p:tav>
                                      </p:tavLst>
                                    </p:anim>
                                    <p:animEffect transition="out" filter="fade">
                                      <p:cBhvr>
                                        <p:cTn id="110" dur="500"/>
                                        <p:tgtEl>
                                          <p:spTgt spid="7214"/>
                                        </p:tgtEl>
                                      </p:cBhvr>
                                    </p:animEffect>
                                    <p:set>
                                      <p:cBhvr>
                                        <p:cTn id="111" dur="1" fill="hold">
                                          <p:stCondLst>
                                            <p:cond delay="499"/>
                                          </p:stCondLst>
                                        </p:cTn>
                                        <p:tgtEl>
                                          <p:spTgt spid="7214"/>
                                        </p:tgtEl>
                                        <p:attrNameLst>
                                          <p:attrName>style.visibility</p:attrName>
                                        </p:attrNameLst>
                                      </p:cBhvr>
                                      <p:to>
                                        <p:strVal val="hidden"/>
                                      </p:to>
                                    </p:set>
                                  </p:childTnLst>
                                </p:cTn>
                              </p:par>
                            </p:childTnLst>
                          </p:cTn>
                        </p:par>
                        <p:par>
                          <p:cTn id="112" fill="hold" nodeType="afterGroup">
                            <p:stCondLst>
                              <p:cond delay="3000"/>
                            </p:stCondLst>
                            <p:childTnLst>
                              <p:par>
                                <p:cTn id="113" presetID="9" presetClass="entr" presetSubtype="0" fill="hold" nodeType="afterEffect">
                                  <p:stCondLst>
                                    <p:cond delay="0"/>
                                  </p:stCondLst>
                                  <p:childTnLst>
                                    <p:set>
                                      <p:cBhvr>
                                        <p:cTn id="114" dur="1" fill="hold">
                                          <p:stCondLst>
                                            <p:cond delay="0"/>
                                          </p:stCondLst>
                                        </p:cTn>
                                        <p:tgtEl>
                                          <p:spTgt spid="7213"/>
                                        </p:tgtEl>
                                        <p:attrNameLst>
                                          <p:attrName>style.visibility</p:attrName>
                                        </p:attrNameLst>
                                      </p:cBhvr>
                                      <p:to>
                                        <p:strVal val="visible"/>
                                      </p:to>
                                    </p:set>
                                    <p:animEffect transition="in" filter="dissolve">
                                      <p:cBhvr>
                                        <p:cTn id="115" dur="500"/>
                                        <p:tgtEl>
                                          <p:spTgt spid="7213"/>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3500"/>
                            </p:stCondLst>
                            <p:childTnLst>
                              <p:par>
                                <p:cTn id="117" presetID="53" presetClass="exit" presetSubtype="0" fill="hold" nodeType="afterEffect">
                                  <p:stCondLst>
                                    <p:cond delay="0"/>
                                  </p:stCondLst>
                                  <p:childTnLst>
                                    <p:anim calcmode="lin" valueType="num">
                                      <p:cBhvr>
                                        <p:cTn id="118" dur="500"/>
                                        <p:tgtEl>
                                          <p:spTgt spid="7213"/>
                                        </p:tgtEl>
                                        <p:attrNameLst>
                                          <p:attrName>ppt_w</p:attrName>
                                        </p:attrNameLst>
                                      </p:cBhvr>
                                      <p:tavLst>
                                        <p:tav tm="0">
                                          <p:val>
                                            <p:strVal val="ppt_w"/>
                                          </p:val>
                                        </p:tav>
                                        <p:tav tm="100000">
                                          <p:val>
                                            <p:fltVal val="0"/>
                                          </p:val>
                                        </p:tav>
                                      </p:tavLst>
                                    </p:anim>
                                    <p:anim calcmode="lin" valueType="num">
                                      <p:cBhvr>
                                        <p:cTn id="119" dur="500"/>
                                        <p:tgtEl>
                                          <p:spTgt spid="7213"/>
                                        </p:tgtEl>
                                        <p:attrNameLst>
                                          <p:attrName>ppt_h</p:attrName>
                                        </p:attrNameLst>
                                      </p:cBhvr>
                                      <p:tavLst>
                                        <p:tav tm="0">
                                          <p:val>
                                            <p:strVal val="ppt_h"/>
                                          </p:val>
                                        </p:tav>
                                        <p:tav tm="100000">
                                          <p:val>
                                            <p:fltVal val="0"/>
                                          </p:val>
                                        </p:tav>
                                      </p:tavLst>
                                    </p:anim>
                                    <p:animEffect transition="out" filter="fade">
                                      <p:cBhvr>
                                        <p:cTn id="120" dur="500"/>
                                        <p:tgtEl>
                                          <p:spTgt spid="7213"/>
                                        </p:tgtEl>
                                      </p:cBhvr>
                                    </p:animEffect>
                                    <p:set>
                                      <p:cBhvr>
                                        <p:cTn id="121" dur="1" fill="hold">
                                          <p:stCondLst>
                                            <p:cond delay="499"/>
                                          </p:stCondLst>
                                        </p:cTn>
                                        <p:tgtEl>
                                          <p:spTgt spid="7213"/>
                                        </p:tgtEl>
                                        <p:attrNameLst>
                                          <p:attrName>style.visibility</p:attrName>
                                        </p:attrNameLst>
                                      </p:cBhvr>
                                      <p:to>
                                        <p:strVal val="hidden"/>
                                      </p:to>
                                    </p:set>
                                  </p:childTnLst>
                                </p:cTn>
                              </p:par>
                            </p:childTnLst>
                          </p:cTn>
                        </p:par>
                        <p:par>
                          <p:cTn id="122" fill="hold" nodeType="afterGroup">
                            <p:stCondLst>
                              <p:cond delay="4000"/>
                            </p:stCondLst>
                            <p:childTnLst>
                              <p:par>
                                <p:cTn id="123" presetID="9" presetClass="entr" presetSubtype="0" fill="hold" nodeType="afterEffect">
                                  <p:stCondLst>
                                    <p:cond delay="0"/>
                                  </p:stCondLst>
                                  <p:childTnLst>
                                    <p:set>
                                      <p:cBhvr>
                                        <p:cTn id="124" dur="1" fill="hold">
                                          <p:stCondLst>
                                            <p:cond delay="0"/>
                                          </p:stCondLst>
                                        </p:cTn>
                                        <p:tgtEl>
                                          <p:spTgt spid="7212"/>
                                        </p:tgtEl>
                                        <p:attrNameLst>
                                          <p:attrName>style.visibility</p:attrName>
                                        </p:attrNameLst>
                                      </p:cBhvr>
                                      <p:to>
                                        <p:strVal val="visible"/>
                                      </p:to>
                                    </p:set>
                                    <p:animEffect transition="in" filter="dissolve">
                                      <p:cBhvr>
                                        <p:cTn id="125" dur="500"/>
                                        <p:tgtEl>
                                          <p:spTgt spid="7212"/>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4500"/>
                            </p:stCondLst>
                            <p:childTnLst>
                              <p:par>
                                <p:cTn id="127" presetID="53" presetClass="exit" presetSubtype="0" fill="hold" nodeType="afterEffect">
                                  <p:stCondLst>
                                    <p:cond delay="0"/>
                                  </p:stCondLst>
                                  <p:childTnLst>
                                    <p:anim calcmode="lin" valueType="num">
                                      <p:cBhvr>
                                        <p:cTn id="128" dur="500"/>
                                        <p:tgtEl>
                                          <p:spTgt spid="7212"/>
                                        </p:tgtEl>
                                        <p:attrNameLst>
                                          <p:attrName>ppt_w</p:attrName>
                                        </p:attrNameLst>
                                      </p:cBhvr>
                                      <p:tavLst>
                                        <p:tav tm="0">
                                          <p:val>
                                            <p:strVal val="ppt_w"/>
                                          </p:val>
                                        </p:tav>
                                        <p:tav tm="100000">
                                          <p:val>
                                            <p:fltVal val="0"/>
                                          </p:val>
                                        </p:tav>
                                      </p:tavLst>
                                    </p:anim>
                                    <p:anim calcmode="lin" valueType="num">
                                      <p:cBhvr>
                                        <p:cTn id="129" dur="500"/>
                                        <p:tgtEl>
                                          <p:spTgt spid="7212"/>
                                        </p:tgtEl>
                                        <p:attrNameLst>
                                          <p:attrName>ppt_h</p:attrName>
                                        </p:attrNameLst>
                                      </p:cBhvr>
                                      <p:tavLst>
                                        <p:tav tm="0">
                                          <p:val>
                                            <p:strVal val="ppt_h"/>
                                          </p:val>
                                        </p:tav>
                                        <p:tav tm="100000">
                                          <p:val>
                                            <p:fltVal val="0"/>
                                          </p:val>
                                        </p:tav>
                                      </p:tavLst>
                                    </p:anim>
                                    <p:animEffect transition="out" filter="fade">
                                      <p:cBhvr>
                                        <p:cTn id="130" dur="500"/>
                                        <p:tgtEl>
                                          <p:spTgt spid="7212"/>
                                        </p:tgtEl>
                                      </p:cBhvr>
                                    </p:animEffect>
                                    <p:set>
                                      <p:cBhvr>
                                        <p:cTn id="131" dur="1" fill="hold">
                                          <p:stCondLst>
                                            <p:cond delay="499"/>
                                          </p:stCondLst>
                                        </p:cTn>
                                        <p:tgtEl>
                                          <p:spTgt spid="7212"/>
                                        </p:tgtEl>
                                        <p:attrNameLst>
                                          <p:attrName>style.visibility</p:attrName>
                                        </p:attrNameLst>
                                      </p:cBhvr>
                                      <p:to>
                                        <p:strVal val="hidden"/>
                                      </p:to>
                                    </p:set>
                                  </p:childTnLst>
                                </p:cTn>
                              </p:par>
                            </p:childTnLst>
                          </p:cTn>
                        </p:par>
                        <p:par>
                          <p:cTn id="132" fill="hold" nodeType="afterGroup">
                            <p:stCondLst>
                              <p:cond delay="5000"/>
                            </p:stCondLst>
                            <p:childTnLst>
                              <p:par>
                                <p:cTn id="133" presetID="9" presetClass="entr" presetSubtype="0" fill="hold" nodeType="afterEffect">
                                  <p:stCondLst>
                                    <p:cond delay="0"/>
                                  </p:stCondLst>
                                  <p:childTnLst>
                                    <p:set>
                                      <p:cBhvr>
                                        <p:cTn id="134" dur="1" fill="hold">
                                          <p:stCondLst>
                                            <p:cond delay="0"/>
                                          </p:stCondLst>
                                        </p:cTn>
                                        <p:tgtEl>
                                          <p:spTgt spid="7211"/>
                                        </p:tgtEl>
                                        <p:attrNameLst>
                                          <p:attrName>style.visibility</p:attrName>
                                        </p:attrNameLst>
                                      </p:cBhvr>
                                      <p:to>
                                        <p:strVal val="visible"/>
                                      </p:to>
                                    </p:set>
                                    <p:animEffect transition="in" filter="dissolve">
                                      <p:cBhvr>
                                        <p:cTn id="135" dur="500"/>
                                        <p:tgtEl>
                                          <p:spTgt spid="7211"/>
                                        </p:tgtEl>
                                      </p:cBhvr>
                                    </p:animEffect>
                                  </p:childTnLst>
                                  <p:subTnLst>
                                    <p:audio>
                                      <p:cMediaNode>
                                        <p:cTn display="0" masterRel="sameClick">
                                          <p:stCondLst>
                                            <p:cond evt="begin" delay="0">
                                              <p:tn val="133"/>
                                            </p:cond>
                                          </p:stCondLst>
                                          <p:endCondLst>
                                            <p:cond evt="onStopAudio" delay="0">
                                              <p:tgtEl>
                                                <p:sldTgt/>
                                              </p:tgtEl>
                                            </p:cond>
                                          </p:endCondLst>
                                        </p:cTn>
                                        <p:tgtEl>
                                          <p:sndTgt r:embed="rId5" name="camera.wav"/>
                                        </p:tgtEl>
                                      </p:cMediaNode>
                                    </p:audio>
                                  </p:subTnLst>
                                </p:cTn>
                              </p:par>
                            </p:childTnLst>
                          </p:cTn>
                        </p:par>
                        <p:par>
                          <p:cTn id="136" fill="hold" nodeType="afterGroup">
                            <p:stCondLst>
                              <p:cond delay="5500"/>
                            </p:stCondLst>
                            <p:childTnLst>
                              <p:par>
                                <p:cTn id="137" presetID="53" presetClass="exit" presetSubtype="0" fill="hold" nodeType="afterEffect">
                                  <p:stCondLst>
                                    <p:cond delay="0"/>
                                  </p:stCondLst>
                                  <p:childTnLst>
                                    <p:anim calcmode="lin" valueType="num">
                                      <p:cBhvr>
                                        <p:cTn id="138" dur="500"/>
                                        <p:tgtEl>
                                          <p:spTgt spid="7211"/>
                                        </p:tgtEl>
                                        <p:attrNameLst>
                                          <p:attrName>ppt_w</p:attrName>
                                        </p:attrNameLst>
                                      </p:cBhvr>
                                      <p:tavLst>
                                        <p:tav tm="0">
                                          <p:val>
                                            <p:strVal val="ppt_w"/>
                                          </p:val>
                                        </p:tav>
                                        <p:tav tm="100000">
                                          <p:val>
                                            <p:fltVal val="0"/>
                                          </p:val>
                                        </p:tav>
                                      </p:tavLst>
                                    </p:anim>
                                    <p:anim calcmode="lin" valueType="num">
                                      <p:cBhvr>
                                        <p:cTn id="139" dur="500"/>
                                        <p:tgtEl>
                                          <p:spTgt spid="7211"/>
                                        </p:tgtEl>
                                        <p:attrNameLst>
                                          <p:attrName>ppt_h</p:attrName>
                                        </p:attrNameLst>
                                      </p:cBhvr>
                                      <p:tavLst>
                                        <p:tav tm="0">
                                          <p:val>
                                            <p:strVal val="ppt_h"/>
                                          </p:val>
                                        </p:tav>
                                        <p:tav tm="100000">
                                          <p:val>
                                            <p:fltVal val="0"/>
                                          </p:val>
                                        </p:tav>
                                      </p:tavLst>
                                    </p:anim>
                                    <p:animEffect transition="out" filter="fade">
                                      <p:cBhvr>
                                        <p:cTn id="140" dur="500"/>
                                        <p:tgtEl>
                                          <p:spTgt spid="7211"/>
                                        </p:tgtEl>
                                      </p:cBhvr>
                                    </p:animEffect>
                                    <p:set>
                                      <p:cBhvr>
                                        <p:cTn id="141" dur="1" fill="hold">
                                          <p:stCondLst>
                                            <p:cond delay="499"/>
                                          </p:stCondLst>
                                        </p:cTn>
                                        <p:tgtEl>
                                          <p:spTgt spid="7211"/>
                                        </p:tgtEl>
                                        <p:attrNameLst>
                                          <p:attrName>style.visibility</p:attrName>
                                        </p:attrNameLst>
                                      </p:cBhvr>
                                      <p:to>
                                        <p:strVal val="hidden"/>
                                      </p:to>
                                    </p:set>
                                  </p:childTnLst>
                                </p:cTn>
                              </p:par>
                            </p:childTnLst>
                          </p:cTn>
                        </p:par>
                        <p:par>
                          <p:cTn id="142" fill="hold" nodeType="afterGroup">
                            <p:stCondLst>
                              <p:cond delay="6000"/>
                            </p:stCondLst>
                            <p:childTnLst>
                              <p:par>
                                <p:cTn id="143" presetID="9" presetClass="entr" presetSubtype="0" fill="hold" nodeType="afterEffect">
                                  <p:stCondLst>
                                    <p:cond delay="0"/>
                                  </p:stCondLst>
                                  <p:childTnLst>
                                    <p:set>
                                      <p:cBhvr>
                                        <p:cTn id="144" dur="1" fill="hold">
                                          <p:stCondLst>
                                            <p:cond delay="0"/>
                                          </p:stCondLst>
                                        </p:cTn>
                                        <p:tgtEl>
                                          <p:spTgt spid="7210"/>
                                        </p:tgtEl>
                                        <p:attrNameLst>
                                          <p:attrName>style.visibility</p:attrName>
                                        </p:attrNameLst>
                                      </p:cBhvr>
                                      <p:to>
                                        <p:strVal val="visible"/>
                                      </p:to>
                                    </p:set>
                                    <p:animEffect transition="in" filter="dissolve">
                                      <p:cBhvr>
                                        <p:cTn id="145" dur="500"/>
                                        <p:tgtEl>
                                          <p:spTgt spid="7210"/>
                                        </p:tgtEl>
                                      </p:cBhvr>
                                    </p:animEffect>
                                  </p:childTnLst>
                                  <p:subTnLst>
                                    <p:audio>
                                      <p:cMediaNode>
                                        <p:cTn display="0" masterRel="sameClick">
                                          <p:stCondLst>
                                            <p:cond evt="begin" delay="0">
                                              <p:tn val="143"/>
                                            </p:cond>
                                          </p:stCondLst>
                                          <p:endCondLst>
                                            <p:cond evt="onStopAudio" delay="0">
                                              <p:tgtEl>
                                                <p:sldTgt/>
                                              </p:tgtEl>
                                            </p:cond>
                                          </p:endCondLst>
                                        </p:cTn>
                                        <p:tgtEl>
                                          <p:sndTgt r:embed="rId5" name="camera.wav"/>
                                        </p:tgtEl>
                                      </p:cMediaNode>
                                    </p:audio>
                                  </p:subTnLst>
                                </p:cTn>
                              </p:par>
                            </p:childTnLst>
                          </p:cTn>
                        </p:par>
                        <p:par>
                          <p:cTn id="146" fill="hold" nodeType="afterGroup">
                            <p:stCondLst>
                              <p:cond delay="6500"/>
                            </p:stCondLst>
                            <p:childTnLst>
                              <p:par>
                                <p:cTn id="147" presetID="53" presetClass="exit" presetSubtype="0" fill="hold" nodeType="afterEffect">
                                  <p:stCondLst>
                                    <p:cond delay="0"/>
                                  </p:stCondLst>
                                  <p:childTnLst>
                                    <p:anim calcmode="lin" valueType="num">
                                      <p:cBhvr>
                                        <p:cTn id="148" dur="500"/>
                                        <p:tgtEl>
                                          <p:spTgt spid="7210"/>
                                        </p:tgtEl>
                                        <p:attrNameLst>
                                          <p:attrName>ppt_w</p:attrName>
                                        </p:attrNameLst>
                                      </p:cBhvr>
                                      <p:tavLst>
                                        <p:tav tm="0">
                                          <p:val>
                                            <p:strVal val="ppt_w"/>
                                          </p:val>
                                        </p:tav>
                                        <p:tav tm="100000">
                                          <p:val>
                                            <p:fltVal val="0"/>
                                          </p:val>
                                        </p:tav>
                                      </p:tavLst>
                                    </p:anim>
                                    <p:anim calcmode="lin" valueType="num">
                                      <p:cBhvr>
                                        <p:cTn id="149" dur="500"/>
                                        <p:tgtEl>
                                          <p:spTgt spid="7210"/>
                                        </p:tgtEl>
                                        <p:attrNameLst>
                                          <p:attrName>ppt_h</p:attrName>
                                        </p:attrNameLst>
                                      </p:cBhvr>
                                      <p:tavLst>
                                        <p:tav tm="0">
                                          <p:val>
                                            <p:strVal val="ppt_h"/>
                                          </p:val>
                                        </p:tav>
                                        <p:tav tm="100000">
                                          <p:val>
                                            <p:fltVal val="0"/>
                                          </p:val>
                                        </p:tav>
                                      </p:tavLst>
                                    </p:anim>
                                    <p:animEffect transition="out" filter="fade">
                                      <p:cBhvr>
                                        <p:cTn id="150" dur="500"/>
                                        <p:tgtEl>
                                          <p:spTgt spid="7210"/>
                                        </p:tgtEl>
                                      </p:cBhvr>
                                    </p:animEffect>
                                    <p:set>
                                      <p:cBhvr>
                                        <p:cTn id="151" dur="1" fill="hold">
                                          <p:stCondLst>
                                            <p:cond delay="499"/>
                                          </p:stCondLst>
                                        </p:cTn>
                                        <p:tgtEl>
                                          <p:spTgt spid="7210"/>
                                        </p:tgtEl>
                                        <p:attrNameLst>
                                          <p:attrName>style.visibility</p:attrName>
                                        </p:attrNameLst>
                                      </p:cBhvr>
                                      <p:to>
                                        <p:strVal val="hidden"/>
                                      </p:to>
                                    </p:set>
                                  </p:childTnLst>
                                </p:cTn>
                              </p:par>
                            </p:childTnLst>
                          </p:cTn>
                        </p:par>
                        <p:par>
                          <p:cTn id="152" fill="hold" nodeType="afterGroup">
                            <p:stCondLst>
                              <p:cond delay="7000"/>
                            </p:stCondLst>
                            <p:childTnLst>
                              <p:par>
                                <p:cTn id="153" presetID="9" presetClass="entr" presetSubtype="0" fill="hold" nodeType="afterEffect">
                                  <p:stCondLst>
                                    <p:cond delay="0"/>
                                  </p:stCondLst>
                                  <p:childTnLst>
                                    <p:set>
                                      <p:cBhvr>
                                        <p:cTn id="154" dur="1" fill="hold">
                                          <p:stCondLst>
                                            <p:cond delay="0"/>
                                          </p:stCondLst>
                                        </p:cTn>
                                        <p:tgtEl>
                                          <p:spTgt spid="7209"/>
                                        </p:tgtEl>
                                        <p:attrNameLst>
                                          <p:attrName>style.visibility</p:attrName>
                                        </p:attrNameLst>
                                      </p:cBhvr>
                                      <p:to>
                                        <p:strVal val="visible"/>
                                      </p:to>
                                    </p:set>
                                    <p:animEffect transition="in" filter="dissolve">
                                      <p:cBhvr>
                                        <p:cTn id="155" dur="500"/>
                                        <p:tgtEl>
                                          <p:spTgt spid="7209"/>
                                        </p:tgtEl>
                                      </p:cBhvr>
                                    </p:animEffect>
                                  </p:childTnLst>
                                  <p:subTnLst>
                                    <p:audio>
                                      <p:cMediaNode>
                                        <p:cTn display="0" masterRel="sameClick">
                                          <p:stCondLst>
                                            <p:cond evt="begin" delay="0">
                                              <p:tn val="153"/>
                                            </p:cond>
                                          </p:stCondLst>
                                          <p:endCondLst>
                                            <p:cond evt="onStopAudio" delay="0">
                                              <p:tgtEl>
                                                <p:sldTgt/>
                                              </p:tgtEl>
                                            </p:cond>
                                          </p:endCondLst>
                                        </p:cTn>
                                        <p:tgtEl>
                                          <p:sndTgt r:embed="rId5" name="camera.wav"/>
                                        </p:tgtEl>
                                      </p:cMediaNode>
                                    </p:audio>
                                  </p:subTnLst>
                                </p:cTn>
                              </p:par>
                            </p:childTnLst>
                          </p:cTn>
                        </p:par>
                        <p:par>
                          <p:cTn id="156" fill="hold" nodeType="afterGroup">
                            <p:stCondLst>
                              <p:cond delay="7500"/>
                            </p:stCondLst>
                            <p:childTnLst>
                              <p:par>
                                <p:cTn id="157" presetID="53" presetClass="exit" presetSubtype="0" fill="hold" nodeType="afterEffect">
                                  <p:stCondLst>
                                    <p:cond delay="0"/>
                                  </p:stCondLst>
                                  <p:childTnLst>
                                    <p:anim calcmode="lin" valueType="num">
                                      <p:cBhvr>
                                        <p:cTn id="158" dur="500"/>
                                        <p:tgtEl>
                                          <p:spTgt spid="7209"/>
                                        </p:tgtEl>
                                        <p:attrNameLst>
                                          <p:attrName>ppt_w</p:attrName>
                                        </p:attrNameLst>
                                      </p:cBhvr>
                                      <p:tavLst>
                                        <p:tav tm="0">
                                          <p:val>
                                            <p:strVal val="ppt_w"/>
                                          </p:val>
                                        </p:tav>
                                        <p:tav tm="100000">
                                          <p:val>
                                            <p:fltVal val="0"/>
                                          </p:val>
                                        </p:tav>
                                      </p:tavLst>
                                    </p:anim>
                                    <p:anim calcmode="lin" valueType="num">
                                      <p:cBhvr>
                                        <p:cTn id="159" dur="500"/>
                                        <p:tgtEl>
                                          <p:spTgt spid="7209"/>
                                        </p:tgtEl>
                                        <p:attrNameLst>
                                          <p:attrName>ppt_h</p:attrName>
                                        </p:attrNameLst>
                                      </p:cBhvr>
                                      <p:tavLst>
                                        <p:tav tm="0">
                                          <p:val>
                                            <p:strVal val="ppt_h"/>
                                          </p:val>
                                        </p:tav>
                                        <p:tav tm="100000">
                                          <p:val>
                                            <p:fltVal val="0"/>
                                          </p:val>
                                        </p:tav>
                                      </p:tavLst>
                                    </p:anim>
                                    <p:animEffect transition="out" filter="fade">
                                      <p:cBhvr>
                                        <p:cTn id="160" dur="500"/>
                                        <p:tgtEl>
                                          <p:spTgt spid="7209"/>
                                        </p:tgtEl>
                                      </p:cBhvr>
                                    </p:animEffect>
                                    <p:set>
                                      <p:cBhvr>
                                        <p:cTn id="161" dur="1" fill="hold">
                                          <p:stCondLst>
                                            <p:cond delay="499"/>
                                          </p:stCondLst>
                                        </p:cTn>
                                        <p:tgtEl>
                                          <p:spTgt spid="7209"/>
                                        </p:tgtEl>
                                        <p:attrNameLst>
                                          <p:attrName>style.visibility</p:attrName>
                                        </p:attrNameLst>
                                      </p:cBhvr>
                                      <p:to>
                                        <p:strVal val="hidden"/>
                                      </p:to>
                                    </p:set>
                                  </p:childTnLst>
                                </p:cTn>
                              </p:par>
                            </p:childTnLst>
                          </p:cTn>
                        </p:par>
                        <p:par>
                          <p:cTn id="162" fill="hold" nodeType="afterGroup">
                            <p:stCondLst>
                              <p:cond delay="8000"/>
                            </p:stCondLst>
                            <p:childTnLst>
                              <p:par>
                                <p:cTn id="163" presetID="9" presetClass="entr" presetSubtype="0" fill="hold" nodeType="afterEffect">
                                  <p:stCondLst>
                                    <p:cond delay="0"/>
                                  </p:stCondLst>
                                  <p:childTnLst>
                                    <p:set>
                                      <p:cBhvr>
                                        <p:cTn id="164" dur="1" fill="hold">
                                          <p:stCondLst>
                                            <p:cond delay="0"/>
                                          </p:stCondLst>
                                        </p:cTn>
                                        <p:tgtEl>
                                          <p:spTgt spid="7208"/>
                                        </p:tgtEl>
                                        <p:attrNameLst>
                                          <p:attrName>style.visibility</p:attrName>
                                        </p:attrNameLst>
                                      </p:cBhvr>
                                      <p:to>
                                        <p:strVal val="visible"/>
                                      </p:to>
                                    </p:set>
                                    <p:animEffect transition="in" filter="dissolve">
                                      <p:cBhvr>
                                        <p:cTn id="165" dur="500"/>
                                        <p:tgtEl>
                                          <p:spTgt spid="7208"/>
                                        </p:tgtEl>
                                      </p:cBhvr>
                                    </p:animEffect>
                                  </p:childTnLst>
                                  <p:subTnLst>
                                    <p:audio>
                                      <p:cMediaNode>
                                        <p:cTn display="0" masterRel="sameClick">
                                          <p:stCondLst>
                                            <p:cond evt="begin" delay="0">
                                              <p:tn val="163"/>
                                            </p:cond>
                                          </p:stCondLst>
                                          <p:endCondLst>
                                            <p:cond evt="onStopAudio" delay="0">
                                              <p:tgtEl>
                                                <p:sldTgt/>
                                              </p:tgtEl>
                                            </p:cond>
                                          </p:endCondLst>
                                        </p:cTn>
                                        <p:tgtEl>
                                          <p:sndTgt r:embed="rId5" name="camera.wav"/>
                                        </p:tgtEl>
                                      </p:cMediaNode>
                                    </p:audio>
                                  </p:subTnLst>
                                </p:cTn>
                              </p:par>
                            </p:childTnLst>
                          </p:cTn>
                        </p:par>
                        <p:par>
                          <p:cTn id="166" fill="hold" nodeType="afterGroup">
                            <p:stCondLst>
                              <p:cond delay="8500"/>
                            </p:stCondLst>
                            <p:childTnLst>
                              <p:par>
                                <p:cTn id="167" presetID="53" presetClass="exit" presetSubtype="0" fill="hold" nodeType="afterEffect">
                                  <p:stCondLst>
                                    <p:cond delay="0"/>
                                  </p:stCondLst>
                                  <p:childTnLst>
                                    <p:anim calcmode="lin" valueType="num">
                                      <p:cBhvr>
                                        <p:cTn id="168" dur="500"/>
                                        <p:tgtEl>
                                          <p:spTgt spid="7208"/>
                                        </p:tgtEl>
                                        <p:attrNameLst>
                                          <p:attrName>ppt_w</p:attrName>
                                        </p:attrNameLst>
                                      </p:cBhvr>
                                      <p:tavLst>
                                        <p:tav tm="0">
                                          <p:val>
                                            <p:strVal val="ppt_w"/>
                                          </p:val>
                                        </p:tav>
                                        <p:tav tm="100000">
                                          <p:val>
                                            <p:fltVal val="0"/>
                                          </p:val>
                                        </p:tav>
                                      </p:tavLst>
                                    </p:anim>
                                    <p:anim calcmode="lin" valueType="num">
                                      <p:cBhvr>
                                        <p:cTn id="169" dur="500"/>
                                        <p:tgtEl>
                                          <p:spTgt spid="7208"/>
                                        </p:tgtEl>
                                        <p:attrNameLst>
                                          <p:attrName>ppt_h</p:attrName>
                                        </p:attrNameLst>
                                      </p:cBhvr>
                                      <p:tavLst>
                                        <p:tav tm="0">
                                          <p:val>
                                            <p:strVal val="ppt_h"/>
                                          </p:val>
                                        </p:tav>
                                        <p:tav tm="100000">
                                          <p:val>
                                            <p:fltVal val="0"/>
                                          </p:val>
                                        </p:tav>
                                      </p:tavLst>
                                    </p:anim>
                                    <p:animEffect transition="out" filter="fade">
                                      <p:cBhvr>
                                        <p:cTn id="170" dur="500"/>
                                        <p:tgtEl>
                                          <p:spTgt spid="7208"/>
                                        </p:tgtEl>
                                      </p:cBhvr>
                                    </p:animEffect>
                                    <p:set>
                                      <p:cBhvr>
                                        <p:cTn id="171" dur="1" fill="hold">
                                          <p:stCondLst>
                                            <p:cond delay="499"/>
                                          </p:stCondLst>
                                        </p:cTn>
                                        <p:tgtEl>
                                          <p:spTgt spid="7208"/>
                                        </p:tgtEl>
                                        <p:attrNameLst>
                                          <p:attrName>style.visibility</p:attrName>
                                        </p:attrNameLst>
                                      </p:cBhvr>
                                      <p:to>
                                        <p:strVal val="hidden"/>
                                      </p:to>
                                    </p:set>
                                  </p:childTnLst>
                                </p:cTn>
                              </p:par>
                            </p:childTnLst>
                          </p:cTn>
                        </p:par>
                        <p:par>
                          <p:cTn id="172" fill="hold" nodeType="afterGroup">
                            <p:stCondLst>
                              <p:cond delay="9000"/>
                            </p:stCondLst>
                            <p:childTnLst>
                              <p:par>
                                <p:cTn id="173" presetID="9" presetClass="entr" presetSubtype="0" fill="hold" nodeType="afterEffect">
                                  <p:stCondLst>
                                    <p:cond delay="0"/>
                                  </p:stCondLst>
                                  <p:childTnLst>
                                    <p:set>
                                      <p:cBhvr>
                                        <p:cTn id="174" dur="1" fill="hold">
                                          <p:stCondLst>
                                            <p:cond delay="0"/>
                                          </p:stCondLst>
                                        </p:cTn>
                                        <p:tgtEl>
                                          <p:spTgt spid="7207"/>
                                        </p:tgtEl>
                                        <p:attrNameLst>
                                          <p:attrName>style.visibility</p:attrName>
                                        </p:attrNameLst>
                                      </p:cBhvr>
                                      <p:to>
                                        <p:strVal val="visible"/>
                                      </p:to>
                                    </p:set>
                                    <p:animEffect transition="in" filter="dissolve">
                                      <p:cBhvr>
                                        <p:cTn id="175" dur="500"/>
                                        <p:tgtEl>
                                          <p:spTgt spid="7207"/>
                                        </p:tgtEl>
                                      </p:cBhvr>
                                    </p:animEffect>
                                  </p:childTnLst>
                                  <p:subTnLst>
                                    <p:audio>
                                      <p:cMediaNode>
                                        <p:cTn display="0" masterRel="sameClick">
                                          <p:stCondLst>
                                            <p:cond evt="begin" delay="0">
                                              <p:tn val="173"/>
                                            </p:cond>
                                          </p:stCondLst>
                                          <p:endCondLst>
                                            <p:cond evt="onStopAudio" delay="0">
                                              <p:tgtEl>
                                                <p:sldTgt/>
                                              </p:tgtEl>
                                            </p:cond>
                                          </p:endCondLst>
                                        </p:cTn>
                                        <p:tgtEl>
                                          <p:sndTgt r:embed="rId5" name="camera.wav"/>
                                        </p:tgtEl>
                                      </p:cMediaNode>
                                    </p:audio>
                                  </p:subTnLst>
                                </p:cTn>
                              </p:par>
                            </p:childTnLst>
                          </p:cTn>
                        </p:par>
                        <p:par>
                          <p:cTn id="176" fill="hold" nodeType="afterGroup">
                            <p:stCondLst>
                              <p:cond delay="9500"/>
                            </p:stCondLst>
                            <p:childTnLst>
                              <p:par>
                                <p:cTn id="177" presetID="53" presetClass="exit" presetSubtype="0" fill="hold" nodeType="afterEffect">
                                  <p:stCondLst>
                                    <p:cond delay="0"/>
                                  </p:stCondLst>
                                  <p:childTnLst>
                                    <p:anim calcmode="lin" valueType="num">
                                      <p:cBhvr>
                                        <p:cTn id="178" dur="500"/>
                                        <p:tgtEl>
                                          <p:spTgt spid="7207"/>
                                        </p:tgtEl>
                                        <p:attrNameLst>
                                          <p:attrName>ppt_w</p:attrName>
                                        </p:attrNameLst>
                                      </p:cBhvr>
                                      <p:tavLst>
                                        <p:tav tm="0">
                                          <p:val>
                                            <p:strVal val="ppt_w"/>
                                          </p:val>
                                        </p:tav>
                                        <p:tav tm="100000">
                                          <p:val>
                                            <p:fltVal val="0"/>
                                          </p:val>
                                        </p:tav>
                                      </p:tavLst>
                                    </p:anim>
                                    <p:anim calcmode="lin" valueType="num">
                                      <p:cBhvr>
                                        <p:cTn id="179" dur="500"/>
                                        <p:tgtEl>
                                          <p:spTgt spid="7207"/>
                                        </p:tgtEl>
                                        <p:attrNameLst>
                                          <p:attrName>ppt_h</p:attrName>
                                        </p:attrNameLst>
                                      </p:cBhvr>
                                      <p:tavLst>
                                        <p:tav tm="0">
                                          <p:val>
                                            <p:strVal val="ppt_h"/>
                                          </p:val>
                                        </p:tav>
                                        <p:tav tm="100000">
                                          <p:val>
                                            <p:fltVal val="0"/>
                                          </p:val>
                                        </p:tav>
                                      </p:tavLst>
                                    </p:anim>
                                    <p:animEffect transition="out" filter="fade">
                                      <p:cBhvr>
                                        <p:cTn id="180" dur="500"/>
                                        <p:tgtEl>
                                          <p:spTgt spid="7207"/>
                                        </p:tgtEl>
                                      </p:cBhvr>
                                    </p:animEffect>
                                    <p:set>
                                      <p:cBhvr>
                                        <p:cTn id="181" dur="1" fill="hold">
                                          <p:stCondLst>
                                            <p:cond delay="499"/>
                                          </p:stCondLst>
                                        </p:cTn>
                                        <p:tgtEl>
                                          <p:spTgt spid="7207"/>
                                        </p:tgtEl>
                                        <p:attrNameLst>
                                          <p:attrName>style.visibility</p:attrName>
                                        </p:attrNameLst>
                                      </p:cBhvr>
                                      <p:to>
                                        <p:strVal val="hidden"/>
                                      </p:to>
                                    </p:set>
                                  </p:childTnLst>
                                </p:cTn>
                              </p:par>
                              <p:par>
                                <p:cTn id="182" presetID="53" presetClass="entr" presetSubtype="0" fill="hold" nodeType="withEffect">
                                  <p:stCondLst>
                                    <p:cond delay="0"/>
                                  </p:stCondLst>
                                  <p:childTnLst>
                                    <p:set>
                                      <p:cBhvr>
                                        <p:cTn id="183" dur="1" fill="hold">
                                          <p:stCondLst>
                                            <p:cond delay="0"/>
                                          </p:stCondLst>
                                        </p:cTn>
                                        <p:tgtEl>
                                          <p:spTgt spid="25"/>
                                        </p:tgtEl>
                                        <p:attrNameLst>
                                          <p:attrName>style.visibility</p:attrName>
                                        </p:attrNameLst>
                                      </p:cBhvr>
                                      <p:to>
                                        <p:strVal val="visible"/>
                                      </p:to>
                                    </p:set>
                                    <p:anim calcmode="lin" valueType="num">
                                      <p:cBhvr>
                                        <p:cTn id="184" dur="500" fill="hold"/>
                                        <p:tgtEl>
                                          <p:spTgt spid="25"/>
                                        </p:tgtEl>
                                        <p:attrNameLst>
                                          <p:attrName>ppt_w</p:attrName>
                                        </p:attrNameLst>
                                      </p:cBhvr>
                                      <p:tavLst>
                                        <p:tav tm="0">
                                          <p:val>
                                            <p:fltVal val="0"/>
                                          </p:val>
                                        </p:tav>
                                        <p:tav tm="100000">
                                          <p:val>
                                            <p:strVal val="#ppt_w"/>
                                          </p:val>
                                        </p:tav>
                                      </p:tavLst>
                                    </p:anim>
                                    <p:anim calcmode="lin" valueType="num">
                                      <p:cBhvr>
                                        <p:cTn id="185" dur="500" fill="hold"/>
                                        <p:tgtEl>
                                          <p:spTgt spid="25"/>
                                        </p:tgtEl>
                                        <p:attrNameLst>
                                          <p:attrName>ppt_h</p:attrName>
                                        </p:attrNameLst>
                                      </p:cBhvr>
                                      <p:tavLst>
                                        <p:tav tm="0">
                                          <p:val>
                                            <p:fltVal val="0"/>
                                          </p:val>
                                        </p:tav>
                                        <p:tav tm="100000">
                                          <p:val>
                                            <p:strVal val="#ppt_h"/>
                                          </p:val>
                                        </p:tav>
                                      </p:tavLst>
                                    </p:anim>
                                    <p:animEffect transition="in" filter="fade">
                                      <p:cBhvr>
                                        <p:cTn id="186" dur="500"/>
                                        <p:tgtEl>
                                          <p:spTgt spid="25"/>
                                        </p:tgtEl>
                                      </p:cBhvr>
                                    </p:animEffect>
                                  </p:childTnLst>
                                  <p:subTnLst>
                                    <p:audio>
                                      <p:cMediaNode>
                                        <p:cTn display="0" masterRel="sameClick">
                                          <p:stCondLst>
                                            <p:cond evt="begin" delay="0">
                                              <p:tn val="182"/>
                                            </p:cond>
                                          </p:stCondLst>
                                          <p:endCondLst>
                                            <p:cond evt="onStopAudio" delay="0">
                                              <p:tgtEl>
                                                <p:sldTgt/>
                                              </p:tgtEl>
                                            </p:cond>
                                          </p:endCondLst>
                                        </p:cTn>
                                        <p:tgtEl>
                                          <p:sndTgt r:embed="rId6" name="chimes.wav"/>
                                        </p:tgtEl>
                                      </p:cMediaNode>
                                    </p:audio>
                                  </p:subTnLst>
                                </p:cTn>
                              </p:par>
                            </p:childTnLst>
                          </p:cTn>
                        </p:par>
                      </p:childTnLst>
                    </p:cTn>
                  </p:par>
                  <p:par>
                    <p:cTn id="187" fill="hold" nodeType="clickPar">
                      <p:stCondLst>
                        <p:cond delay="indefinite"/>
                      </p:stCondLst>
                      <p:childTnLst>
                        <p:par>
                          <p:cTn id="188" fill="hold" nodeType="withGroup">
                            <p:stCondLst>
                              <p:cond delay="0"/>
                            </p:stCondLst>
                            <p:childTnLst>
                              <p:par>
                                <p:cTn id="189" presetID="2" presetClass="exit" presetSubtype="2" fill="hold" nodeType="clickEffect">
                                  <p:stCondLst>
                                    <p:cond delay="0"/>
                                  </p:stCondLst>
                                  <p:childTnLst>
                                    <p:anim calcmode="lin" valueType="num">
                                      <p:cBhvr additive="base">
                                        <p:cTn id="190" dur="500"/>
                                        <p:tgtEl>
                                          <p:spTgt spid="25"/>
                                        </p:tgtEl>
                                        <p:attrNameLst>
                                          <p:attrName>ppt_x</p:attrName>
                                        </p:attrNameLst>
                                      </p:cBhvr>
                                      <p:tavLst>
                                        <p:tav tm="0">
                                          <p:val>
                                            <p:strVal val="ppt_x"/>
                                          </p:val>
                                        </p:tav>
                                        <p:tav tm="100000">
                                          <p:val>
                                            <p:strVal val="1+ppt_w/2"/>
                                          </p:val>
                                        </p:tav>
                                      </p:tavLst>
                                    </p:anim>
                                    <p:anim calcmode="lin" valueType="num">
                                      <p:cBhvr additive="base">
                                        <p:cTn id="191" dur="500"/>
                                        <p:tgtEl>
                                          <p:spTgt spid="25"/>
                                        </p:tgtEl>
                                        <p:attrNameLst>
                                          <p:attrName>ppt_y</p:attrName>
                                        </p:attrNameLst>
                                      </p:cBhvr>
                                      <p:tavLst>
                                        <p:tav tm="0">
                                          <p:val>
                                            <p:strVal val="ppt_y"/>
                                          </p:val>
                                        </p:tav>
                                        <p:tav tm="100000">
                                          <p:val>
                                            <p:strVal val="ppt_y"/>
                                          </p:val>
                                        </p:tav>
                                      </p:tavLst>
                                    </p:anim>
                                    <p:set>
                                      <p:cBhvr>
                                        <p:cTn id="192" dur="1" fill="hold">
                                          <p:stCondLst>
                                            <p:cond delay="499"/>
                                          </p:stCondLst>
                                        </p:cTn>
                                        <p:tgtEl>
                                          <p:spTgt spid="25"/>
                                        </p:tgtEl>
                                        <p:attrNameLst>
                                          <p:attrName>style.visibility</p:attrName>
                                        </p:attrNameLst>
                                      </p:cBhvr>
                                      <p:to>
                                        <p:strVal val="hidden"/>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3" presetClass="emph" presetSubtype="0" fill="hold" grpId="0" nodeType="clickEffect">
                                  <p:stCondLst>
                                    <p:cond delay="0"/>
                                  </p:stCondLst>
                                  <p:iterate type="lt">
                                    <p:tmPct val="0"/>
                                  </p:iterate>
                                  <p:childTnLst>
                                    <p:animClr clrSpc="hsl" dir="cw">
                                      <p:cBhvr override="childStyle">
                                        <p:cTn id="196" dur="500" fill="hold"/>
                                        <p:tgtEl>
                                          <p:spTgt spid="4"/>
                                        </p:tgtEl>
                                        <p:attrNameLst>
                                          <p:attrName>style.color</p:attrName>
                                        </p:attrNameLst>
                                      </p:cBhvr>
                                      <p:by>
                                        <p:hsl h="10842353" s="0" l="0"/>
                                      </p:by>
                                    </p:animClr>
                                    <p:animClr clrSpc="hsl" dir="cw">
                                      <p:cBhvr>
                                        <p:cTn id="197" dur="500" fill="hold"/>
                                        <p:tgtEl>
                                          <p:spTgt spid="4"/>
                                        </p:tgtEl>
                                        <p:attrNameLst>
                                          <p:attrName>fillcolor</p:attrName>
                                        </p:attrNameLst>
                                      </p:cBhvr>
                                      <p:by>
                                        <p:hsl h="10842353" s="0" l="0"/>
                                      </p:by>
                                    </p:animClr>
                                    <p:animClr clrSpc="hsl" dir="cw">
                                      <p:cBhvr>
                                        <p:cTn id="198" dur="500" fill="hold"/>
                                        <p:tgtEl>
                                          <p:spTgt spid="4"/>
                                        </p:tgtEl>
                                        <p:attrNameLst>
                                          <p:attrName>stroke.color</p:attrName>
                                        </p:attrNameLst>
                                      </p:cBhvr>
                                      <p:by>
                                        <p:hsl h="10842353" s="0" l="0"/>
                                      </p:by>
                                    </p:animClr>
                                    <p:set>
                                      <p:cBhvr>
                                        <p:cTn id="199" dur="500" fill="hold"/>
                                        <p:tgtEl>
                                          <p:spTgt spid="4"/>
                                        </p:tgtEl>
                                        <p:attrNameLst>
                                          <p:attrName>fill.type</p:attrName>
                                        </p:attrNameLst>
                                      </p:cBhvr>
                                      <p:to>
                                        <p:strVal val="solid"/>
                                      </p:to>
                                    </p:set>
                                  </p:childTnLst>
                                  <p:subTnLst>
                                    <p:audio>
                                      <p:cMediaNode>
                                        <p:cTn display="0" masterRel="sameClick">
                                          <p:stCondLst>
                                            <p:cond evt="begin" delay="0">
                                              <p:tn val="195"/>
                                            </p:cond>
                                          </p:stCondLst>
                                          <p:endCondLst>
                                            <p:cond evt="onStopAudio" delay="0">
                                              <p:tgtEl>
                                                <p:sldTgt/>
                                              </p:tgtEl>
                                            </p:cond>
                                          </p:endCondLst>
                                        </p:cTn>
                                        <p:tgtEl>
                                          <p:sndTgt r:embed="rId7" name="FELIZ2.WAV"/>
                                        </p:tgtEl>
                                      </p:cMediaNode>
                                    </p:audio>
                                  </p:subTnLst>
                                </p:cTn>
                              </p:par>
                              <p:par>
                                <p:cTn id="200" presetID="34" presetClass="emph" presetSubtype="0" fill="hold" grpId="1" nodeType="withEffect">
                                  <p:stCondLst>
                                    <p:cond delay="0"/>
                                  </p:stCondLst>
                                  <p:iterate type="lt">
                                    <p:tmPct val="10000"/>
                                  </p:iterate>
                                  <p:childTnLst>
                                    <p:animMotion origin="layout" path="M 0.0 0.0 L 0.0 -0.07213" pathEditMode="relative" ptsTypes="">
                                      <p:cBhvr>
                                        <p:cTn id="201" dur="250" accel="50000" decel="50000" autoRev="1" fill="hold">
                                          <p:stCondLst>
                                            <p:cond delay="0"/>
                                          </p:stCondLst>
                                        </p:cTn>
                                        <p:tgtEl>
                                          <p:spTgt spid="4"/>
                                        </p:tgtEl>
                                        <p:attrNameLst>
                                          <p:attrName>ppt_x</p:attrName>
                                          <p:attrName>ppt_y</p:attrName>
                                        </p:attrNameLst>
                                      </p:cBhvr>
                                    </p:animMotion>
                                    <p:animRot by="1500000">
                                      <p:cBhvr>
                                        <p:cTn id="202" dur="125" fill="hold">
                                          <p:stCondLst>
                                            <p:cond delay="0"/>
                                          </p:stCondLst>
                                        </p:cTn>
                                        <p:tgtEl>
                                          <p:spTgt spid="4"/>
                                        </p:tgtEl>
                                        <p:attrNameLst>
                                          <p:attrName>r</p:attrName>
                                        </p:attrNameLst>
                                      </p:cBhvr>
                                    </p:animRot>
                                    <p:animRot by="-1500000">
                                      <p:cBhvr>
                                        <p:cTn id="203" dur="125" fill="hold">
                                          <p:stCondLst>
                                            <p:cond delay="125"/>
                                          </p:stCondLst>
                                        </p:cTn>
                                        <p:tgtEl>
                                          <p:spTgt spid="4"/>
                                        </p:tgtEl>
                                        <p:attrNameLst>
                                          <p:attrName>r</p:attrName>
                                        </p:attrNameLst>
                                      </p:cBhvr>
                                    </p:animRot>
                                    <p:animRot by="-1500000">
                                      <p:cBhvr>
                                        <p:cTn id="204" dur="125" fill="hold">
                                          <p:stCondLst>
                                            <p:cond delay="250"/>
                                          </p:stCondLst>
                                        </p:cTn>
                                        <p:tgtEl>
                                          <p:spTgt spid="4"/>
                                        </p:tgtEl>
                                        <p:attrNameLst>
                                          <p:attrName>r</p:attrName>
                                        </p:attrNameLst>
                                      </p:cBhvr>
                                    </p:animRot>
                                    <p:animRot by="1500000">
                                      <p:cBhvr>
                                        <p:cTn id="20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19" grpId="0" animBg="1"/>
      <p:bldP spid="7195" grpId="0" animBg="1"/>
      <p:bldP spid="719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sp>
        <p:nvSpPr>
          <p:cNvPr id="11" name="TextBox 10"/>
          <p:cNvSpPr txBox="1"/>
          <p:nvPr/>
        </p:nvSpPr>
        <p:spPr>
          <a:xfrm>
            <a:off x="2623710" y="2203321"/>
            <a:ext cx="6195507" cy="1015663"/>
          </a:xfrm>
          <a:prstGeom prst="rect">
            <a:avLst/>
          </a:prstGeom>
          <a:noFill/>
        </p:spPr>
        <p:txBody>
          <a:bodyPr wrap="square" rtlCol="0">
            <a:spAutoFit/>
          </a:bodyPr>
          <a:lstStyle/>
          <a:p>
            <a:r>
              <a:rPr lang="vi-VN" sz="6000" b="1" dirty="0">
                <a:solidFill>
                  <a:srgbClr val="C00000"/>
                </a:solidFill>
                <a:effectLst>
                  <a:outerShdw blurRad="38100" dist="38100" dir="2700000" algn="tl">
                    <a:srgbClr val="000000">
                      <a:alpha val="43137"/>
                    </a:srgbClr>
                  </a:outerShdw>
                </a:effectLst>
                <a:latin typeface="+mj-lt"/>
              </a:rPr>
              <a:t>Ki-lô-mét vuông</a:t>
            </a:r>
            <a:endParaRPr lang="en-US" sz="6000" b="1"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2920" y="507027"/>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43A6BBD8-E5C3-D089-0599-458C49D3C7FA}"/>
              </a:ext>
            </a:extLst>
          </p:cNvPr>
          <p:cNvGrpSpPr/>
          <p:nvPr/>
        </p:nvGrpSpPr>
        <p:grpSpPr>
          <a:xfrm>
            <a:off x="3898489" y="1551858"/>
            <a:ext cx="4807976" cy="2635045"/>
            <a:chOff x="1071716" y="1042219"/>
            <a:chExt cx="6115665" cy="3559278"/>
          </a:xfrm>
        </p:grpSpPr>
        <p:sp>
          <p:nvSpPr>
            <p:cNvPr id="5" name="Rectangle 4">
              <a:extLst>
                <a:ext uri="{FF2B5EF4-FFF2-40B4-BE49-F238E27FC236}">
                  <a16:creationId xmlns=""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 xmlns:a16="http://schemas.microsoft.com/office/drawing/2014/main" id="{4378C18E-F0B7-6284-1154-4A7587B72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 xmlns:a16="http://schemas.microsoft.com/office/drawing/2014/main" id="{E9D8E2D2-B7EC-3AB5-912D-C7A522038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 xmlns:a16="http://schemas.microsoft.com/office/drawing/2014/main" id="{C780B1F6-349F-0C97-B4AC-972709FD2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pic>
        <p:nvPicPr>
          <p:cNvPr id="3" name="th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78761" y="-464252"/>
            <a:ext cx="258714" cy="258714"/>
          </a:xfrm>
          <a:prstGeom prst="rect">
            <a:avLst/>
          </a:prstGeom>
        </p:spPr>
      </p:pic>
      <p:pic>
        <p:nvPicPr>
          <p:cNvPr id="6" name="Trường Trung Học Cơ Sở Bắc H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6399" y="-219694"/>
            <a:ext cx="252797" cy="252797"/>
          </a:xfrm>
          <a:prstGeom prst="rect">
            <a:avLst/>
          </a:prstGeom>
        </p:spPr>
      </p:pic>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7059"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1" presetClass="mediacall" presetSubtype="0" fill="hold" nodeType="withEffect">
                                  <p:stCondLst>
                                    <p:cond delay="0"/>
                                  </p:stCondLst>
                                  <p:childTnLst>
                                    <p:cmd type="call" cmd="playFrom(0.0)">
                                      <p:cBhvr>
                                        <p:cTn id="18" dur="5215"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6"/>
                </p:tgtEl>
              </p:cMediaNode>
            </p:audio>
          </p:childTnLst>
        </p:cTn>
      </p:par>
    </p:tnLst>
    <p:bldLst>
      <p:bldP spid="14" grpId="0" animBg="1"/>
      <p:bldP spid="16"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Words>
  <Application>Microsoft Office PowerPoint</Application>
  <PresentationFormat>Custom</PresentationFormat>
  <Paragraphs>160</Paragraphs>
  <Slides>21</Slides>
  <Notes>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主题</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2024-10-29T06:02:26Z</dcterms:modified>
  <cp:version>N04</cp:version>
</cp:coreProperties>
</file>