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7" r:id="rId5"/>
    <p:sldId id="268" r:id="rId6"/>
    <p:sldId id="284" r:id="rId7"/>
    <p:sldId id="259" r:id="rId8"/>
    <p:sldId id="270" r:id="rId9"/>
    <p:sldId id="263" r:id="rId10"/>
    <p:sldId id="279" r:id="rId11"/>
    <p:sldId id="271" r:id="rId12"/>
    <p:sldId id="272" r:id="rId13"/>
    <p:sldId id="280" r:id="rId14"/>
    <p:sldId id="282" r:id="rId15"/>
    <p:sldId id="273" r:id="rId16"/>
    <p:sldId id="275" r:id="rId17"/>
    <p:sldId id="276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94660"/>
  </p:normalViewPr>
  <p:slideViewPr>
    <p:cSldViewPr>
      <p:cViewPr varScale="1">
        <p:scale>
          <a:sx n="95" d="100"/>
          <a:sy n="95" d="100"/>
        </p:scale>
        <p:origin x="-102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41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1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4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D1F48-8901-4611-BEAE-A2945144903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33302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3847595"/>
            <a:ext cx="899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</a:t>
            </a:r>
            <a:r>
              <a:rPr lang="en-US" altLang="ko-K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TẬP CHUNG</a:t>
            </a:r>
            <a:endParaRPr lang="en-US" altLang="ko-K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Tiết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99913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669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949351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9800" y="3200400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5061181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5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5179" y="265561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68318" y="22239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26" y="1060714"/>
            <a:ext cx="90706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2715462"/>
            <a:ext cx="9122078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42844" y="6621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65158" y="1464778"/>
            <a:ext cx="8496944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87" y="2352673"/>
            <a:ext cx="7474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32" y="475773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67738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6608" y="480060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502" y="475492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01484" y="4775744"/>
            <a:ext cx="720081" cy="9059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421" y="4789232"/>
            <a:ext cx="720081" cy="8789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7673" y="4753081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78547" y="4772078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1298" y="4752976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3191" y="4802967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3000" y="4811312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8408" y="4803708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7502" y="4836082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083" y="4802967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227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5085979" y="28194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50751" y="27018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3050215" y="2133601"/>
            <a:ext cx="3714167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a)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988553" y="3581401"/>
            <a:ext cx="3793247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048000" y="5029200"/>
            <a:ext cx="3740445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40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486056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82250" y="20765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52756" y="2057400"/>
            <a:ext cx="4419600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a)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+ 1= 61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3675" y="3581400"/>
            <a:ext cx="4513699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15 - 2 - 1= 12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673675" y="5029199"/>
            <a:ext cx="4450868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 = 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57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236" y="616505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0579" y="8291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4368" y="745615"/>
            <a:ext cx="802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" y="1683601"/>
            <a:ext cx="9130161" cy="51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866" y="18800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240" y="831683"/>
            <a:ext cx="9171239" cy="1227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toa.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toa?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990600" y="2338971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3202" y="30553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056" y="379878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toa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55759" y="539972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432974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76178" y="539403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94989" y="541240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3429000" y="5418092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4363187" y="541240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165350" y="540312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844021" y="539021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10189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489139" y="5390219"/>
            <a:ext cx="87058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3" grpId="0" animBg="1"/>
      <p:bldP spid="3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88109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152" y="1011445"/>
            <a:ext cx="8658048" cy="114299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toa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1083404" y="2630688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12904" y="326124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675" y="3850237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27031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99447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566514" y="5725453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14861" y="572545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926327" y="572545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73938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399447" y="575009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119527" y="5750097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800600" y="575009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556465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8382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7" y="1519237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106614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5679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2286000"/>
            <a:ext cx="8496944" cy="3994316"/>
          </a:xfrm>
        </p:spPr>
        <p:txBody>
          <a:bodyPr/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4247964" y="4572000"/>
            <a:ext cx="648072" cy="5760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" y="5245303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831431" y="3041059"/>
            <a:ext cx="22476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882536" y="4315719"/>
            <a:ext cx="2233883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–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819400" y="1669459"/>
            <a:ext cx="2297019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+ 40    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304799" y="672280"/>
            <a:ext cx="762001" cy="69932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52502" y="74304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57200" y="14906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5292902" y="1669460"/>
            <a:ext cx="16764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919901" y="5631859"/>
            <a:ext cx="215915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65 - 62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5116419" y="1669460"/>
            <a:ext cx="1758427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65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911904" y="3041059"/>
            <a:ext cx="1962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49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116420" y="4315032"/>
            <a:ext cx="1758426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5030942" y="5639880"/>
            <a:ext cx="192938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7621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91200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173538" y="5969079"/>
            <a:ext cx="1065212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180433" y="732093"/>
            <a:ext cx="762542" cy="768085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28625" y="28190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219200" y="732094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9"/>
            <a:ext cx="9097736" cy="4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9645" y="993746"/>
            <a:ext cx="8229600" cy="444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18 + ?? = 88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8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61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6134100" y="21377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28600" y="228599"/>
            <a:ext cx="857250" cy="766253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52600"/>
            <a:ext cx="2920599" cy="44031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23915" y="3433174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64921" y="3463951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6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9064"/>
            <a:ext cx="588645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470025"/>
            <a:ext cx="3200400" cy="10668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4854575"/>
            <a:ext cx="3036094" cy="10668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23326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28600" y="228599"/>
            <a:ext cx="857250" cy="766253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13063"/>
            <a:ext cx="291545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025"/>
            <a:ext cx="2920599" cy="44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20" y="2229246"/>
            <a:ext cx="2974107" cy="3908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8715" y="3657599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9622" y="3688376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7968" y="3711714"/>
            <a:ext cx="62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968" y="3720259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3671106"/>
            <a:ext cx="83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96463" y="366530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2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2" y="1481687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3332989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428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Hướng dẫn:   Ví dụ phép tính:  18 + ?? = 88   - Nhẩm lần lượt từ hàng đơn vị:  8 cộng với số nào để bằng 8 ?  - Tiếp đến nhẩm hàng chục: 1 cộng với số nào để bằng 8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toán cho biết gì?</vt:lpstr>
      <vt:lpstr>PowerPoint Presentation</vt:lpstr>
      <vt:lpstr>PowerPoint Presentation</vt:lpstr>
      <vt:lpstr>PowerPoint Presentation</vt:lpstr>
      <vt:lpstr>a. Đoàn tàu A có 10 toa. Đoàn tàu B có 12 toa. Hỏi cả hai đoàn tàu có bao nhiêu toa?</vt:lpstr>
      <vt:lpstr>      b. Đoàn tàu C có 15 toa chở khách và chở hàng. Trong đó có 3 toa chở hàng. Hỏi đoàn tàu C có bao nhiêu toa chở khách?</vt:lpstr>
      <vt:lpstr>PowerPoint Presentation</vt:lpstr>
    </vt:vector>
  </TitlesOfParts>
  <Company>Viet Tri Phu Tho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Viet Tiep</dc:creator>
  <cp:lastModifiedBy>User</cp:lastModifiedBy>
  <cp:revision>31</cp:revision>
  <dcterms:created xsi:type="dcterms:W3CDTF">2020-08-18T07:50:17Z</dcterms:created>
  <dcterms:modified xsi:type="dcterms:W3CDTF">2024-04-08T01:15:14Z</dcterms:modified>
</cp:coreProperties>
</file>