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5" r:id="rId5"/>
    <p:sldId id="268" r:id="rId6"/>
    <p:sldId id="269" r:id="rId7"/>
    <p:sldId id="266" r:id="rId8"/>
    <p:sldId id="264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0B7"/>
    <a:srgbClr val="F3D3B3"/>
    <a:srgbClr val="F5D8BA"/>
    <a:srgbClr val="F1D6BC"/>
    <a:srgbClr val="FFFFFF"/>
    <a:srgbClr val="F2D6BD"/>
    <a:srgbClr val="F7D2AD"/>
    <a:srgbClr val="ECD6C2"/>
    <a:srgbClr val="0000FF"/>
    <a:srgbClr val="97B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>
      <p:cViewPr varScale="1">
        <p:scale>
          <a:sx n="67" d="100"/>
          <a:sy n="67" d="100"/>
        </p:scale>
        <p:origin x="224" y="62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40.53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91 84 24575,'2'43'0,"9"55"0,0-11 0,5 52 0,4 59 0,-18-178 0,3 21 0,2 7 0,-7-48 0,0 0 0,0 0 0,-1 0 0,1 0 0,0 0 0,0 0 0,0 0 0,0 0 0,0 0 0,0 0 0,0 0 0,0 0 0,0 0 0,0 0 0,0 0 0,0 0 0,-1 0 0,1 0 0,0 0 0,0 0 0,0 0 0,0 0 0,0 0 0,0 0 0,0 0 0,0 0 0,0 0 0,0 0 0,0 0 0,0 1 0,0-1 0,0 0 0,0 0 0,0 0 0,-6-16 0,-7-25 0,5 4 0,1 0 0,-3-70 0,11-79 0,1 87 0,-3 47 0,0 14 0,2 0 0,5-39 0,0 52 0,-2 20 0,0 8 0,-1 11 0,2 19 0,-2 0 0,-1 0 0,-3 34 0,-14 102 0,-1 11 0,16-150 0,-1 12 0,-11 71 0,11-101 0,-2-1 0,0 0 0,0-1 0,-1 1 0,0 0 0,-1-1 0,0 0 0,-1 0 0,0 0 0,0-1 0,-10 11 0,15-19 0,1-1 0,-1 1 0,0 0 0,0 0 0,1-1 0,-1 1 0,0 0 0,0-1 0,0 1 0,0 0 0,0-1 0,0 1 0,0-1 0,0 0 0,0 1 0,0-1 0,0 0 0,0 0 0,0 0 0,0 1 0,-2-1 0,2-1 0,0 1 0,0-1 0,0 1 0,0-1 0,1 1 0,-1-1 0,0 0 0,0 1 0,1-1 0,-1 0 0,0 0 0,1 1 0,-1-1 0,1 0 0,-1 0 0,1 0 0,-1 0 0,0-1 0,-1-5 0,0-1 0,0 0 0,1 1 0,-1-12 0,0-140 0,4 117 0,-2 30 0,1 1 0,1-1 0,0 1 0,0-1 0,1 1 0,1 0 0,5-12 0,5-5 0,23-34 0,-34 56 0,66-112 0,-60 101 0,-2 0 0,0 0 0,0-1 0,-2 0 0,4-19 0,-8 32 0,-1 0 0,0 0 0,1 0 0,-2-10 0,0 13 0,1 0 0,0 1 0,-1-1 0,1 0 0,-1 1 0,1-1 0,-1 0 0,0 1 0,0-1 0,0 1 0,0-1 0,0 1 0,0 0 0,0-1 0,-2-1 0,2 3 0,1-1 0,-1 1 0,1-1 0,-1 1 0,0 0 0,1 0 0,-1-1 0,1 1 0,-1 0 0,1 0 0,-1 0 0,0 0 0,1 0 0,-1 0 0,1 0 0,-1 0 0,0 0 0,1 0 0,-1 0 0,1 0 0,-1 0 0,0 0 0,1 0 0,-1 1 0,1-1 0,-1 0 0,1 0 0,-1 1 0,0 0 0,-1 0 0,1 0 0,-1 1 0,1-1 0,0 1 0,0-1 0,0 1 0,0 0 0,0-1 0,-1 3 0,-4 11 0,2 1 0,0 0 0,0 0 0,2 0 0,0 0 0,0 26 0,1-20 0,-2 299 0,5-186 0,-2-126 0,0-5 0,1-1 0,-1 1 0,0 0 0,0 0 0,-1 0 0,1-1 0,-1 1 0,0 0 0,0-1 0,-2 7 0,2-10 0,1 0 0,0 1 0,-1-1 0,1 0 0,0 0 0,-1 0 0,1 1 0,0-1 0,-1 0 0,1 0 0,0 0 0,-1 0 0,1 0 0,-1 0 0,1 0 0,0 0 0,-1 0 0,1 0 0,0 0 0,-1 0 0,1 0 0,-1 0 0,1 0 0,0-1 0,-1 1 0,1 0 0,0 0 0,-1 0 0,1 0 0,0-1 0,0 1 0,-1 0 0,1 0 0,0-1 0,-1 1 0,1 0 0,0-1 0,0 1 0,0 0 0,-1-1 0,1 1 0,0-1 0,-10-15 0,4 2 0,0 0 0,1-1 0,1 0 0,0 0 0,2 0 0,-3-25 0,4-98 0,2 90 0,-2 34 0,2 0 0,0 0 0,0-1 0,2 1 0,-1 1 0,2-1 0,0 0 0,1 1 0,0-1 0,0 2 0,14-23 0,101-125 0,-63 85 0,-55 72 0,1-1 0,0 1 0,0-1 0,6-4 0,-8 8 0,-1-1 0,0 1 0,1 0 0,-1-1 0,1 1 0,-1 0 0,1 0 0,-1-1 0,1 1 0,-1 0 0,1 0 0,-1 0 0,1 0 0,-1 0 0,1 0 0,-1 0 0,1 0 0,-1 0 0,1 0 0,-1 0 0,1 0 0,-1 0 0,1 0 0,-1 0 0,1 1 0,-1-1 0,1 0 0,-1 0 0,1 0 0,-1 1 0,1-1 0,-1 0 0,0 1 0,1-1 0,-1 0 0,1 1 0,-1-1 0,0 1 0,1-1 0,-1 1 0,0-1 0,0 1 0,1-1 0,-1 0 0,0 1 0,0-1 0,0 1 0,0-1 0,0 1 0,0 0 0,0 0 0,3 9 0,-1 0 0,-1 0 0,0 0 0,0 1 0,-1-1 0,-1 13 0,0 0 0,-4 994 0,4-983-682,-9 54-1,4-50-6143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40.53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91 84 24575,'2'43'0,"9"55"0,0-11 0,5 52 0,4 59 0,-18-178 0,3 21 0,2 7 0,-7-48 0,0 0 0,0 0 0,-1 0 0,1 0 0,0 0 0,0 0 0,0 0 0,0 0 0,0 0 0,0 0 0,0 0 0,0 0 0,0 0 0,0 0 0,0 0 0,0 0 0,-1 0 0,1 0 0,0 0 0,0 0 0,0 0 0,0 0 0,0 0 0,0 0 0,0 0 0,0 0 0,0 0 0,0 0 0,0 0 0,0 1 0,0-1 0,0 0 0,0 0 0,0 0 0,-6-16 0,-7-25 0,5 4 0,1 0 0,-3-70 0,11-79 0,1 87 0,-3 47 0,0 14 0,2 0 0,5-39 0,0 52 0,-2 20 0,0 8 0,-1 11 0,2 19 0,-2 0 0,-1 0 0,-3 34 0,-14 102 0,-1 11 0,16-150 0,-1 12 0,-11 71 0,11-101 0,-2-1 0,0 0 0,0-1 0,-1 1 0,0 0 0,-1-1 0,0 0 0,-1 0 0,0 0 0,0-1 0,-10 11 0,15-19 0,1-1 0,-1 1 0,0 0 0,0 0 0,1-1 0,-1 1 0,0 0 0,0-1 0,0 1 0,0 0 0,0-1 0,0 1 0,0-1 0,0 0 0,0 1 0,0-1 0,0 0 0,0 0 0,0 0 0,0 1 0,-2-1 0,2-1 0,0 1 0,0-1 0,0 1 0,0-1 0,1 1 0,-1-1 0,0 0 0,0 1 0,1-1 0,-1 0 0,0 0 0,1 1 0,-1-1 0,1 0 0,-1 0 0,1 0 0,-1 0 0,0-1 0,-1-5 0,0-1 0,0 0 0,1 1 0,-1-12 0,0-140 0,4 117 0,-2 30 0,1 1 0,1-1 0,0 1 0,0-1 0,1 1 0,1 0 0,5-12 0,5-5 0,23-34 0,-34 56 0,66-112 0,-60 101 0,-2 0 0,0 0 0,0-1 0,-2 0 0,4-19 0,-8 32 0,-1 0 0,0 0 0,1 0 0,-2-10 0,0 13 0,1 0 0,0 1 0,-1-1 0,1 0 0,-1 1 0,1-1 0,-1 0 0,0 1 0,0-1 0,0 1 0,0-1 0,0 1 0,0 0 0,0-1 0,-2-1 0,2 3 0,1-1 0,-1 1 0,1-1 0,-1 1 0,0 0 0,1 0 0,-1-1 0,1 1 0,-1 0 0,1 0 0,-1 0 0,0 0 0,1 0 0,-1 0 0,1 0 0,-1 0 0,0 0 0,1 0 0,-1 0 0,1 0 0,-1 0 0,0 0 0,1 0 0,-1 1 0,1-1 0,-1 0 0,1 0 0,-1 1 0,0 0 0,-1 0 0,1 0 0,-1 1 0,1-1 0,0 1 0,0-1 0,0 1 0,0 0 0,0-1 0,-1 3 0,-4 11 0,2 1 0,0 0 0,0 0 0,2 0 0,0 0 0,0 26 0,1-20 0,-2 299 0,5-186 0,-2-126 0,0-5 0,1-1 0,-1 1 0,0 0 0,0 0 0,-1 0 0,1-1 0,-1 1 0,0 0 0,0-1 0,-2 7 0,2-10 0,1 0 0,0 1 0,-1-1 0,1 0 0,0 0 0,-1 0 0,1 1 0,0-1 0,-1 0 0,1 0 0,0 0 0,-1 0 0,1 0 0,-1 0 0,1 0 0,0 0 0,-1 0 0,1 0 0,0 0 0,-1 0 0,1 0 0,-1 0 0,1 0 0,0-1 0,-1 1 0,1 0 0,0 0 0,-1 0 0,1 0 0,0-1 0,0 1 0,-1 0 0,1 0 0,0-1 0,-1 1 0,1 0 0,0-1 0,0 1 0,0 0 0,-1-1 0,1 1 0,0-1 0,-10-15 0,4 2 0,0 0 0,1-1 0,1 0 0,0 0 0,2 0 0,-3-25 0,4-98 0,2 90 0,-2 34 0,2 0 0,0 0 0,0-1 0,2 1 0,-1 1 0,2-1 0,0 0 0,1 1 0,0-1 0,0 2 0,14-23 0,101-125 0,-63 85 0,-55 72 0,1-1 0,0 1 0,0-1 0,6-4 0,-8 8 0,-1-1 0,0 1 0,1 0 0,-1-1 0,1 1 0,-1 0 0,1 0 0,-1-1 0,1 1 0,-1 0 0,1 0 0,-1 0 0,1 0 0,-1 0 0,1 0 0,-1 0 0,1 0 0,-1 0 0,1 0 0,-1 0 0,1 0 0,-1 0 0,1 0 0,-1 0 0,1 1 0,-1-1 0,1 0 0,-1 0 0,1 0 0,-1 1 0,1-1 0,-1 0 0,0 1 0,1-1 0,-1 0 0,1 1 0,-1-1 0,0 1 0,1-1 0,-1 1 0,0-1 0,0 1 0,1-1 0,-1 0 0,0 1 0,0-1 0,0 1 0,0-1 0,0 1 0,0 0 0,0 0 0,3 9 0,-1 0 0,-1 0 0,0 0 0,0 1 0,-1-1 0,-1 13 0,0 0 0,-4 994 0,4-983-682,-9 54-1,4-50-6143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7.67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315 644 24575,'-1'0'0,"-1"0"0,0-1 0,0 1 0,1 0 0,-1-1 0,0 0 0,1 1 0,-1-1 0,1 0 0,-1 0 0,1 0 0,-1 0 0,1 0 0,-1 0 0,1 0 0,0 0 0,0-1 0,0 1 0,0 0 0,0-1 0,-2-2 0,-2-5 0,1 1 0,-7-19 0,3 5 0,-22-40 0,8 20 0,-26-77 0,39 96 0,0 1 0,-2 0 0,-1 0 0,-22-31 0,20 33 0,1 0 0,1-1 0,0-1 0,-11-32 0,22 51 0,0 0 0,0 0 0,1 0 0,-1 0 0,1 0 0,0 0 0,0-1 0,0 1 0,0 0 0,0 0 0,1-3 0,-1 5 0,1 0 0,-1 0 0,0 1 0,1-1 0,-1 0 0,0 1 0,1-1 0,-1 0 0,1 1 0,-1-1 0,1 1 0,-1-1 0,1 1 0,0-1 0,-1 1 0,1-1 0,-1 1 0,2-1 0,0 0 0,-1 1 0,1 0 0,-1 0 0,0 0 0,1 0 0,-1 0 0,1 0 0,-1 0 0,1 0 0,-1 0 0,0 1 0,1-1 0,1 1 0,20 9 0,-2 1 0,0 0 0,0 2 0,30 24 0,26 15 0,-9-7 0,-58-38 0,-1 0 0,0 1 0,0 1 0,11 14 0,-18-20 0,0 0 0,-1 0 0,1 0 0,-1 0 0,0 0 0,0 0 0,0 0 0,0 0 0,0 0 0,-1 0 0,1 1 0,-1-1 0,0 0 0,0 0 0,0 1 0,-1-1 0,1 0 0,-1 0 0,-1 6 0,-2 3 0,-1-1 0,0 1 0,-12 18 0,2-7 0,-1-1 0,-1-1 0,-35 32 0,-10 14 0,60-64 0,-1 0 0,1 0 0,0 0 0,0 0 0,0 0 0,1 1 0,-3 5 0,4-9 0,0 1 0,-1 0 0,1 0 0,0 0 0,0 0 0,0 0 0,0 0 0,0 0 0,0 0 0,1 0 0,-1 0 0,0-1 0,0 1 0,1 0 0,-1 0 0,0 0 0,1 0 0,-1 0 0,1-1 0,-1 1 0,1 0 0,0-1 0,-1 1 0,1 0 0,-1-1 0,1 1 0,0 0 0,0-1 0,-1 1 0,1-1 0,0 0 0,0 1 0,0-1 0,1 1 0,2 0 0,1 1 0,0-1 0,-1 0 0,1-1 0,0 1 0,-1-1 0,1 0 0,0 0 0,-1 0 0,1-1 0,0 0 0,-1 0 0,1 0 0,-1 0 0,1-1 0,-1 0 0,1 1 0,-1-2 0,0 1 0,4-3 0,-1 0 0,-1 1 0,1-1 0,-1 0 0,-1-1 0,1 1 0,-1-1 0,0 0 0,0-1 0,0 1 0,-1-1 0,5-10 0,-5 5 0,1 0 0,-2 0 0,0-1 0,0 0 0,-1 0 0,-1 0 0,0-22 0,-3 1 0,-11-58 0,5 37 0,-2-97 0,12 819 0,-2-1007-1365,0 302-5461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20:39.69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24575,'0'2'0,"1"1"0,-1-1 0,1 0 0,-1 0 0,1 1 0,0-1 0,1 3 0,4 11 0,1 25 0,-1 1 0,-2 0 0,-1 43 0,7 73 0,-1-82 0,-1 97 0,-8-164-96,0 4 210,3 25-1,-2-34-249,0 0 0,0 0 0,0-1 0,0 1 0,0 0 0,1 0 0,0-1 0,0 1 0,0-1 0,3 5 0,14 10-6690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7-21T09:17:33.18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568 1 24575,'-67'0'0,"-98"2"0,129 0 0,1 2 0,-55 13 0,84-16 0,0 1 0,-1 0 0,1 1 0,0-1 0,1 1 0,-1 0 0,0 1 0,1 0 0,0 0 0,0 0 0,0 0 0,-5 6 0,5-3 0,0 0 0,0 0 0,1 1 0,0-1 0,0 1 0,1 0 0,0 0 0,-3 15 0,-20 102 134,6-25-1633,8-50-5327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10/26/24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11.png"/><Relationship Id="rId4" Type="http://schemas.openxmlformats.org/officeDocument/2006/relationships/customXml" Target="../ink/ink2.xm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.xml"/><Relationship Id="rId5" Type="http://schemas.openxmlformats.org/officeDocument/2006/relationships/image" Target="../media/image11.png"/><Relationship Id="rId4" Type="http://schemas.openxmlformats.org/officeDocument/2006/relationships/customXml" Target="../ink/ink6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.xml"/><Relationship Id="rId5" Type="http://schemas.openxmlformats.org/officeDocument/2006/relationships/image" Target="../media/image15.png"/><Relationship Id="rId4" Type="http://schemas.openxmlformats.org/officeDocument/2006/relationships/customXml" Target="../ink/ink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LÝ TỰ TRỌNG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88050" y="5275646"/>
            <a:ext cx="10928600" cy="203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Phùng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Lan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3B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13519" y="2057400"/>
            <a:ext cx="15311115" cy="217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HỘI THI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 VIÊN DẠY GIỎI CẤP TRƯỜNG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508919" y="178965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4CA646C3-9929-5104-C759-F18D1858389A}"/>
              </a:ext>
            </a:extLst>
          </p:cNvPr>
          <p:cNvSpPr txBox="1"/>
          <p:nvPr/>
        </p:nvSpPr>
        <p:spPr>
          <a:xfrm>
            <a:off x="1258579" y="3231516"/>
            <a:ext cx="1464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6  x 3 =                   7 x 5 =                         9 x 4 =                   8 x 10 =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C210FBC-6F90-E6F8-6F36-40E25BDD58A7}"/>
              </a:ext>
            </a:extLst>
          </p:cNvPr>
          <p:cNvSpPr txBox="1"/>
          <p:nvPr/>
        </p:nvSpPr>
        <p:spPr>
          <a:xfrm>
            <a:off x="1333185" y="5525869"/>
            <a:ext cx="14882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8 x 7 =                   3 x 9 =                          5 x 6 =                   4 x 8 = 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8608802-73A0-806E-E506-FECBF75BB5DD}"/>
              </a:ext>
            </a:extLst>
          </p:cNvPr>
          <p:cNvSpPr/>
          <p:nvPr/>
        </p:nvSpPr>
        <p:spPr>
          <a:xfrm>
            <a:off x="1391133" y="1583495"/>
            <a:ext cx="2175186" cy="99517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157BFE0-E365-5AE5-7B7A-A22956B842DD}"/>
              </a:ext>
            </a:extLst>
          </p:cNvPr>
          <p:cNvSpPr txBox="1"/>
          <p:nvPr/>
        </p:nvSpPr>
        <p:spPr>
          <a:xfrm>
            <a:off x="1654423" y="1600200"/>
            <a:ext cx="1988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0E87FB-EA46-E242-A155-E9C2C0AAE817}"/>
              </a:ext>
            </a:extLst>
          </p:cNvPr>
          <p:cNvSpPr txBox="1"/>
          <p:nvPr/>
        </p:nvSpPr>
        <p:spPr>
          <a:xfrm>
            <a:off x="3902352" y="1681070"/>
            <a:ext cx="302999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08255" y="640553"/>
            <a:ext cx="13373664" cy="1824279"/>
            <a:chOff x="708255" y="831053"/>
            <a:chExt cx="13373664" cy="1824279"/>
          </a:xfrm>
        </p:grpSpPr>
        <p:grpSp>
          <p:nvGrpSpPr>
            <p:cNvPr id="10" name="Group 9"/>
            <p:cNvGrpSpPr/>
            <p:nvPr/>
          </p:nvGrpSpPr>
          <p:grpSpPr>
            <a:xfrm>
              <a:off x="708255" y="831053"/>
              <a:ext cx="2248463" cy="937561"/>
              <a:chOff x="974955" y="831053"/>
              <a:chExt cx="2248463" cy="93756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974955" y="838645"/>
                <a:ext cx="2248463" cy="92996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43463" y="831053"/>
                <a:ext cx="151144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1963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bé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8?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3810EC30-F6BE-7F93-F9A1-1752A33EE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135845" y="2838751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76A3B7F3-6219-214B-961A-DADA0FC79351}"/>
              </a:ext>
            </a:extLst>
          </p:cNvPr>
          <p:cNvSpPr/>
          <p:nvPr/>
        </p:nvSpPr>
        <p:spPr>
          <a:xfrm>
            <a:off x="5064010" y="2811784"/>
            <a:ext cx="186873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: 7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5143B40-8320-F7AF-2F66-7BEE8E392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3277" y="4619065"/>
            <a:ext cx="2180810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id="{0AB53CA7-513F-2695-9DD5-6FD44EF05452}"/>
              </a:ext>
            </a:extLst>
          </p:cNvPr>
          <p:cNvSpPr/>
          <p:nvPr/>
        </p:nvSpPr>
        <p:spPr>
          <a:xfrm flipH="1">
            <a:off x="7118452" y="4438382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: 8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A52D8A6-C109-0220-30D9-E9E19DC62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2190" y="2713347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63AE7176-4B2B-EC66-D7F5-82AFC7C06A58}"/>
              </a:ext>
            </a:extLst>
          </p:cNvPr>
          <p:cNvSpPr/>
          <p:nvPr/>
        </p:nvSpPr>
        <p:spPr>
          <a:xfrm flipH="1">
            <a:off x="9773682" y="2747460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: 9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F386C5A-1325-D32C-A18D-82296642E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99896" y="6607735"/>
            <a:ext cx="2128229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id="{0E025EE9-1FD7-D356-6D5C-891345B34813}"/>
              </a:ext>
            </a:extLst>
          </p:cNvPr>
          <p:cNvSpPr/>
          <p:nvPr/>
        </p:nvSpPr>
        <p:spPr>
          <a:xfrm>
            <a:off x="5768050" y="6629400"/>
            <a:ext cx="1723609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: 6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5A535B1A-ACA8-D191-A713-AFFC99EF6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87" y="6371665"/>
            <a:ext cx="2498387" cy="1752600"/>
          </a:xfrm>
          <a:prstGeom prst="rect">
            <a:avLst/>
          </a:prstGeom>
          <a:solidFill>
            <a:srgbClr val="7C9BCA"/>
          </a:solidFill>
        </p:spPr>
      </p:pic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id="{9456C37E-A195-45DD-1147-DB9BF3D6DCE8}"/>
              </a:ext>
            </a:extLst>
          </p:cNvPr>
          <p:cNvSpPr/>
          <p:nvPr/>
        </p:nvSpPr>
        <p:spPr>
          <a:xfrm flipH="1">
            <a:off x="10043319" y="6451329"/>
            <a:ext cx="1723610" cy="918746"/>
          </a:xfrm>
          <a:prstGeom prst="wedgeEllipseCallout">
            <a:avLst>
              <a:gd name="adj1" fmla="val -53387"/>
              <a:gd name="adj2" fmla="val 3988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: 6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749724D-7001-FD40-A6CB-F316BE14A046}"/>
              </a:ext>
            </a:extLst>
          </p:cNvPr>
          <p:cNvCxnSpPr>
            <a:cxnSpLocks/>
          </p:cNvCxnSpPr>
          <p:nvPr/>
        </p:nvCxnSpPr>
        <p:spPr>
          <a:xfrm>
            <a:off x="9316393" y="2362200"/>
            <a:ext cx="42541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14:cNvPr>
              <p14:cNvContentPartPr/>
              <p14:nvPr/>
            </p14:nvContentPartPr>
            <p14:xfrm>
              <a:off x="9876516" y="3499401"/>
              <a:ext cx="120600" cy="468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58516" y="3481761"/>
                <a:ext cx="156240" cy="50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9DB9616E-BF96-638B-1931-186A6AE7F654}"/>
              </a:ext>
            </a:extLst>
          </p:cNvPr>
          <p:cNvGrpSpPr/>
          <p:nvPr/>
        </p:nvGrpSpPr>
        <p:grpSpPr>
          <a:xfrm>
            <a:off x="9426696" y="23717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24716" y="3554326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11876" y="3592163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093596" y="3618788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8882C84C-FCF4-040D-B37B-C5FE4F955131}"/>
              </a:ext>
            </a:extLst>
          </p:cNvPr>
          <p:cNvSpPr/>
          <p:nvPr/>
        </p:nvSpPr>
        <p:spPr>
          <a:xfrm>
            <a:off x="6103031" y="5996044"/>
            <a:ext cx="1223797" cy="13006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A942AE1-3EE8-7EFF-8FFA-1982A420ED4E}"/>
              </a:ext>
            </a:extLst>
          </p:cNvPr>
          <p:cNvSpPr/>
          <p:nvPr/>
        </p:nvSpPr>
        <p:spPr>
          <a:xfrm>
            <a:off x="1947175" y="5938381"/>
            <a:ext cx="1180974" cy="12307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117934-9485-5842-3690-0BA3D7779327}"/>
              </a:ext>
            </a:extLst>
          </p:cNvPr>
          <p:cNvSpPr/>
          <p:nvPr/>
        </p:nvSpPr>
        <p:spPr>
          <a:xfrm>
            <a:off x="13407175" y="3201354"/>
            <a:ext cx="1223797" cy="1300619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9966B4F-85C2-1E5E-8D08-5075C1CB8A72}"/>
              </a:ext>
            </a:extLst>
          </p:cNvPr>
          <p:cNvSpPr/>
          <p:nvPr/>
        </p:nvSpPr>
        <p:spPr>
          <a:xfrm>
            <a:off x="13402485" y="5918040"/>
            <a:ext cx="1223797" cy="1300619"/>
          </a:xfrm>
          <a:prstGeom prst="ellipse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C7C044E-636A-7641-B055-5D4CDF6903D8}"/>
              </a:ext>
            </a:extLst>
          </p:cNvPr>
          <p:cNvCxnSpPr>
            <a:cxnSpLocks/>
          </p:cNvCxnSpPr>
          <p:nvPr/>
        </p:nvCxnSpPr>
        <p:spPr>
          <a:xfrm>
            <a:off x="3212146" y="6639067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2F588BAB-D7BE-44DE-33BF-89BB8C54DBBE}"/>
              </a:ext>
            </a:extLst>
          </p:cNvPr>
          <p:cNvSpPr/>
          <p:nvPr/>
        </p:nvSpPr>
        <p:spPr>
          <a:xfrm>
            <a:off x="6080919" y="3118981"/>
            <a:ext cx="1223797" cy="13006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827F9CA-DB85-3425-B40A-995D62BD8324}"/>
              </a:ext>
            </a:extLst>
          </p:cNvPr>
          <p:cNvCxnSpPr>
            <a:cxnSpLocks/>
          </p:cNvCxnSpPr>
          <p:nvPr/>
        </p:nvCxnSpPr>
        <p:spPr>
          <a:xfrm>
            <a:off x="3185319" y="3733800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6F9342BA-8652-015F-876F-223C0799B2FA}"/>
              </a:ext>
            </a:extLst>
          </p:cNvPr>
          <p:cNvSpPr/>
          <p:nvPr/>
        </p:nvSpPr>
        <p:spPr>
          <a:xfrm>
            <a:off x="1947175" y="3125736"/>
            <a:ext cx="1223797" cy="1230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30643DB-0348-BA17-0B79-1DEAAD18C58B}"/>
              </a:ext>
            </a:extLst>
          </p:cNvPr>
          <p:cNvSpPr/>
          <p:nvPr/>
        </p:nvSpPr>
        <p:spPr>
          <a:xfrm>
            <a:off x="9205119" y="3248592"/>
            <a:ext cx="1226900" cy="1148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EB4DE2A-2F72-52A8-B3EB-A197638E406D}"/>
              </a:ext>
            </a:extLst>
          </p:cNvPr>
          <p:cNvCxnSpPr>
            <a:cxnSpLocks/>
          </p:cNvCxnSpPr>
          <p:nvPr/>
        </p:nvCxnSpPr>
        <p:spPr>
          <a:xfrm>
            <a:off x="10489463" y="3814141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B9D4969-0593-9E58-BED0-FB6DB58B777F}"/>
              </a:ext>
            </a:extLst>
          </p:cNvPr>
          <p:cNvCxnSpPr>
            <a:cxnSpLocks/>
          </p:cNvCxnSpPr>
          <p:nvPr/>
        </p:nvCxnSpPr>
        <p:spPr>
          <a:xfrm>
            <a:off x="10489463" y="6673709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ultiplication Sign 77">
            <a:extLst>
              <a:ext uri="{FF2B5EF4-FFF2-40B4-BE49-F238E27FC236}">
                <a16:creationId xmlns:a16="http://schemas.microsoft.com/office/drawing/2014/main" id="{F8B36FA6-488E-1928-2A99-031A95060AEE}"/>
              </a:ext>
            </a:extLst>
          </p:cNvPr>
          <p:cNvSpPr/>
          <p:nvPr/>
        </p:nvSpPr>
        <p:spPr>
          <a:xfrm>
            <a:off x="3675241" y="3065107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Multiplication Sign 78">
            <a:extLst>
              <a:ext uri="{FF2B5EF4-FFF2-40B4-BE49-F238E27FC236}">
                <a16:creationId xmlns:a16="http://schemas.microsoft.com/office/drawing/2014/main" id="{15088880-E707-1326-272A-E5E1BAC07976}"/>
              </a:ext>
            </a:extLst>
          </p:cNvPr>
          <p:cNvSpPr/>
          <p:nvPr/>
        </p:nvSpPr>
        <p:spPr>
          <a:xfrm>
            <a:off x="3595146" y="5943600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3AB76E6-DA76-25B2-560C-62408837200D}"/>
              </a:ext>
            </a:extLst>
          </p:cNvPr>
          <p:cNvSpPr/>
          <p:nvPr/>
        </p:nvSpPr>
        <p:spPr>
          <a:xfrm>
            <a:off x="4343403" y="2971800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C83EC68-CA38-8502-CA2F-06019AECD521}"/>
              </a:ext>
            </a:extLst>
          </p:cNvPr>
          <p:cNvSpPr/>
          <p:nvPr/>
        </p:nvSpPr>
        <p:spPr>
          <a:xfrm>
            <a:off x="12105086" y="5931575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F2D41C5-B75C-152F-154C-C8F093605314}"/>
              </a:ext>
            </a:extLst>
          </p:cNvPr>
          <p:cNvSpPr/>
          <p:nvPr/>
        </p:nvSpPr>
        <p:spPr>
          <a:xfrm>
            <a:off x="12105086" y="313827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BF2EA28-7F3E-7093-3AE8-76118A3A854B}"/>
              </a:ext>
            </a:extLst>
          </p:cNvPr>
          <p:cNvSpPr/>
          <p:nvPr/>
        </p:nvSpPr>
        <p:spPr>
          <a:xfrm>
            <a:off x="18458125" y="3151371"/>
            <a:ext cx="75516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4965E65-B82D-B788-90D6-FBE46FA3419E}"/>
              </a:ext>
            </a:extLst>
          </p:cNvPr>
          <p:cNvSpPr/>
          <p:nvPr/>
        </p:nvSpPr>
        <p:spPr>
          <a:xfrm>
            <a:off x="9270356" y="5938381"/>
            <a:ext cx="1221425" cy="1300619"/>
          </a:xfrm>
          <a:prstGeom prst="rect">
            <a:avLst/>
          </a:prstGeom>
          <a:solidFill>
            <a:srgbClr val="FFC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9AF29F7-7A7C-24F6-D8E0-7287C46C074B}"/>
              </a:ext>
            </a:extLst>
          </p:cNvPr>
          <p:cNvSpPr/>
          <p:nvPr/>
        </p:nvSpPr>
        <p:spPr>
          <a:xfrm>
            <a:off x="11109861" y="3191279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1B1B5E8-034D-9866-1154-5549EA9BC806}"/>
              </a:ext>
            </a:extLst>
          </p:cNvPr>
          <p:cNvSpPr/>
          <p:nvPr/>
        </p:nvSpPr>
        <p:spPr>
          <a:xfrm>
            <a:off x="11122672" y="6039134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969D1F-8873-D210-EC71-EE5C1240DA7A}"/>
              </a:ext>
            </a:extLst>
          </p:cNvPr>
          <p:cNvSpPr/>
          <p:nvPr/>
        </p:nvSpPr>
        <p:spPr>
          <a:xfrm>
            <a:off x="4293421" y="5823339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7CE45FC-DB7E-8BF5-71F4-CD025B5512BF}"/>
              </a:ext>
            </a:extLst>
          </p:cNvPr>
          <p:cNvSpPr/>
          <p:nvPr/>
        </p:nvSpPr>
        <p:spPr>
          <a:xfrm>
            <a:off x="894162" y="3762868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08D0B3B-DEC9-F80E-EE0B-3549615E8146}"/>
              </a:ext>
            </a:extLst>
          </p:cNvPr>
          <p:cNvSpPr/>
          <p:nvPr/>
        </p:nvSpPr>
        <p:spPr>
          <a:xfrm>
            <a:off x="8282726" y="383506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BB531E3-780B-686F-F184-13F2B073E5AA}"/>
              </a:ext>
            </a:extLst>
          </p:cNvPr>
          <p:cNvSpPr/>
          <p:nvPr/>
        </p:nvSpPr>
        <p:spPr>
          <a:xfrm>
            <a:off x="8203172" y="6639067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151A3D0-691D-1DDF-63B6-B124EFACF660}"/>
              </a:ext>
            </a:extLst>
          </p:cNvPr>
          <p:cNvSpPr/>
          <p:nvPr/>
        </p:nvSpPr>
        <p:spPr>
          <a:xfrm>
            <a:off x="920895" y="6568349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86003B9-2B6B-5643-AA14-267DD78C5203}"/>
              </a:ext>
            </a:extLst>
          </p:cNvPr>
          <p:cNvGrpSpPr/>
          <p:nvPr/>
        </p:nvGrpSpPr>
        <p:grpSpPr>
          <a:xfrm>
            <a:off x="1430100" y="1138046"/>
            <a:ext cx="2863319" cy="1490025"/>
            <a:chOff x="1630058" y="1859461"/>
            <a:chExt cx="977248" cy="89297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B05F001-F7A9-1848-A918-930001024A2A}"/>
                </a:ext>
              </a:extLst>
            </p:cNvPr>
            <p:cNvSpPr/>
            <p:nvPr/>
          </p:nvSpPr>
          <p:spPr>
            <a:xfrm>
              <a:off x="1630058" y="1859461"/>
              <a:ext cx="755161" cy="7694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256B3EB-EB8E-7F4C-9474-1C9C452D942C}"/>
                </a:ext>
              </a:extLst>
            </p:cNvPr>
            <p:cNvSpPr txBox="1"/>
            <p:nvPr/>
          </p:nvSpPr>
          <p:spPr>
            <a:xfrm>
              <a:off x="1768017" y="1982992"/>
              <a:ext cx="8392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0BB197F7-5BDB-BB40-A107-A38416A5875A}"/>
              </a:ext>
            </a:extLst>
          </p:cNvPr>
          <p:cNvSpPr txBox="1"/>
          <p:nvPr/>
        </p:nvSpPr>
        <p:spPr>
          <a:xfrm>
            <a:off x="3905320" y="1265747"/>
            <a:ext cx="114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164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30100" y="1138046"/>
            <a:ext cx="2863319" cy="1490025"/>
            <a:chOff x="1630058" y="1859461"/>
            <a:chExt cx="977248" cy="892972"/>
          </a:xfrm>
        </p:grpSpPr>
        <p:sp>
          <p:nvSpPr>
            <p:cNvPr id="8" name="Oval 7"/>
            <p:cNvSpPr/>
            <p:nvPr/>
          </p:nvSpPr>
          <p:spPr>
            <a:xfrm>
              <a:off x="1630058" y="1859461"/>
              <a:ext cx="755161" cy="76944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68017" y="1982992"/>
              <a:ext cx="8392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14:cNvPr>
              <p14:cNvContentPartPr/>
              <p14:nvPr/>
            </p14:nvContentPartPr>
            <p14:xfrm>
              <a:off x="9876516" y="3499401"/>
              <a:ext cx="120600" cy="468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31F6C0DD-5638-1A27-7C48-4E392AE48E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58516" y="3481761"/>
                <a:ext cx="156240" cy="50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51" name="Group 50">
            <a:extLst>
              <a:ext uri="{FF2B5EF4-FFF2-40B4-BE49-F238E27FC236}">
                <a16:creationId xmlns:a16="http://schemas.microsoft.com/office/drawing/2014/main" id="{9DB9616E-BF96-638B-1931-186A6AE7F654}"/>
              </a:ext>
            </a:extLst>
          </p:cNvPr>
          <p:cNvGrpSpPr/>
          <p:nvPr/>
        </p:nvGrpSpPr>
        <p:grpSpPr>
          <a:xfrm>
            <a:off x="9426696" y="23717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24716" y="3554326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11876" y="3592163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093596" y="3618788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8882C84C-FCF4-040D-B37B-C5FE4F955131}"/>
              </a:ext>
            </a:extLst>
          </p:cNvPr>
          <p:cNvSpPr/>
          <p:nvPr/>
        </p:nvSpPr>
        <p:spPr>
          <a:xfrm>
            <a:off x="6103031" y="5996044"/>
            <a:ext cx="1223797" cy="13006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A942AE1-3EE8-7EFF-8FFA-1982A420ED4E}"/>
              </a:ext>
            </a:extLst>
          </p:cNvPr>
          <p:cNvSpPr/>
          <p:nvPr/>
        </p:nvSpPr>
        <p:spPr>
          <a:xfrm>
            <a:off x="1947175" y="5938381"/>
            <a:ext cx="1180974" cy="12307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117934-9485-5842-3690-0BA3D7779327}"/>
              </a:ext>
            </a:extLst>
          </p:cNvPr>
          <p:cNvSpPr/>
          <p:nvPr/>
        </p:nvSpPr>
        <p:spPr>
          <a:xfrm>
            <a:off x="13407175" y="3201354"/>
            <a:ext cx="1223797" cy="1300619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9966B4F-85C2-1E5E-8D08-5075C1CB8A72}"/>
              </a:ext>
            </a:extLst>
          </p:cNvPr>
          <p:cNvSpPr/>
          <p:nvPr/>
        </p:nvSpPr>
        <p:spPr>
          <a:xfrm>
            <a:off x="13402485" y="5918040"/>
            <a:ext cx="1223797" cy="1300619"/>
          </a:xfrm>
          <a:prstGeom prst="ellipse">
            <a:avLst/>
          </a:prstGeom>
          <a:solidFill>
            <a:srgbClr val="00B05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C7C044E-636A-7641-B055-5D4CDF6903D8}"/>
              </a:ext>
            </a:extLst>
          </p:cNvPr>
          <p:cNvCxnSpPr>
            <a:cxnSpLocks/>
          </p:cNvCxnSpPr>
          <p:nvPr/>
        </p:nvCxnSpPr>
        <p:spPr>
          <a:xfrm>
            <a:off x="3212146" y="6639067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2F588BAB-D7BE-44DE-33BF-89BB8C54DBBE}"/>
              </a:ext>
            </a:extLst>
          </p:cNvPr>
          <p:cNvSpPr/>
          <p:nvPr/>
        </p:nvSpPr>
        <p:spPr>
          <a:xfrm>
            <a:off x="6080919" y="3118981"/>
            <a:ext cx="1223797" cy="13006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827F9CA-DB85-3425-B40A-995D62BD8324}"/>
              </a:ext>
            </a:extLst>
          </p:cNvPr>
          <p:cNvCxnSpPr>
            <a:cxnSpLocks/>
          </p:cNvCxnSpPr>
          <p:nvPr/>
        </p:nvCxnSpPr>
        <p:spPr>
          <a:xfrm>
            <a:off x="3185319" y="3733800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6F9342BA-8652-015F-876F-223C0799B2FA}"/>
              </a:ext>
            </a:extLst>
          </p:cNvPr>
          <p:cNvSpPr/>
          <p:nvPr/>
        </p:nvSpPr>
        <p:spPr>
          <a:xfrm>
            <a:off x="1947175" y="3125736"/>
            <a:ext cx="1223797" cy="1230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30643DB-0348-BA17-0B79-1DEAAD18C58B}"/>
              </a:ext>
            </a:extLst>
          </p:cNvPr>
          <p:cNvSpPr/>
          <p:nvPr/>
        </p:nvSpPr>
        <p:spPr>
          <a:xfrm>
            <a:off x="9205119" y="3248592"/>
            <a:ext cx="1226900" cy="1148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EB4DE2A-2F72-52A8-B3EB-A197638E406D}"/>
              </a:ext>
            </a:extLst>
          </p:cNvPr>
          <p:cNvCxnSpPr>
            <a:cxnSpLocks/>
          </p:cNvCxnSpPr>
          <p:nvPr/>
        </p:nvCxnSpPr>
        <p:spPr>
          <a:xfrm>
            <a:off x="10489463" y="3814141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B9D4969-0593-9E58-BED0-FB6DB58B777F}"/>
              </a:ext>
            </a:extLst>
          </p:cNvPr>
          <p:cNvCxnSpPr>
            <a:cxnSpLocks/>
          </p:cNvCxnSpPr>
          <p:nvPr/>
        </p:nvCxnSpPr>
        <p:spPr>
          <a:xfrm>
            <a:off x="10489463" y="6673709"/>
            <a:ext cx="2917712" cy="14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ultiplication Sign 77">
            <a:extLst>
              <a:ext uri="{FF2B5EF4-FFF2-40B4-BE49-F238E27FC236}">
                <a16:creationId xmlns:a16="http://schemas.microsoft.com/office/drawing/2014/main" id="{F8B36FA6-488E-1928-2A99-031A95060AEE}"/>
              </a:ext>
            </a:extLst>
          </p:cNvPr>
          <p:cNvSpPr/>
          <p:nvPr/>
        </p:nvSpPr>
        <p:spPr>
          <a:xfrm>
            <a:off x="3675241" y="3065107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Multiplication Sign 78">
            <a:extLst>
              <a:ext uri="{FF2B5EF4-FFF2-40B4-BE49-F238E27FC236}">
                <a16:creationId xmlns:a16="http://schemas.microsoft.com/office/drawing/2014/main" id="{15088880-E707-1326-272A-E5E1BAC07976}"/>
              </a:ext>
            </a:extLst>
          </p:cNvPr>
          <p:cNvSpPr/>
          <p:nvPr/>
        </p:nvSpPr>
        <p:spPr>
          <a:xfrm>
            <a:off x="3595146" y="5943600"/>
            <a:ext cx="370421" cy="427303"/>
          </a:xfrm>
          <a:prstGeom prst="mathMultiply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3AB76E6-DA76-25B2-560C-62408837200D}"/>
              </a:ext>
            </a:extLst>
          </p:cNvPr>
          <p:cNvSpPr/>
          <p:nvPr/>
        </p:nvSpPr>
        <p:spPr>
          <a:xfrm>
            <a:off x="4343403" y="2971800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EC83EC68-CA38-8502-CA2F-06019AECD521}"/>
              </a:ext>
            </a:extLst>
          </p:cNvPr>
          <p:cNvSpPr/>
          <p:nvPr/>
        </p:nvSpPr>
        <p:spPr>
          <a:xfrm>
            <a:off x="12105086" y="5931575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F2D41C5-B75C-152F-154C-C8F093605314}"/>
              </a:ext>
            </a:extLst>
          </p:cNvPr>
          <p:cNvSpPr/>
          <p:nvPr/>
        </p:nvSpPr>
        <p:spPr>
          <a:xfrm>
            <a:off x="12105086" y="313827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BF2EA28-7F3E-7093-3AE8-76118A3A854B}"/>
              </a:ext>
            </a:extLst>
          </p:cNvPr>
          <p:cNvSpPr/>
          <p:nvPr/>
        </p:nvSpPr>
        <p:spPr>
          <a:xfrm>
            <a:off x="18458125" y="3151371"/>
            <a:ext cx="755161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4965E65-B82D-B788-90D6-FBE46FA3419E}"/>
              </a:ext>
            </a:extLst>
          </p:cNvPr>
          <p:cNvSpPr/>
          <p:nvPr/>
        </p:nvSpPr>
        <p:spPr>
          <a:xfrm>
            <a:off x="9270356" y="5938381"/>
            <a:ext cx="1221425" cy="1300619"/>
          </a:xfrm>
          <a:prstGeom prst="rect">
            <a:avLst/>
          </a:prstGeom>
          <a:solidFill>
            <a:srgbClr val="FFC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9AF29F7-7A7C-24F6-D8E0-7287C46C074B}"/>
              </a:ext>
            </a:extLst>
          </p:cNvPr>
          <p:cNvSpPr/>
          <p:nvPr/>
        </p:nvSpPr>
        <p:spPr>
          <a:xfrm>
            <a:off x="11109861" y="3191279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1B1B5E8-034D-9866-1154-5549EA9BC806}"/>
              </a:ext>
            </a:extLst>
          </p:cNvPr>
          <p:cNvSpPr/>
          <p:nvPr/>
        </p:nvSpPr>
        <p:spPr>
          <a:xfrm>
            <a:off x="11122672" y="6039134"/>
            <a:ext cx="755161" cy="3695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969D1F-8873-D210-EC71-EE5C1240DA7A}"/>
              </a:ext>
            </a:extLst>
          </p:cNvPr>
          <p:cNvSpPr/>
          <p:nvPr/>
        </p:nvSpPr>
        <p:spPr>
          <a:xfrm>
            <a:off x="4293421" y="5823339"/>
            <a:ext cx="755161" cy="6096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7CE45FC-DB7E-8BF5-71F4-CD025B5512BF}"/>
              </a:ext>
            </a:extLst>
          </p:cNvPr>
          <p:cNvSpPr/>
          <p:nvPr/>
        </p:nvSpPr>
        <p:spPr>
          <a:xfrm>
            <a:off x="894162" y="3762868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08D0B3B-DEC9-F80E-EE0B-3549615E8146}"/>
              </a:ext>
            </a:extLst>
          </p:cNvPr>
          <p:cNvSpPr/>
          <p:nvPr/>
        </p:nvSpPr>
        <p:spPr>
          <a:xfrm>
            <a:off x="8282726" y="3835064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BB531E3-780B-686F-F184-13F2B073E5AA}"/>
              </a:ext>
            </a:extLst>
          </p:cNvPr>
          <p:cNvSpPr/>
          <p:nvPr/>
        </p:nvSpPr>
        <p:spPr>
          <a:xfrm>
            <a:off x="8203172" y="6639067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151A3D0-691D-1DDF-63B6-B124EFACF660}"/>
              </a:ext>
            </a:extLst>
          </p:cNvPr>
          <p:cNvSpPr/>
          <p:nvPr/>
        </p:nvSpPr>
        <p:spPr>
          <a:xfrm>
            <a:off x="920895" y="6568349"/>
            <a:ext cx="755161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F2B54F7-C43C-A142-94A5-93235EE75730}"/>
              </a:ext>
            </a:extLst>
          </p:cNvPr>
          <p:cNvSpPr/>
          <p:nvPr/>
        </p:nvSpPr>
        <p:spPr>
          <a:xfrm>
            <a:off x="4293421" y="5848024"/>
            <a:ext cx="805143" cy="5490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7D0708-9D40-8B4A-A079-662101124EBE}"/>
              </a:ext>
            </a:extLst>
          </p:cNvPr>
          <p:cNvSpPr/>
          <p:nvPr/>
        </p:nvSpPr>
        <p:spPr>
          <a:xfrm>
            <a:off x="12080094" y="5949359"/>
            <a:ext cx="805143" cy="5490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49CB1AE-80C7-C643-9CFA-3FD77AEA4C28}"/>
              </a:ext>
            </a:extLst>
          </p:cNvPr>
          <p:cNvSpPr txBox="1"/>
          <p:nvPr/>
        </p:nvSpPr>
        <p:spPr>
          <a:xfrm>
            <a:off x="3860451" y="1361783"/>
            <a:ext cx="114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8655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07280" y="111473"/>
            <a:ext cx="2710767" cy="992290"/>
            <a:chOff x="4539228" y="172432"/>
            <a:chExt cx="2665028" cy="992290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181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22642" y="641502"/>
              <a:ext cx="181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57876" y="1740489"/>
            <a:ext cx="1652032" cy="681454"/>
            <a:chOff x="1391133" y="1947446"/>
            <a:chExt cx="169452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3" y="1970458"/>
                <a:ext cx="3532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96714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Số?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8BD7AB1C-D4CF-E0DC-7351-7F74C19A0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73" y="3295650"/>
            <a:ext cx="13039725" cy="3105150"/>
          </a:xfrm>
          <a:prstGeom prst="rect">
            <a:avLst/>
          </a:prstGeom>
          <a:solidFill>
            <a:srgbClr val="ECD6C2"/>
          </a:solidFill>
          <a:ln w="38100">
            <a:solidFill>
              <a:schemeClr val="tx1"/>
            </a:solidFill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766904A-3503-BAC4-6A74-CC9724D28B24}"/>
              </a:ext>
            </a:extLst>
          </p:cNvPr>
          <p:cNvSpPr/>
          <p:nvPr/>
        </p:nvSpPr>
        <p:spPr>
          <a:xfrm>
            <a:off x="8134899" y="4380105"/>
            <a:ext cx="700566" cy="682083"/>
          </a:xfrm>
          <a:prstGeom prst="rect">
            <a:avLst/>
          </a:prstGeom>
          <a:solidFill>
            <a:srgbClr val="F2D6BD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325D9-496F-F9E3-5F69-BC1BF395FA43}"/>
              </a:ext>
            </a:extLst>
          </p:cNvPr>
          <p:cNvSpPr/>
          <p:nvPr/>
        </p:nvSpPr>
        <p:spPr>
          <a:xfrm>
            <a:off x="11400153" y="4342006"/>
            <a:ext cx="700566" cy="706244"/>
          </a:xfrm>
          <a:prstGeom prst="rect">
            <a:avLst/>
          </a:prstGeom>
          <a:solidFill>
            <a:srgbClr val="F1D6B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BC9C85-DF91-991D-9F6A-5E4C8FAF50B8}"/>
              </a:ext>
            </a:extLst>
          </p:cNvPr>
          <p:cNvSpPr/>
          <p:nvPr/>
        </p:nvSpPr>
        <p:spPr>
          <a:xfrm>
            <a:off x="12243401" y="5581650"/>
            <a:ext cx="700566" cy="687031"/>
          </a:xfrm>
          <a:prstGeom prst="rect">
            <a:avLst/>
          </a:prstGeom>
          <a:solidFill>
            <a:srgbClr val="F5D8B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2D06D9-0485-3BF7-F190-84904F0D9D44}"/>
              </a:ext>
            </a:extLst>
          </p:cNvPr>
          <p:cNvSpPr/>
          <p:nvPr/>
        </p:nvSpPr>
        <p:spPr>
          <a:xfrm>
            <a:off x="12895960" y="4342006"/>
            <a:ext cx="700566" cy="758283"/>
          </a:xfrm>
          <a:prstGeom prst="rect">
            <a:avLst/>
          </a:prstGeom>
          <a:solidFill>
            <a:srgbClr val="F3D3B3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415962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07281" y="111473"/>
            <a:ext cx="2710767" cy="992290"/>
            <a:chOff x="4539228" y="172432"/>
            <a:chExt cx="2665028" cy="992290"/>
          </a:xfrm>
        </p:grpSpPr>
        <p:sp>
          <p:nvSpPr>
            <p:cNvPr id="5" name="TextBox 4"/>
            <p:cNvSpPr txBox="1"/>
            <p:nvPr/>
          </p:nvSpPr>
          <p:spPr>
            <a:xfrm>
              <a:off x="4539228" y="172432"/>
              <a:ext cx="181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22642" y="641502"/>
              <a:ext cx="1816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3530" y="897877"/>
            <a:ext cx="3823789" cy="1000161"/>
            <a:chOff x="1391133" y="1947446"/>
            <a:chExt cx="912117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391133" y="1970458"/>
              <a:ext cx="727386" cy="658442"/>
              <a:chOff x="1657833" y="1970458"/>
              <a:chExt cx="727386" cy="658442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657833" y="1982569"/>
                <a:ext cx="727386" cy="64633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44922" y="1970458"/>
                <a:ext cx="540296" cy="566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4731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DB9616E-BF96-638B-1931-186A6AE7F654}"/>
              </a:ext>
            </a:extLst>
          </p:cNvPr>
          <p:cNvGrpSpPr/>
          <p:nvPr/>
        </p:nvGrpSpPr>
        <p:grpSpPr>
          <a:xfrm>
            <a:off x="9426696" y="2524171"/>
            <a:ext cx="518040" cy="345585"/>
            <a:chOff x="10029516" y="3571761"/>
            <a:chExt cx="518040" cy="34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14:cNvPr>
                <p14:cNvContentPartPr/>
                <p14:nvPr/>
              </p14:nvContentPartPr>
              <p14:xfrm>
                <a:off x="10342716" y="3571761"/>
                <a:ext cx="204840" cy="1530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A9EEFED-45ED-33FD-1A06-7B4C80F1FF3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324716" y="3553970"/>
                  <a:ext cx="240480" cy="188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14:cNvPr>
                <p14:cNvContentPartPr/>
                <p14:nvPr/>
              </p14:nvContentPartPr>
              <p14:xfrm>
                <a:off x="10029516" y="3609561"/>
                <a:ext cx="139320" cy="2592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8164B39-4BD2-F64A-77D4-8EB23C23B2D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011516" y="3591808"/>
                  <a:ext cx="174960" cy="29435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14:cNvPr>
                <p14:cNvContentPartPr/>
                <p14:nvPr/>
              </p14:nvContentPartPr>
              <p14:xfrm>
                <a:off x="10111596" y="3636201"/>
                <a:ext cx="36360" cy="2764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9AB091F-82F0-9F61-F591-42441367407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93596" y="3618432"/>
                  <a:ext cx="72000" cy="31166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210D3E0-FA2C-D2EC-6B0D-93401720A1CA}"/>
              </a:ext>
            </a:extLst>
          </p:cNvPr>
          <p:cNvSpPr txBox="1"/>
          <p:nvPr/>
        </p:nvSpPr>
        <p:spPr>
          <a:xfrm>
            <a:off x="302347" y="2209800"/>
            <a:ext cx="15836972" cy="3682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li.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li?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A1296F-39B2-6FD1-8884-EAB13D172741}"/>
              </a:ext>
            </a:extLst>
          </p:cNvPr>
          <p:cNvCxnSpPr>
            <a:cxnSpLocks/>
          </p:cNvCxnSpPr>
          <p:nvPr/>
        </p:nvCxnSpPr>
        <p:spPr>
          <a:xfrm>
            <a:off x="4735804" y="45720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C781492-25C6-DD02-3871-F8896FE89DAE}"/>
              </a:ext>
            </a:extLst>
          </p:cNvPr>
          <p:cNvCxnSpPr>
            <a:cxnSpLocks/>
          </p:cNvCxnSpPr>
          <p:nvPr/>
        </p:nvCxnSpPr>
        <p:spPr>
          <a:xfrm>
            <a:off x="6759696" y="4565541"/>
            <a:ext cx="2445423" cy="64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F6A34C6-2BAF-219D-6649-82579F26BEE9}"/>
              </a:ext>
            </a:extLst>
          </p:cNvPr>
          <p:cNvCxnSpPr>
            <a:cxnSpLocks/>
          </p:cNvCxnSpPr>
          <p:nvPr/>
        </p:nvCxnSpPr>
        <p:spPr>
          <a:xfrm>
            <a:off x="11948319" y="4565541"/>
            <a:ext cx="1828800" cy="64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9D960A8-024D-72B9-2E79-2551CC36944A}"/>
              </a:ext>
            </a:extLst>
          </p:cNvPr>
          <p:cNvCxnSpPr>
            <a:cxnSpLocks/>
          </p:cNvCxnSpPr>
          <p:nvPr/>
        </p:nvCxnSpPr>
        <p:spPr>
          <a:xfrm>
            <a:off x="3162089" y="5791200"/>
            <a:ext cx="604303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5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19075"/>
            <a:ext cx="14416087" cy="845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WordArt 3"/>
          <p:cNvSpPr>
            <a:spLocks noChangeArrowheads="1" noChangeShapeType="1" noTextEdit="1"/>
          </p:cNvSpPr>
          <p:nvPr/>
        </p:nvSpPr>
        <p:spPr bwMode="auto">
          <a:xfrm>
            <a:off x="1966913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4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207</Words>
  <Application>Microsoft Macintosh PowerPoint</Application>
  <PresentationFormat>Custom</PresentationFormat>
  <Paragraphs>70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Microsoft Office User</cp:lastModifiedBy>
  <cp:revision>118</cp:revision>
  <dcterms:created xsi:type="dcterms:W3CDTF">2022-07-10T01:37:20Z</dcterms:created>
  <dcterms:modified xsi:type="dcterms:W3CDTF">2024-10-26T15:02:09Z</dcterms:modified>
</cp:coreProperties>
</file>