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27" r:id="rId2"/>
    <p:sldId id="444" r:id="rId3"/>
    <p:sldId id="408" r:id="rId4"/>
    <p:sldId id="437" r:id="rId5"/>
    <p:sldId id="275" r:id="rId6"/>
    <p:sldId id="438" r:id="rId7"/>
    <p:sldId id="442" r:id="rId8"/>
    <p:sldId id="443" r:id="rId9"/>
    <p:sldId id="340" r:id="rId10"/>
  </p:sldIdLst>
  <p:sldSz cx="16276638" cy="9144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0000CC"/>
    <a:srgbClr val="6600CC"/>
    <a:srgbClr val="3333FF"/>
    <a:srgbClr val="FF0066"/>
    <a:srgbClr val="FF6600"/>
    <a:srgbClr val="23E3FD"/>
    <a:srgbClr val="FF3399"/>
    <a:srgbClr val="EDF6F7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55" d="100"/>
          <a:sy n="55" d="100"/>
        </p:scale>
        <p:origin x="-498" y="-9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9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image" Target="../media/image5.gif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i="1" dirty="0" err="1">
                <a:solidFill>
                  <a:srgbClr val="FF0066"/>
                </a:solidFill>
                <a:latin typeface="Times New Roman" pitchFamily="18" charset="0"/>
              </a:rPr>
              <a:t>Thứ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itchFamily="18" charset="0"/>
              </a:rPr>
              <a:t>Năm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itchFamily="18" charset="0"/>
              </a:rPr>
              <a:t>ngày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itchFamily="18" charset="0"/>
              </a:rPr>
              <a:t> 17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itchFamily="18" charset="0"/>
              </a:rPr>
              <a:t>tháng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itchFamily="18" charset="0"/>
              </a:rPr>
              <a:t> 4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itchFamily="18" charset="0"/>
              </a:rPr>
              <a:t>năm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itchFamily="18" charset="0"/>
              </a:rPr>
              <a:t> 2025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518319" y="2318473"/>
            <a:ext cx="14706600" cy="188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1183" y="5670136"/>
            <a:ext cx="3552194" cy="253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51135916742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519" y="265982"/>
            <a:ext cx="15925800" cy="788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0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89719" y="240145"/>
            <a:ext cx="15163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u="sng" dirty="0">
                <a:latin typeface="Times New Roman" pitchFamily="18" charset="0"/>
                <a:cs typeface="Times New Roman" pitchFamily="18" charset="0"/>
              </a:rPr>
              <a:t> 1.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4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4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4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4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4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A4D75C2-89DF-F3DC-F216-36E442299E49}"/>
              </a:ext>
            </a:extLst>
          </p:cNvPr>
          <p:cNvSpPr txBox="1"/>
          <p:nvPr/>
        </p:nvSpPr>
        <p:spPr>
          <a:xfrm>
            <a:off x="147484" y="1257644"/>
            <a:ext cx="15991835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xuýt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Con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b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C3A19BF-1C0F-424A-E82E-D13D83E98EF7}"/>
              </a:ext>
            </a:extLst>
          </p:cNvPr>
          <p:cNvSpPr/>
          <p:nvPr/>
        </p:nvSpPr>
        <p:spPr>
          <a:xfrm>
            <a:off x="9967119" y="1981200"/>
            <a:ext cx="609600" cy="533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BF0F218-840A-544C-ABC8-A209A6A89514}"/>
              </a:ext>
            </a:extLst>
          </p:cNvPr>
          <p:cNvSpPr/>
          <p:nvPr/>
        </p:nvSpPr>
        <p:spPr>
          <a:xfrm>
            <a:off x="15428606" y="1981200"/>
            <a:ext cx="609600" cy="533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DEA5867-10EF-3B4B-B650-24203C700351}"/>
              </a:ext>
            </a:extLst>
          </p:cNvPr>
          <p:cNvSpPr/>
          <p:nvPr/>
        </p:nvSpPr>
        <p:spPr>
          <a:xfrm>
            <a:off x="518319" y="3802678"/>
            <a:ext cx="609600" cy="533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BA2EE59-F533-DE44-8D85-493AED5C2879}"/>
              </a:ext>
            </a:extLst>
          </p:cNvPr>
          <p:cNvSpPr/>
          <p:nvPr/>
        </p:nvSpPr>
        <p:spPr>
          <a:xfrm>
            <a:off x="518319" y="4422652"/>
            <a:ext cx="609600" cy="533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0A8CA5B3-E147-AB49-9B1F-6133798B2FAB}"/>
              </a:ext>
            </a:extLst>
          </p:cNvPr>
          <p:cNvSpPr/>
          <p:nvPr/>
        </p:nvSpPr>
        <p:spPr>
          <a:xfrm>
            <a:off x="9660924" y="4336078"/>
            <a:ext cx="609600" cy="533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182B86E-2FB8-CF45-9CB1-D5490BA33913}"/>
              </a:ext>
            </a:extLst>
          </p:cNvPr>
          <p:cNvSpPr/>
          <p:nvPr/>
        </p:nvSpPr>
        <p:spPr>
          <a:xfrm>
            <a:off x="15301119" y="4956052"/>
            <a:ext cx="609600" cy="533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80604BC-B5E9-364E-93FE-A83A1E6B3153}"/>
              </a:ext>
            </a:extLst>
          </p:cNvPr>
          <p:cNvSpPr/>
          <p:nvPr/>
        </p:nvSpPr>
        <p:spPr>
          <a:xfrm>
            <a:off x="518319" y="5574755"/>
            <a:ext cx="609600" cy="533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9AD589F-27E2-1D44-8701-528E03BDDA81}"/>
              </a:ext>
            </a:extLst>
          </p:cNvPr>
          <p:cNvSpPr txBox="1"/>
          <p:nvPr/>
        </p:nvSpPr>
        <p:spPr>
          <a:xfrm>
            <a:off x="3032919" y="240145"/>
            <a:ext cx="4114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x-none" sz="4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ấu gạch ngang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1422B27-875E-834E-BA3A-CE71D019B8E0}"/>
              </a:ext>
            </a:extLst>
          </p:cNvPr>
          <p:cNvSpPr txBox="1"/>
          <p:nvPr/>
        </p:nvSpPr>
        <p:spPr>
          <a:xfrm>
            <a:off x="7909719" y="240145"/>
            <a:ext cx="4114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x-none" sz="4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ấu ngoặc kép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6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" grpId="0"/>
      <p:bldP spid="30" grpId="0"/>
      <p:bldP spid="3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CD27708-BCDD-134B-BC71-D46B31B171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67" b="3967"/>
          <a:stretch/>
        </p:blipFill>
        <p:spPr>
          <a:xfrm>
            <a:off x="594519" y="1384994"/>
            <a:ext cx="14935200" cy="75304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" y="0"/>
            <a:ext cx="159869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9AD589F-27E2-1D44-8701-528E03BDDA81}"/>
              </a:ext>
            </a:extLst>
          </p:cNvPr>
          <p:cNvSpPr txBox="1"/>
          <p:nvPr/>
        </p:nvSpPr>
        <p:spPr>
          <a:xfrm>
            <a:off x="7833519" y="609600"/>
            <a:ext cx="4114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x-none" sz="4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ấu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x-none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3419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8106" y="263637"/>
            <a:ext cx="15283945" cy="8388627"/>
            <a:chOff x="695826" y="-97780"/>
            <a:chExt cx="2183387" cy="1900663"/>
          </a:xfrm>
        </p:grpSpPr>
        <p:sp>
          <p:nvSpPr>
            <p:cNvPr id="3" name="Freeform 3"/>
            <p:cNvSpPr/>
            <p:nvPr/>
          </p:nvSpPr>
          <p:spPr>
            <a:xfrm>
              <a:off x="695826" y="-97780"/>
              <a:ext cx="2183387" cy="1900663"/>
            </a:xfrm>
            <a:custGeom>
              <a:avLst/>
              <a:gdLst/>
              <a:ahLst/>
              <a:cxnLst/>
              <a:rect l="l" t="t" r="r" b="b"/>
              <a:pathLst>
                <a:path w="3741172" h="1900663">
                  <a:moveTo>
                    <a:pt x="3729742" y="27940"/>
                  </a:moveTo>
                  <a:cubicBezTo>
                    <a:pt x="3720852" y="24130"/>
                    <a:pt x="3711961" y="21590"/>
                    <a:pt x="3703072" y="21590"/>
                  </a:cubicBezTo>
                  <a:cubicBezTo>
                    <a:pt x="3676402" y="20320"/>
                    <a:pt x="3621115" y="20320"/>
                    <a:pt x="3560042" y="17780"/>
                  </a:cubicBezTo>
                  <a:cubicBezTo>
                    <a:pt x="3420444" y="12700"/>
                    <a:pt x="3283754" y="6350"/>
                    <a:pt x="3144156" y="3810"/>
                  </a:cubicBezTo>
                  <a:cubicBezTo>
                    <a:pt x="3030733" y="1270"/>
                    <a:pt x="2920218" y="3810"/>
                    <a:pt x="2806795" y="2540"/>
                  </a:cubicBezTo>
                  <a:cubicBezTo>
                    <a:pt x="2757354" y="2540"/>
                    <a:pt x="2707913" y="0"/>
                    <a:pt x="2658472" y="2540"/>
                  </a:cubicBezTo>
                  <a:cubicBezTo>
                    <a:pt x="2539232" y="10160"/>
                    <a:pt x="2419992" y="11430"/>
                    <a:pt x="2297844" y="8890"/>
                  </a:cubicBezTo>
                  <a:cubicBezTo>
                    <a:pt x="2236770" y="7620"/>
                    <a:pt x="2175696" y="7620"/>
                    <a:pt x="2114622" y="7620"/>
                  </a:cubicBezTo>
                  <a:cubicBezTo>
                    <a:pt x="2004107" y="7620"/>
                    <a:pt x="1893592" y="7620"/>
                    <a:pt x="1783077" y="6350"/>
                  </a:cubicBezTo>
                  <a:cubicBezTo>
                    <a:pt x="1666745" y="5080"/>
                    <a:pt x="520879" y="2540"/>
                    <a:pt x="407456" y="1270"/>
                  </a:cubicBezTo>
                  <a:cubicBezTo>
                    <a:pt x="314390" y="0"/>
                    <a:pt x="224233" y="1270"/>
                    <a:pt x="131168" y="1270"/>
                  </a:cubicBezTo>
                  <a:cubicBezTo>
                    <a:pt x="6718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4476"/>
                    <a:pt x="16510" y="205692"/>
                    <a:pt x="17780" y="285483"/>
                  </a:cubicBezTo>
                  <a:cubicBezTo>
                    <a:pt x="19050" y="366700"/>
                    <a:pt x="17780" y="447916"/>
                    <a:pt x="16510" y="530557"/>
                  </a:cubicBezTo>
                  <a:cubicBezTo>
                    <a:pt x="15240" y="614622"/>
                    <a:pt x="2540" y="1496601"/>
                    <a:pt x="2540" y="1580667"/>
                  </a:cubicBezTo>
                  <a:cubicBezTo>
                    <a:pt x="2540" y="1663308"/>
                    <a:pt x="1270" y="1745949"/>
                    <a:pt x="0" y="1828589"/>
                  </a:cubicBezTo>
                  <a:cubicBezTo>
                    <a:pt x="0" y="1846053"/>
                    <a:pt x="3810" y="1856213"/>
                    <a:pt x="15240" y="1861293"/>
                  </a:cubicBezTo>
                  <a:cubicBezTo>
                    <a:pt x="22860" y="1865103"/>
                    <a:pt x="31750" y="1867643"/>
                    <a:pt x="40640" y="1868913"/>
                  </a:cubicBezTo>
                  <a:cubicBezTo>
                    <a:pt x="128260" y="1873993"/>
                    <a:pt x="238775" y="1877803"/>
                    <a:pt x="349290" y="1882882"/>
                  </a:cubicBezTo>
                  <a:cubicBezTo>
                    <a:pt x="410364" y="1885422"/>
                    <a:pt x="471438" y="1890503"/>
                    <a:pt x="532512" y="1891772"/>
                  </a:cubicBezTo>
                  <a:cubicBezTo>
                    <a:pt x="634302" y="1894313"/>
                    <a:pt x="1768535" y="1895582"/>
                    <a:pt x="1870325" y="1896853"/>
                  </a:cubicBezTo>
                  <a:cubicBezTo>
                    <a:pt x="1884867" y="1896853"/>
                    <a:pt x="1899408" y="1896853"/>
                    <a:pt x="1913949" y="1896853"/>
                  </a:cubicBezTo>
                  <a:cubicBezTo>
                    <a:pt x="1983748" y="1896853"/>
                    <a:pt x="2056456" y="1895582"/>
                    <a:pt x="2126255" y="1895582"/>
                  </a:cubicBezTo>
                  <a:cubicBezTo>
                    <a:pt x="2207687" y="1895582"/>
                    <a:pt x="2286211" y="1896853"/>
                    <a:pt x="2367643" y="1896853"/>
                  </a:cubicBezTo>
                  <a:cubicBezTo>
                    <a:pt x="2486883" y="1896853"/>
                    <a:pt x="2609031" y="1896853"/>
                    <a:pt x="2728271" y="1896853"/>
                  </a:cubicBezTo>
                  <a:cubicBezTo>
                    <a:pt x="2838786" y="1896853"/>
                    <a:pt x="2949301" y="1898122"/>
                    <a:pt x="3059816" y="1899393"/>
                  </a:cubicBezTo>
                  <a:cubicBezTo>
                    <a:pt x="3109257" y="1899393"/>
                    <a:pt x="3161606" y="1900663"/>
                    <a:pt x="3211047" y="1900663"/>
                  </a:cubicBezTo>
                  <a:cubicBezTo>
                    <a:pt x="3371002" y="1899393"/>
                    <a:pt x="3528050" y="1893043"/>
                    <a:pt x="3680211" y="1893043"/>
                  </a:cubicBezTo>
                  <a:cubicBezTo>
                    <a:pt x="3684022" y="1893043"/>
                    <a:pt x="3689102" y="1890503"/>
                    <a:pt x="3692911" y="1887963"/>
                  </a:cubicBezTo>
                  <a:cubicBezTo>
                    <a:pt x="3697992" y="1884153"/>
                    <a:pt x="3700531" y="1877803"/>
                    <a:pt x="3703072" y="1875263"/>
                  </a:cubicBezTo>
                  <a:cubicBezTo>
                    <a:pt x="3704342" y="1818616"/>
                    <a:pt x="3705611" y="1758772"/>
                    <a:pt x="3706881" y="1698929"/>
                  </a:cubicBezTo>
                  <a:cubicBezTo>
                    <a:pt x="3708152" y="1606314"/>
                    <a:pt x="3718311" y="717211"/>
                    <a:pt x="3719581" y="624596"/>
                  </a:cubicBezTo>
                  <a:cubicBezTo>
                    <a:pt x="3719581" y="569027"/>
                    <a:pt x="3720852" y="513458"/>
                    <a:pt x="3722122" y="457890"/>
                  </a:cubicBezTo>
                  <a:cubicBezTo>
                    <a:pt x="3723392" y="398046"/>
                    <a:pt x="3724661" y="338203"/>
                    <a:pt x="3727202" y="278359"/>
                  </a:cubicBezTo>
                  <a:cubicBezTo>
                    <a:pt x="3728472" y="242738"/>
                    <a:pt x="3728472" y="205692"/>
                    <a:pt x="3733552" y="170071"/>
                  </a:cubicBezTo>
                  <a:cubicBezTo>
                    <a:pt x="3738631" y="127326"/>
                    <a:pt x="3741172" y="86005"/>
                    <a:pt x="3739902" y="44450"/>
                  </a:cubicBezTo>
                  <a:cubicBezTo>
                    <a:pt x="3739902" y="38100"/>
                    <a:pt x="3736092" y="30480"/>
                    <a:pt x="3729742" y="2794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5925844" y="2342346"/>
            <a:ext cx="3640835" cy="1849093"/>
            <a:chOff x="0" y="0"/>
            <a:chExt cx="3907097" cy="1319089"/>
          </a:xfrm>
        </p:grpSpPr>
        <p:sp>
          <p:nvSpPr>
            <p:cNvPr id="11" name="Freeform 11"/>
            <p:cNvSpPr/>
            <p:nvPr/>
          </p:nvSpPr>
          <p:spPr>
            <a:xfrm>
              <a:off x="0" y="-4262"/>
              <a:ext cx="3914842" cy="1325575"/>
            </a:xfrm>
            <a:custGeom>
              <a:avLst/>
              <a:gdLst/>
              <a:ahLst/>
              <a:cxnLst/>
              <a:rect l="l" t="t" r="r" b="b"/>
              <a:pathLst>
                <a:path w="3914842" h="1325575">
                  <a:moveTo>
                    <a:pt x="2975943" y="1314388"/>
                  </a:moveTo>
                  <a:cubicBezTo>
                    <a:pt x="2975943" y="1314388"/>
                    <a:pt x="2556190" y="1325575"/>
                    <a:pt x="2093605" y="1322954"/>
                  </a:cubicBezTo>
                  <a:cubicBezTo>
                    <a:pt x="1711879" y="1320791"/>
                    <a:pt x="1057073" y="1312967"/>
                    <a:pt x="1057073" y="1312967"/>
                  </a:cubicBezTo>
                  <a:cubicBezTo>
                    <a:pt x="812931" y="1304133"/>
                    <a:pt x="565145" y="1287151"/>
                    <a:pt x="398404" y="1228974"/>
                  </a:cubicBezTo>
                  <a:cubicBezTo>
                    <a:pt x="120505" y="1132012"/>
                    <a:pt x="0" y="954484"/>
                    <a:pt x="0" y="628801"/>
                  </a:cubicBezTo>
                  <a:lnTo>
                    <a:pt x="0" y="628798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628801"/>
                  </a:cubicBezTo>
                  <a:lnTo>
                    <a:pt x="3905702" y="628803"/>
                  </a:lnTo>
                  <a:cubicBezTo>
                    <a:pt x="3905702" y="1072449"/>
                    <a:pt x="3622706" y="1286547"/>
                    <a:pt x="2975943" y="1314388"/>
                  </a:cubicBezTo>
                  <a:close/>
                </a:path>
              </a:pathLst>
            </a:custGeom>
            <a:solidFill>
              <a:srgbClr val="A09BFF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193788" y="-2269067"/>
            <a:ext cx="2135215" cy="1325396"/>
          </a:xfrm>
          <a:prstGeom prst="rect">
            <a:avLst/>
          </a:prstGeom>
        </p:spPr>
      </p:pic>
      <p:sp>
        <p:nvSpPr>
          <p:cNvPr id="21" name="Cloud 20">
            <a:extLst>
              <a:ext uri="{FF2B5EF4-FFF2-40B4-BE49-F238E27FC236}">
                <a16:creationId xmlns:a16="http://schemas.microsoft.com/office/drawing/2014/main" xmlns="" id="{2B5CA094-BA00-512C-8CE8-37DB408DBBED}"/>
              </a:ext>
            </a:extLst>
          </p:cNvPr>
          <p:cNvSpPr/>
          <p:nvPr/>
        </p:nvSpPr>
        <p:spPr>
          <a:xfrm>
            <a:off x="1879618" y="2390719"/>
            <a:ext cx="3799221" cy="2067233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D4C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33" b="1" dirty="0">
                <a:solidFill>
                  <a:srgbClr val="0D4C8E"/>
                </a:solidFill>
                <a:latin typeface="Calibri"/>
              </a:rPr>
              <a:t>DẤU GẠCH NGANG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DB8162B-F07B-A9A8-A02A-B66468A11AD7}"/>
              </a:ext>
            </a:extLst>
          </p:cNvPr>
          <p:cNvSpPr txBox="1"/>
          <p:nvPr/>
        </p:nvSpPr>
        <p:spPr>
          <a:xfrm>
            <a:off x="5714331" y="2781934"/>
            <a:ext cx="412794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3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 CÂU</a:t>
            </a:r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xmlns="" id="{C2ED7AE8-25F4-00E7-DC64-96BDAF774C6C}"/>
              </a:ext>
            </a:extLst>
          </p:cNvPr>
          <p:cNvCxnSpPr>
            <a:cxnSpLocks/>
          </p:cNvCxnSpPr>
          <p:nvPr/>
        </p:nvCxnSpPr>
        <p:spPr>
          <a:xfrm>
            <a:off x="9394615" y="2676469"/>
            <a:ext cx="1168246" cy="862862"/>
          </a:xfrm>
          <a:prstGeom prst="curvedConnector3">
            <a:avLst/>
          </a:prstGeom>
          <a:ln w="57150">
            <a:solidFill>
              <a:srgbClr val="0D4C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loud 26">
            <a:extLst>
              <a:ext uri="{FF2B5EF4-FFF2-40B4-BE49-F238E27FC236}">
                <a16:creationId xmlns:a16="http://schemas.microsoft.com/office/drawing/2014/main" xmlns="" id="{5BDAE46F-BFE6-2F18-535E-2AAF13B173F5}"/>
              </a:ext>
            </a:extLst>
          </p:cNvPr>
          <p:cNvSpPr/>
          <p:nvPr/>
        </p:nvSpPr>
        <p:spPr>
          <a:xfrm>
            <a:off x="10030464" y="3120239"/>
            <a:ext cx="3591488" cy="25902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D4C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srgbClr val="0D4C8E"/>
                </a:solidFill>
              </a:rPr>
              <a:t>DẤU NGOẶC KÉP</a:t>
            </a:r>
          </a:p>
        </p:txBody>
      </p: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xmlns="" id="{AFF26EA2-C0B0-B55F-670E-21CEB29F9786}"/>
              </a:ext>
            </a:extLst>
          </p:cNvPr>
          <p:cNvCxnSpPr>
            <a:cxnSpLocks/>
          </p:cNvCxnSpPr>
          <p:nvPr/>
        </p:nvCxnSpPr>
        <p:spPr>
          <a:xfrm>
            <a:off x="13621954" y="4454971"/>
            <a:ext cx="1139319" cy="883621"/>
          </a:xfrm>
          <a:prstGeom prst="curvedConnector3">
            <a:avLst>
              <a:gd name="adj1" fmla="val 50000"/>
            </a:avLst>
          </a:prstGeom>
          <a:ln w="57150">
            <a:solidFill>
              <a:srgbClr val="B20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xmlns="" id="{48AD5B01-82C5-A8F4-9C20-37AE47BC93A4}"/>
              </a:ext>
            </a:extLst>
          </p:cNvPr>
          <p:cNvCxnSpPr>
            <a:cxnSpLocks/>
          </p:cNvCxnSpPr>
          <p:nvPr/>
        </p:nvCxnSpPr>
        <p:spPr>
          <a:xfrm rot="10800000" flipV="1">
            <a:off x="5329004" y="2501951"/>
            <a:ext cx="847685" cy="174517"/>
          </a:xfrm>
          <a:prstGeom prst="curvedConnector3">
            <a:avLst/>
          </a:prstGeom>
          <a:ln w="57150">
            <a:solidFill>
              <a:srgbClr val="0D4C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xmlns="" id="{3166B25A-36B8-825F-B1E8-CE5CB83886C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3314458" y="3217540"/>
            <a:ext cx="1437518" cy="822528"/>
          </a:xfrm>
          <a:prstGeom prst="curvedConnector3">
            <a:avLst>
              <a:gd name="adj1" fmla="val 50000"/>
            </a:avLst>
          </a:prstGeom>
          <a:ln w="57150">
            <a:solidFill>
              <a:srgbClr val="B20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loud 34">
            <a:extLst>
              <a:ext uri="{FF2B5EF4-FFF2-40B4-BE49-F238E27FC236}">
                <a16:creationId xmlns:a16="http://schemas.microsoft.com/office/drawing/2014/main" xmlns="" id="{66E73775-3E85-9A5F-453D-E33CDF2BF11D}"/>
              </a:ext>
            </a:extLst>
          </p:cNvPr>
          <p:cNvSpPr/>
          <p:nvPr/>
        </p:nvSpPr>
        <p:spPr>
          <a:xfrm>
            <a:off x="11848670" y="-103899"/>
            <a:ext cx="4402595" cy="3091270"/>
          </a:xfrm>
          <a:prstGeom prst="cloud">
            <a:avLst/>
          </a:prstGeom>
          <a:solidFill>
            <a:srgbClr val="FDCFFD"/>
          </a:solidFill>
          <a:ln w="38100">
            <a:solidFill>
              <a:srgbClr val="B20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3200" b="1" dirty="0">
              <a:solidFill>
                <a:srgbClr val="B207B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xmlns="" id="{789CA2AD-9365-5C89-AA31-3333A9C50B94}"/>
              </a:ext>
            </a:extLst>
          </p:cNvPr>
          <p:cNvCxnSpPr>
            <a:cxnSpLocks/>
          </p:cNvCxnSpPr>
          <p:nvPr/>
        </p:nvCxnSpPr>
        <p:spPr>
          <a:xfrm rot="16200000" flipV="1">
            <a:off x="2611889" y="1804454"/>
            <a:ext cx="786032" cy="549198"/>
          </a:xfrm>
          <a:prstGeom prst="curvedConnector3">
            <a:avLst>
              <a:gd name="adj1" fmla="val 50000"/>
            </a:avLst>
          </a:prstGeom>
          <a:ln w="57150">
            <a:solidFill>
              <a:srgbClr val="B20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loud 36">
            <a:extLst>
              <a:ext uri="{FF2B5EF4-FFF2-40B4-BE49-F238E27FC236}">
                <a16:creationId xmlns:a16="http://schemas.microsoft.com/office/drawing/2014/main" xmlns="" id="{6A67993E-8B41-1107-4831-6A7366877966}"/>
              </a:ext>
            </a:extLst>
          </p:cNvPr>
          <p:cNvSpPr/>
          <p:nvPr/>
        </p:nvSpPr>
        <p:spPr>
          <a:xfrm>
            <a:off x="25373" y="-37653"/>
            <a:ext cx="3998146" cy="2116706"/>
          </a:xfrm>
          <a:prstGeom prst="cloud">
            <a:avLst/>
          </a:prstGeom>
          <a:solidFill>
            <a:srgbClr val="FDCFFD"/>
          </a:solidFill>
          <a:ln w="38100">
            <a:solidFill>
              <a:srgbClr val="B20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B207B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Connector: Curved 41">
            <a:extLst>
              <a:ext uri="{FF2B5EF4-FFF2-40B4-BE49-F238E27FC236}">
                <a16:creationId xmlns:a16="http://schemas.microsoft.com/office/drawing/2014/main" xmlns="" id="{C0F5AF3F-678D-E845-C1B7-817437001381}"/>
              </a:ext>
            </a:extLst>
          </p:cNvPr>
          <p:cNvCxnSpPr>
            <a:cxnSpLocks/>
            <a:endCxn id="43" idx="3"/>
          </p:cNvCxnSpPr>
          <p:nvPr/>
        </p:nvCxnSpPr>
        <p:spPr>
          <a:xfrm rot="5400000">
            <a:off x="7314969" y="4262782"/>
            <a:ext cx="828384" cy="672368"/>
          </a:xfrm>
          <a:prstGeom prst="curvedConnector3">
            <a:avLst>
              <a:gd name="adj1" fmla="val 50000"/>
            </a:avLst>
          </a:prstGeom>
          <a:ln w="57150">
            <a:solidFill>
              <a:srgbClr val="0D4C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loud 42">
            <a:extLst>
              <a:ext uri="{FF2B5EF4-FFF2-40B4-BE49-F238E27FC236}">
                <a16:creationId xmlns:a16="http://schemas.microsoft.com/office/drawing/2014/main" xmlns="" id="{540B72CE-F88B-EF27-F30B-21410EB95FD7}"/>
              </a:ext>
            </a:extLst>
          </p:cNvPr>
          <p:cNvSpPr/>
          <p:nvPr/>
        </p:nvSpPr>
        <p:spPr>
          <a:xfrm>
            <a:off x="5329003" y="4883900"/>
            <a:ext cx="4127947" cy="2260709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D4C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267" b="1" dirty="0">
                <a:solidFill>
                  <a:srgbClr val="0D4C8E"/>
                </a:solidFill>
              </a:rPr>
              <a:t>DẤU HAI CHẤM</a:t>
            </a: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xmlns="" id="{D6E50070-DB14-1E4D-B728-A0E6BBE85D13}"/>
              </a:ext>
            </a:extLst>
          </p:cNvPr>
          <p:cNvSpPr/>
          <p:nvPr/>
        </p:nvSpPr>
        <p:spPr>
          <a:xfrm>
            <a:off x="12474861" y="5338592"/>
            <a:ext cx="3939241" cy="2116706"/>
          </a:xfrm>
          <a:prstGeom prst="cloud">
            <a:avLst/>
          </a:prstGeom>
          <a:solidFill>
            <a:srgbClr val="FDCFFD"/>
          </a:solidFill>
          <a:ln w="38100">
            <a:solidFill>
              <a:srgbClr val="B20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B207B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Cloud 56">
            <a:extLst>
              <a:ext uri="{FF2B5EF4-FFF2-40B4-BE49-F238E27FC236}">
                <a16:creationId xmlns:a16="http://schemas.microsoft.com/office/drawing/2014/main" xmlns="" id="{1277003A-C371-E047-A621-2A38B8688502}"/>
              </a:ext>
            </a:extLst>
          </p:cNvPr>
          <p:cNvSpPr/>
          <p:nvPr/>
        </p:nvSpPr>
        <p:spPr>
          <a:xfrm>
            <a:off x="0" y="4598966"/>
            <a:ext cx="3779228" cy="2401640"/>
          </a:xfrm>
          <a:prstGeom prst="cloud">
            <a:avLst/>
          </a:prstGeom>
          <a:solidFill>
            <a:srgbClr val="FDCFFD"/>
          </a:solidFill>
          <a:ln w="38100">
            <a:solidFill>
              <a:srgbClr val="B20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 smtClean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 smtClean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dirty="0" smtClean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 smtClean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 smtClean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 smtClean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200" b="1" dirty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endParaRPr lang="en-US" sz="3200" b="1" dirty="0">
              <a:solidFill>
                <a:srgbClr val="B207B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8" name="Connector: Curved 33">
            <a:extLst>
              <a:ext uri="{FF2B5EF4-FFF2-40B4-BE49-F238E27FC236}">
                <a16:creationId xmlns:a16="http://schemas.microsoft.com/office/drawing/2014/main" xmlns="" id="{4B8CFC44-043E-2646-8821-4A414986D8FB}"/>
              </a:ext>
            </a:extLst>
          </p:cNvPr>
          <p:cNvCxnSpPr>
            <a:cxnSpLocks/>
            <a:stCxn id="43" idx="2"/>
          </p:cNvCxnSpPr>
          <p:nvPr/>
        </p:nvCxnSpPr>
        <p:spPr>
          <a:xfrm rot="10800000" flipV="1">
            <a:off x="3490119" y="6014254"/>
            <a:ext cx="1851688" cy="157945"/>
          </a:xfrm>
          <a:prstGeom prst="curvedConnector3">
            <a:avLst>
              <a:gd name="adj1" fmla="val 50000"/>
            </a:avLst>
          </a:prstGeom>
          <a:ln w="57150">
            <a:solidFill>
              <a:srgbClr val="B20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loud 21">
            <a:extLst>
              <a:ext uri="{FF2B5EF4-FFF2-40B4-BE49-F238E27FC236}">
                <a16:creationId xmlns:a16="http://schemas.microsoft.com/office/drawing/2014/main" xmlns="" id="{1277003A-C371-E047-A621-2A38B8688502}"/>
              </a:ext>
            </a:extLst>
          </p:cNvPr>
          <p:cNvSpPr/>
          <p:nvPr/>
        </p:nvSpPr>
        <p:spPr>
          <a:xfrm>
            <a:off x="518319" y="7000604"/>
            <a:ext cx="5160520" cy="2212965"/>
          </a:xfrm>
          <a:prstGeom prst="cloud">
            <a:avLst/>
          </a:prstGeom>
          <a:solidFill>
            <a:srgbClr val="FDCFFD"/>
          </a:solidFill>
          <a:ln w="38100">
            <a:solidFill>
              <a:srgbClr val="B20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 smtClean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dirty="0" smtClean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 smtClean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 smtClean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 smtClean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 smtClean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200" b="1" dirty="0">
              <a:solidFill>
                <a:srgbClr val="B207B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Connector: Curved 33">
            <a:extLst>
              <a:ext uri="{FF2B5EF4-FFF2-40B4-BE49-F238E27FC236}">
                <a16:creationId xmlns:a16="http://schemas.microsoft.com/office/drawing/2014/main" xmlns="" id="{4B8CFC44-043E-2646-8821-4A414986D8FB}"/>
              </a:ext>
            </a:extLst>
          </p:cNvPr>
          <p:cNvCxnSpPr>
            <a:cxnSpLocks/>
          </p:cNvCxnSpPr>
          <p:nvPr/>
        </p:nvCxnSpPr>
        <p:spPr>
          <a:xfrm rot="10800000" flipV="1">
            <a:off x="5277388" y="7000604"/>
            <a:ext cx="1032131" cy="454693"/>
          </a:xfrm>
          <a:prstGeom prst="curvedConnector3">
            <a:avLst>
              <a:gd name="adj1" fmla="val 50000"/>
            </a:avLst>
          </a:prstGeom>
          <a:ln w="57150">
            <a:solidFill>
              <a:srgbClr val="B20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6639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/>
      <p:bldP spid="35" grpId="0" animBg="1"/>
      <p:bldP spid="37" grpId="0" animBg="1"/>
      <p:bldP spid="43" grpId="0" animBg="1"/>
      <p:bldP spid="32" grpId="0" animBg="1"/>
      <p:bldP spid="57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18319" y="76200"/>
            <a:ext cx="15011400" cy="132343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đậm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483340"/>
            <a:ext cx="16276638" cy="735586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 CHỢ</a:t>
            </a:r>
          </a:p>
          <a:p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mắm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hớt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mắm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mắm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chả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ra .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cẳng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mắm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đòng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ạ? </a:t>
            </a:r>
          </a:p>
          <a:p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phì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DB8162B-F07B-A9A8-A02A-B66468A11AD7}"/>
              </a:ext>
            </a:extLst>
          </p:cNvPr>
          <p:cNvSpPr txBox="1"/>
          <p:nvPr/>
        </p:nvSpPr>
        <p:spPr>
          <a:xfrm>
            <a:off x="2499520" y="8131314"/>
            <a:ext cx="243840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DB8162B-F07B-A9A8-A02A-B66468A11AD7}"/>
              </a:ext>
            </a:extLst>
          </p:cNvPr>
          <p:cNvSpPr txBox="1"/>
          <p:nvPr/>
        </p:nvSpPr>
        <p:spPr>
          <a:xfrm>
            <a:off x="13624719" y="3124200"/>
            <a:ext cx="243840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DB8162B-F07B-A9A8-A02A-B66468A11AD7}"/>
              </a:ext>
            </a:extLst>
          </p:cNvPr>
          <p:cNvSpPr txBox="1"/>
          <p:nvPr/>
        </p:nvSpPr>
        <p:spPr>
          <a:xfrm>
            <a:off x="11643519" y="4453384"/>
            <a:ext cx="243840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DB8162B-F07B-A9A8-A02A-B66468A11AD7}"/>
              </a:ext>
            </a:extLst>
          </p:cNvPr>
          <p:cNvSpPr txBox="1"/>
          <p:nvPr/>
        </p:nvSpPr>
        <p:spPr>
          <a:xfrm>
            <a:off x="13113619" y="5562600"/>
            <a:ext cx="243840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DB8162B-F07B-A9A8-A02A-B66468A11AD7}"/>
              </a:ext>
            </a:extLst>
          </p:cNvPr>
          <p:cNvSpPr txBox="1"/>
          <p:nvPr/>
        </p:nvSpPr>
        <p:spPr>
          <a:xfrm>
            <a:off x="13243719" y="6858000"/>
            <a:ext cx="243840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718720" y="737919"/>
            <a:ext cx="24383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772403" y="737919"/>
            <a:ext cx="24383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109119" y="1393846"/>
            <a:ext cx="1828800" cy="579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242719" y="1351477"/>
            <a:ext cx="220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0053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A044F025-9AF0-B8CB-0A6D-90B3C21AA8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2147399"/>
              </p:ext>
            </p:extLst>
          </p:nvPr>
        </p:nvGraphicFramePr>
        <p:xfrm>
          <a:off x="365919" y="457200"/>
          <a:ext cx="15240001" cy="79010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xmlns="" val="2281683415"/>
                    </a:ext>
                  </a:extLst>
                </a:gridCol>
                <a:gridCol w="6324600">
                  <a:extLst>
                    <a:ext uri="{9D8B030D-6E8A-4147-A177-3AD203B41FA5}">
                      <a16:colId xmlns:a16="http://schemas.microsoft.com/office/drawing/2014/main" xmlns="" val="2857507580"/>
                    </a:ext>
                  </a:extLst>
                </a:gridCol>
                <a:gridCol w="6324601">
                  <a:extLst>
                    <a:ext uri="{9D8B030D-6E8A-4147-A177-3AD203B41FA5}">
                      <a16:colId xmlns:a16="http://schemas.microsoft.com/office/drawing/2014/main" xmlns="" val="3203658677"/>
                    </a:ext>
                  </a:extLst>
                </a:gridCol>
              </a:tblGrid>
              <a:tr h="618067">
                <a:tc>
                  <a:txBody>
                    <a:bodyPr/>
                    <a:lstStyle/>
                    <a:p>
                      <a:pPr algn="l"/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80996299"/>
                  </a:ext>
                </a:extLst>
              </a:tr>
              <a:tr h="1463842">
                <a:tc>
                  <a:txBody>
                    <a:bodyPr/>
                    <a:lstStyle/>
                    <a:p>
                      <a:pPr algn="just"/>
                      <a:r>
                        <a:rPr lang="en-US" sz="3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endParaRPr lang="en-US" sz="3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6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36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3600" i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i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đừng</a:t>
                      </a:r>
                      <a:r>
                        <a:rPr lang="en-US" sz="3600" i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i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chớ</a:t>
                      </a:r>
                      <a:r>
                        <a:rPr lang="en-US" sz="3600" i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i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</a:t>
                      </a:r>
                      <a:r>
                        <a:rPr lang="en-US" sz="3600" i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i="1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3600" i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36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36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36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36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36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36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than (!)</a:t>
                      </a:r>
                    </a:p>
                  </a:txBody>
                  <a:tcPr>
                    <a:lnL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6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6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36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6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36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6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US" sz="36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mong</a:t>
                      </a:r>
                      <a:r>
                        <a:rPr lang="en-US" sz="36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36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6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6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6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6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6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6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36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2363241"/>
                  </a:ext>
                </a:extLst>
              </a:tr>
              <a:tr h="1008425">
                <a:tc>
                  <a:txBody>
                    <a:bodyPr/>
                    <a:lstStyle/>
                    <a:p>
                      <a:pPr algn="just"/>
                      <a:r>
                        <a:rPr lang="en-US" sz="3600" b="1" i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b="1" i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3600" b="1" i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600" b="0" i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ai, </a:t>
                      </a:r>
                      <a:r>
                        <a:rPr lang="en-US" sz="3600" b="0" i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3600" b="0" i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0" i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600" b="0" i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0" i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3600" b="0" i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  <a:p>
                      <a:pPr algn="just"/>
                      <a:r>
                        <a:rPr lang="en-US" sz="3600" b="0" i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b="0" i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3600" b="0" i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b="0" i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="0" i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3600" b="0" i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3600" b="0" i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3600" b="0" i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(?)</a:t>
                      </a:r>
                    </a:p>
                  </a:txBody>
                  <a:tcPr>
                    <a:lnL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7936431"/>
                  </a:ext>
                </a:extLst>
              </a:tr>
              <a:tr h="951653">
                <a:tc>
                  <a:txBody>
                    <a:bodyPr/>
                    <a:lstStyle/>
                    <a:p>
                      <a:pPr algn="just"/>
                      <a:r>
                        <a:rPr lang="en-US" sz="3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sz="3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endParaRPr lang="en-US" sz="36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30507479"/>
                  </a:ext>
                </a:extLst>
              </a:tr>
              <a:tr h="1919260">
                <a:tc>
                  <a:txBody>
                    <a:bodyPr/>
                    <a:lstStyle/>
                    <a:p>
                      <a:pPr algn="just"/>
                      <a:r>
                        <a:rPr lang="en-US" sz="3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endParaRPr lang="en-US" sz="3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600" b="0" i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Ôi</a:t>
                      </a:r>
                      <a:r>
                        <a:rPr lang="en-US" sz="3600" b="0" i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0" i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Ôi</a:t>
                      </a:r>
                      <a:r>
                        <a:rPr lang="en-US" sz="3600" b="0" i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chao, </a:t>
                      </a:r>
                      <a:r>
                        <a:rPr lang="en-US" sz="3600" b="0" i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3600" b="0" i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0" i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3600" b="0" i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0" i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lắm</a:t>
                      </a:r>
                      <a:r>
                        <a:rPr lang="en-US" sz="3600" b="0" i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0" i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3600" b="0" i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 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Khi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than (!)</a:t>
                      </a:r>
                    </a:p>
                  </a:txBody>
                  <a:tcPr>
                    <a:lnL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bộc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mừng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ngạc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đau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buồn</a:t>
                      </a:r>
                      <a:r>
                        <a:rPr lang="en-US" sz="36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,…)</a:t>
                      </a:r>
                    </a:p>
                  </a:txBody>
                  <a:tcPr>
                    <a:lnL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72310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44233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ết kế chưa có tên (9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444119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3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9713</TotalTime>
  <Words>376</Words>
  <Application>Microsoft Office PowerPoint</Application>
  <PresentationFormat>Custom</PresentationFormat>
  <Paragraphs>59</Paragraphs>
  <Slides>9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User</cp:lastModifiedBy>
  <cp:revision>1058</cp:revision>
  <dcterms:created xsi:type="dcterms:W3CDTF">2008-09-09T22:52:10Z</dcterms:created>
  <dcterms:modified xsi:type="dcterms:W3CDTF">2025-04-16T10:29:06Z</dcterms:modified>
</cp:coreProperties>
</file>