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78" r:id="rId3"/>
    <p:sldId id="282" r:id="rId4"/>
    <p:sldId id="283" r:id="rId5"/>
    <p:sldId id="284" r:id="rId6"/>
    <p:sldId id="285" r:id="rId7"/>
    <p:sldId id="286" r:id="rId8"/>
    <p:sldId id="288" r:id="rId9"/>
    <p:sldId id="289" r:id="rId10"/>
    <p:sldId id="279" r:id="rId11"/>
    <p:sldId id="292" r:id="rId12"/>
    <p:sldId id="258" r:id="rId13"/>
    <p:sldId id="290" r:id="rId14"/>
    <p:sldId id="293" r:id="rId15"/>
    <p:sldId id="313" r:id="rId16"/>
    <p:sldId id="294" r:id="rId17"/>
    <p:sldId id="303" r:id="rId18"/>
    <p:sldId id="304" r:id="rId19"/>
    <p:sldId id="305" r:id="rId20"/>
    <p:sldId id="307" r:id="rId21"/>
    <p:sldId id="308" r:id="rId22"/>
    <p:sldId id="309" r:id="rId23"/>
    <p:sldId id="310" r:id="rId24"/>
    <p:sldId id="311" r:id="rId25"/>
    <p:sldId id="312" r:id="rId26"/>
    <p:sldId id="3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0F0E7-A33B-4C62-AE2B-489F791213F0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459EB-D90A-40E3-B941-5EA6CF8AA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8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99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3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YOUTUBE: MsPham. </a:t>
            </a:r>
          </a:p>
          <a:p>
            <a:pPr algn="ctr"/>
            <a:r>
              <a:rPr lang="en-US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Facebook: Dạy và học cùng công nghệ.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4A174-4653-2CE3-A0CD-3B1381141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E818CC9-0039-07A7-A416-2B5600FBA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D33755-9406-818C-C8E1-0901C4B8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E09162-96E1-2B78-78F4-E23AEA6F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A490F3-1604-A8E5-45D3-3EEEEB1C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6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4C8698-3DA4-C5A4-C0E1-26F4C95D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3310C-F4C1-8F34-939D-4331C1887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9470B9-1505-72A4-9C34-33487E57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270DA2C-CC83-AA62-67AA-19DD3F4F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15A52B-E322-D089-B374-40C845F6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C78C066-F0B7-DEDD-A7A3-3A624ED6E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D7C28D-ECAF-775A-E335-4594E98FA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3D7E17-C9B3-1C50-924F-E794B574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3C77C34-0C5F-63F5-4CBC-B6638C3B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3ED643-C718-7974-F63A-9198A1AE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6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49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FB5BBE-3F05-8DB9-E4AF-D662DB62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08425-9F59-370A-59CE-0AB5D879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9F55CFE-2D37-61C8-B4EC-C39B0111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D4961E-54B9-30AE-CA56-34B41EC8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DF2352-046E-5271-F05A-35D837C1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2F3B3E-D9B4-A58F-8E71-88627C73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8FC8F9A-4198-D921-2AEF-3EB311D03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3C7FC6-5E50-0C4D-1CA3-2A68FA16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DC20DE-3096-9C31-1B21-831E5A5F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A9626C-B19E-083F-72A0-BFDC12CF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8199DE-EEA5-2C02-85D4-7D5AEB23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9C626B-600D-147F-70D2-F570696E1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F143FC-5923-12BE-D536-4C125BA19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F669EAA-AE5D-305A-46B1-3FFEE323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046A3F1-4095-63D6-CB27-283A8B19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4A49B7-AF18-684A-02A4-511ED4E5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26A9F4-4043-A65A-1876-BC27E5A8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AF0B07A-32A3-E677-F149-4A3737E9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A09EFA0-D7E9-E6D0-D300-C999A158C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889F5C7-9EDB-9DEE-D4FF-36320B1B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DDAACD0-A805-3A96-F6FD-0345FAAF5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5B32FB-FFF0-1419-08D6-F4D0AC1D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15D36C7-191A-ABAF-882E-3E51004B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FF1B8DD-87C2-39E3-01D7-089082D0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FBF038-9A06-0C39-3216-E4A519EA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9339AC6-1A4C-666B-C3C7-A6692DDD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E0AEE4E-F769-BC8D-1B22-7F8138DB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EB06BBA-5D41-E506-4C3E-DBADD58F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F9E03B-0EEC-80A2-F49C-F3920B6F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D8D2DC0-95C3-8D7F-283B-F609FCB6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EBB2075-CB3C-BA1B-F8DE-DD6AE945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074C2-2E1C-E25C-9E98-4B4CF640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2ACA747-F926-8CCE-84A7-CBDFB473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37C1F35-F541-B629-07EA-FAA796D91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117AC69-0428-59C5-3631-FAB334C0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16FD3CD-1DA2-F56D-7745-E60ABC8A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FBF267-C19B-7464-5FD7-8B615140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1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248BCD-1240-ACF4-D7B4-68E05E74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729CF34-EBB1-6ABE-44FC-8EC7179DF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7E17B30-2600-1A77-9A77-766403897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0208DDA-F769-4204-F1E2-8E70EB71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5CE164-5062-3758-8F40-6A140AD4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08F9921-6556-BDB7-B1CB-93DD3F6F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4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B4FD520-7FC7-8B34-23F1-D2BF3B01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9197DEC-C989-E382-14BA-6B0D4CCEA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EF61F2-91EB-C929-A5F4-BDFBCCC60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FC729-830D-485F-8B94-58FF6AB43752}" type="datetimeFigureOut">
              <a:rPr lang="en-GB" smtClean="0"/>
              <a:t>19/07/2025</a:t>
            </a:fld>
            <a:endParaRPr lang="en-GB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53DB0A-2228-981B-CCF7-A6AC4232C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D3AE2D1-DAAD-6950-9758-406C63E93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575359-BE64-40E1-9CB0-6C1C3C456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3319750" y="1945641"/>
            <a:ext cx="5870188" cy="8875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600" b="1" dirty="0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Unit 1 – Lesson 1</a:t>
            </a:r>
            <a:endParaRPr lang="zh-CN" altLang="en-US" sz="1600" b="1" dirty="0">
              <a:ln w="0"/>
              <a:solidFill>
                <a:srgbClr val="EC38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rington" panose="04040505050A02020702" pitchFamily="82" charset="0"/>
              <a:ea typeface="黑体" panose="02010609060101010101" pitchFamily="2" charset="-122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909122" y="3246534"/>
            <a:ext cx="106914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A57C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H" panose="020B7200000000000000" pitchFamily="34" charset="0"/>
                <a:ea typeface="黑体" panose="02010609060101010101" pitchFamily="2" charset="-122"/>
              </a:rPr>
              <a:t>My Friends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A57C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H" panose="020B7200000000000000" pitchFamily="34" charset="0"/>
              <a:ea typeface="黑体" panose="02010609060101010101" pitchFamily="2" charset="-122"/>
            </a:endParaRPr>
          </a:p>
        </p:txBody>
      </p:sp>
      <p:sp>
        <p:nvSpPr>
          <p:cNvPr id="4" name="MsPham1690"/>
          <p:cNvSpPr txBox="1"/>
          <p:nvPr/>
        </p:nvSpPr>
        <p:spPr>
          <a:xfrm>
            <a:off x="4024394" y="598917"/>
            <a:ext cx="44609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黑体" panose="02010609060101010101" pitchFamily="2" charset="-122"/>
                <a:cs typeface="Arial" panose="020B0604020202020204" pitchFamily="34" charset="0"/>
              </a:rPr>
              <a:t>English grade 4</a:t>
            </a:r>
            <a:endParaRPr lang="zh-CN" altLang="en-US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MsPham1690"/>
          <p:cNvSpPr txBox="1"/>
          <p:nvPr/>
        </p:nvSpPr>
        <p:spPr>
          <a:xfrm>
            <a:off x="6793230" y="5794760"/>
            <a:ext cx="44609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2800" b="1" dirty="0">
                <a:ln/>
                <a:solidFill>
                  <a:srgbClr val="00B0F0"/>
                </a:solidFill>
                <a:latin typeface=".VnAristote" panose="020B7200000000000000" pitchFamily="34" charset="0"/>
                <a:ea typeface="黑体" panose="02010609060101010101" pitchFamily="2" charset="-122"/>
                <a:cs typeface="Arial" panose="020B0604020202020204" pitchFamily="34" charset="0"/>
              </a:rPr>
              <a:t>Teacher: </a:t>
            </a:r>
            <a:r>
              <a:rPr lang="en-US" altLang="zh-CN" sz="2800" b="1" dirty="0" err="1">
                <a:ln/>
                <a:solidFill>
                  <a:srgbClr val="00B0F0"/>
                </a:solidFill>
                <a:latin typeface=".VnAristote" panose="020B7200000000000000" pitchFamily="34" charset="0"/>
                <a:ea typeface="黑体" panose="02010609060101010101" pitchFamily="2" charset="-122"/>
                <a:cs typeface="Arial" panose="020B0604020202020204" pitchFamily="34" charset="0"/>
              </a:rPr>
              <a:t>Ms.Quyen</a:t>
            </a:r>
            <a:endParaRPr lang="zh-CN" altLang="en-US" sz="2800" b="1" dirty="0">
              <a:ln/>
              <a:solidFill>
                <a:srgbClr val="00B0F0"/>
              </a:solidFill>
              <a:latin typeface=".VnAristote" panose="020B7200000000000000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GRAMMAR</a:t>
            </a:r>
            <a:endParaRPr lang="en-US" sz="72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.VnRevu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2401" y="323619"/>
            <a:ext cx="3329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 descr="Ảnh có chứa văn bản, phim hoạt hình">
            <a:extLst>
              <a:ext uri="{FF2B5EF4-FFF2-40B4-BE49-F238E27FC236}">
                <a16:creationId xmlns:a16="http://schemas.microsoft.com/office/drawing/2014/main" id="{D8FB765C-A70C-9A7E-237A-0D3281CA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95" y="1094376"/>
            <a:ext cx="12347821" cy="54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.sachmem.vn/public/characters/N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8602" y="637702"/>
            <a:ext cx="777240" cy="77724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12401" y="323619"/>
            <a:ext cx="217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88949" y="767956"/>
            <a:ext cx="6856651" cy="561693"/>
            <a:chOff x="2388949" y="767956"/>
            <a:chExt cx="6856651" cy="561693"/>
          </a:xfrm>
        </p:grpSpPr>
        <p:sp>
          <p:nvSpPr>
            <p:cNvPr id="5" name="Rounded Rectangle 4"/>
            <p:cNvSpPr/>
            <p:nvPr/>
          </p:nvSpPr>
          <p:spPr>
            <a:xfrm>
              <a:off x="2388949" y="767956"/>
              <a:ext cx="6569395" cy="544830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264" y="1133751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371038" y="1658609"/>
            <a:ext cx="6104046" cy="646986"/>
            <a:chOff x="4292380" y="1595193"/>
            <a:chExt cx="6104046" cy="646986"/>
          </a:xfrm>
        </p:grpSpPr>
        <p:sp>
          <p:nvSpPr>
            <p:cNvPr id="12" name="Rounded Rectangle 11"/>
            <p:cNvSpPr/>
            <p:nvPr/>
          </p:nvSpPr>
          <p:spPr>
            <a:xfrm>
              <a:off x="4590176" y="1595193"/>
              <a:ext cx="5806250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I'm from </a:t>
              </a:r>
              <a:r>
                <a:rPr lang="en-US" sz="3200" dirty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</a:t>
              </a:r>
              <a:r>
                <a:rPr lang="en-US" sz="32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99598" flipV="1">
              <a:off x="4292380" y="1841507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Hình ảnh 17" descr="Ảnh có chứa Phim hoạt hình, minh họa, Mặt người, hình mẫu&#10;&#10;Nội dung do AI tạo ra có thể không chính xác.">
            <a:extLst>
              <a:ext uri="{FF2B5EF4-FFF2-40B4-BE49-F238E27FC236}">
                <a16:creationId xmlns:a16="http://schemas.microsoft.com/office/drawing/2014/main" id="{01D2DD46-0241-02CA-F395-44CE178C0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63970"/>
            <a:ext cx="7729426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18098" y="1789612"/>
            <a:ext cx="4805851" cy="1671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8338" y="408538"/>
            <a:ext cx="550984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Cách hỏi và trả lời bạn từ đâu đến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772" y="408538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Structures: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8098" y="1801187"/>
            <a:ext cx="4626588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Where are you from? 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from + country.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0702" y="1892429"/>
            <a:ext cx="3918060" cy="14784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______.)</a:t>
            </a:r>
          </a:p>
        </p:txBody>
      </p:sp>
    </p:spTree>
    <p:extLst>
      <p:ext uri="{BB962C8B-B14F-4D97-AF65-F5344CB8AC3E}">
        <p14:creationId xmlns:p14="http://schemas.microsoft.com/office/powerpoint/2010/main" val="40624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sachmem.vn/public/images/v2/TA4T1SHS/U2-L1-2-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55" y="3274619"/>
            <a:ext cx="2099612" cy="2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s.sachmem.vn/public/images/v2/TA4T1SHS/U2-L1-2-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03" y="3274618"/>
            <a:ext cx="2202282" cy="21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.sachmem.vn/public/images/v2/TA4T1SHS/U2-L1-2-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22" y="3274618"/>
            <a:ext cx="2135546" cy="2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.sachmem.vn/public/characters/N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8602" y="637702"/>
            <a:ext cx="777240" cy="77724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12" idx="2"/>
          </p:cNvCxnSpPr>
          <p:nvPr/>
        </p:nvCxnSpPr>
        <p:spPr>
          <a:xfrm flipH="1">
            <a:off x="2367185" y="2144909"/>
            <a:ext cx="2509966" cy="106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2"/>
          </p:cNvCxnSpPr>
          <p:nvPr/>
        </p:nvCxnSpPr>
        <p:spPr>
          <a:xfrm flipH="1">
            <a:off x="4877150" y="2144909"/>
            <a:ext cx="1" cy="100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2"/>
            <a:endCxn id="1027" idx="0"/>
          </p:cNvCxnSpPr>
          <p:nvPr/>
        </p:nvCxnSpPr>
        <p:spPr>
          <a:xfrm>
            <a:off x="4877151" y="2144909"/>
            <a:ext cx="2680093" cy="112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1028" idx="0"/>
          </p:cNvCxnSpPr>
          <p:nvPr/>
        </p:nvCxnSpPr>
        <p:spPr>
          <a:xfrm>
            <a:off x="4877151" y="2144909"/>
            <a:ext cx="5560344" cy="112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73410" y="5398387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 Nam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23561" y="5489827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97656" y="5458801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69721" y="5428868"/>
            <a:ext cx="2021206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3410" y="367846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37817" y="767956"/>
            <a:ext cx="4707783" cy="646986"/>
            <a:chOff x="4537817" y="767956"/>
            <a:chExt cx="4707783" cy="646986"/>
          </a:xfrm>
        </p:grpSpPr>
        <p:sp>
          <p:nvSpPr>
            <p:cNvPr id="5" name="Rounded Rectangle 4"/>
            <p:cNvSpPr/>
            <p:nvPr/>
          </p:nvSpPr>
          <p:spPr>
            <a:xfrm>
              <a:off x="4537817" y="767956"/>
              <a:ext cx="4420527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264" y="1133751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548574" y="1497923"/>
            <a:ext cx="4371179" cy="646986"/>
            <a:chOff x="1645060" y="1555193"/>
            <a:chExt cx="4371179" cy="646986"/>
          </a:xfrm>
        </p:grpSpPr>
        <p:sp>
          <p:nvSpPr>
            <p:cNvPr id="12" name="Rounded Rectangle 11"/>
            <p:cNvSpPr/>
            <p:nvPr/>
          </p:nvSpPr>
          <p:spPr>
            <a:xfrm>
              <a:off x="1931034" y="1555193"/>
              <a:ext cx="4085205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I'm from </a:t>
              </a:r>
              <a:r>
                <a:rPr lang="en-US" sz="320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00402">
              <a:off x="1645060" y="1780737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Hình ảnh 2" descr="Ảnh có chứa phim hoạt hình, Phim hoạt hình, hoạt hình Nhật Bản, truyện tranh Nhật Bản&#10;&#10;Nội dung do AI tạo ra có thể không chính xác.">
            <a:extLst>
              <a:ext uri="{FF2B5EF4-FFF2-40B4-BE49-F238E27FC236}">
                <a16:creationId xmlns:a16="http://schemas.microsoft.com/office/drawing/2014/main" id="{51BF0184-0ABE-A52E-B5F0-7D0578782F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5" y="3214207"/>
            <a:ext cx="2021206" cy="21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7E1D7B2-8B94-DC6A-8B8E-2C7936241678}"/>
              </a:ext>
            </a:extLst>
          </p:cNvPr>
          <p:cNvSpPr/>
          <p:nvPr/>
        </p:nvSpPr>
        <p:spPr>
          <a:xfrm>
            <a:off x="812401" y="323619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 Let’s talk.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 descr="Ảnh có chứa phim hoạt hình, minh họa, Phim hoạt hình, Hoạt hình&#10;&#10;Nội dung do AI tạo ra có thể không chính xác.">
            <a:extLst>
              <a:ext uri="{FF2B5EF4-FFF2-40B4-BE49-F238E27FC236}">
                <a16:creationId xmlns:a16="http://schemas.microsoft.com/office/drawing/2014/main" id="{2CD8F21B-8C9B-4234-DCA5-45167D66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0" y="874390"/>
            <a:ext cx="10071909" cy="59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5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6220" y="1388490"/>
            <a:ext cx="1011272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b="1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.VnRevueH" panose="020B7200000000000000" pitchFamily="34" charset="0"/>
                <a:cs typeface="Arial" panose="020B0604020202020204" pitchFamily="34" charset="0"/>
              </a:rPr>
              <a:t>FEEDING GOLDFISH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7371" y="2208786"/>
            <a:ext cx="6625554" cy="2726591"/>
          </a:xfrm>
          <a:prstGeom prst="wedgeEllipseCallout">
            <a:avLst>
              <a:gd name="adj1" fmla="val 26258"/>
              <a:gd name="adj2" fmla="val -79219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Mỗi câu trả lời đúng là </a:t>
            </a:r>
          </a:p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THẦN CHÚ giúp cá Vàng </a:t>
            </a:r>
          </a:p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ngoi lên mặt nước nhận thức ăn.</a:t>
            </a:r>
          </a:p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Nào chúng mình cùng giúp </a:t>
            </a:r>
          </a:p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bạn nhỏ cho cá Vàng ăn nhé! </a:t>
            </a: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8204781" y="5432474"/>
            <a:ext cx="1939345" cy="804128"/>
          </a:xfrm>
          <a:prstGeom prst="roundRect">
            <a:avLst>
              <a:gd name="adj" fmla="val 50000"/>
            </a:avLst>
          </a:prstGeom>
          <a:solidFill>
            <a:srgbClr val="C7511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6729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xanh"/>
          <p:cNvSpPr/>
          <p:nvPr/>
        </p:nvSpPr>
        <p:spPr>
          <a:xfrm>
            <a:off x="7349924" y="3918269"/>
            <a:ext cx="452317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Australia.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349924" y="5371395"/>
            <a:ext cx="452317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Ustralia.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844220" y="4080733"/>
            <a:ext cx="1013311" cy="1025095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844220" y="5534575"/>
            <a:ext cx="1013311" cy="1025095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7977" y="409530"/>
            <a:ext cx="6600825" cy="3783777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1551" y="556733"/>
              <a:ext cx="5879721" cy="488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hong"/>
          <p:cNvSpPr/>
          <p:nvPr/>
        </p:nvSpPr>
        <p:spPr>
          <a:xfrm>
            <a:off x="7349924" y="2465143"/>
            <a:ext cx="452317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Britain.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6863894" y="2649964"/>
            <a:ext cx="956640" cy="967765"/>
          </a:xfrm>
          <a:prstGeom prst="ellipse">
            <a:avLst/>
          </a:prstGeom>
        </p:spPr>
      </p:pic>
      <p:pic>
        <p:nvPicPr>
          <p:cNvPr id="34" name="Picture 4" descr="https://s.sachmem.vn/public/images/v2/TA4T1SHS/U2-L1-2-d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/>
          <a:stretch/>
        </p:blipFill>
        <p:spPr bwMode="auto">
          <a:xfrm>
            <a:off x="3318661" y="1654688"/>
            <a:ext cx="1863327" cy="2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9" name="TextBox 28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10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7217733" y="3918269"/>
            <a:ext cx="4404547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I'm from Australia.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217733" y="5371395"/>
            <a:ext cx="4404547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I'm from America.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659524" y="5529643"/>
            <a:ext cx="1013311" cy="1025095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6687860" y="4099653"/>
            <a:ext cx="956640" cy="967765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7977" y="409531"/>
            <a:ext cx="6600825" cy="3522230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1228" y="540426"/>
              <a:ext cx="5106405" cy="52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pink"/>
          <p:cNvSpPr/>
          <p:nvPr/>
        </p:nvSpPr>
        <p:spPr>
          <a:xfrm>
            <a:off x="7217733" y="2465143"/>
            <a:ext cx="4404547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I'm from Malaysia.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631189" y="2621430"/>
            <a:ext cx="1013311" cy="1025095"/>
          </a:xfrm>
          <a:prstGeom prst="ellipse">
            <a:avLst/>
          </a:prstGeom>
        </p:spPr>
      </p:pic>
      <p:pic>
        <p:nvPicPr>
          <p:cNvPr id="33" name="Picture 3" descr="https://s.sachmem.vn/public/images/v2/TA4T1SHS/U2-L1-2-c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/>
          <a:stretch/>
        </p:blipFill>
        <p:spPr bwMode="auto">
          <a:xfrm>
            <a:off x="3245605" y="1689523"/>
            <a:ext cx="1904500" cy="21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7357929" y="3918269"/>
            <a:ext cx="4307080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Britain.</a:t>
            </a:r>
          </a:p>
        </p:txBody>
      </p:sp>
      <p:sp>
        <p:nvSpPr>
          <p:cNvPr id="23" name="blue"/>
          <p:cNvSpPr/>
          <p:nvPr/>
        </p:nvSpPr>
        <p:spPr>
          <a:xfrm>
            <a:off x="7357929" y="5371395"/>
            <a:ext cx="4307080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America.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19254" y="551265"/>
              <a:ext cx="5106405" cy="49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691045" y="4052047"/>
            <a:ext cx="1013311" cy="1025095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6719380" y="5520486"/>
            <a:ext cx="956640" cy="967765"/>
          </a:xfrm>
          <a:prstGeom prst="ellipse">
            <a:avLst/>
          </a:prstGeom>
        </p:spPr>
      </p:pic>
      <p:sp>
        <p:nvSpPr>
          <p:cNvPr id="17" name="pink"/>
          <p:cNvSpPr/>
          <p:nvPr/>
        </p:nvSpPr>
        <p:spPr>
          <a:xfrm>
            <a:off x="7357929" y="2465143"/>
            <a:ext cx="4307080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Japan.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691045" y="2583608"/>
            <a:ext cx="1013311" cy="1025095"/>
          </a:xfrm>
          <a:prstGeom prst="ellipse">
            <a:avLst/>
          </a:prstGeom>
        </p:spPr>
      </p:pic>
      <p:pic>
        <p:nvPicPr>
          <p:cNvPr id="31" name="Picture 2" descr="https://s.sachmem.vn/public/images/v2/TA4T1SHS/U2-L1-2-b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b="-4380"/>
          <a:stretch/>
        </p:blipFill>
        <p:spPr bwMode="auto">
          <a:xfrm>
            <a:off x="3423968" y="1544530"/>
            <a:ext cx="1867711" cy="22491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9623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xanh"/>
          <p:cNvSpPr/>
          <p:nvPr/>
        </p:nvSpPr>
        <p:spPr>
          <a:xfrm>
            <a:off x="7281017" y="3918269"/>
            <a:ext cx="4307080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Australia.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281017" y="5371395"/>
            <a:ext cx="4307080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America.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714112" y="4050031"/>
            <a:ext cx="1013311" cy="1025095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714112" y="5503873"/>
            <a:ext cx="1013311" cy="1025095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7977" y="409530"/>
            <a:ext cx="6600825" cy="3783777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0138" y="556733"/>
              <a:ext cx="5879721" cy="488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hong"/>
          <p:cNvSpPr/>
          <p:nvPr/>
        </p:nvSpPr>
        <p:spPr>
          <a:xfrm>
            <a:off x="7281017" y="2465143"/>
            <a:ext cx="4307080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Malaysia.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6733786" y="2619262"/>
            <a:ext cx="956640" cy="967765"/>
          </a:xfrm>
          <a:prstGeom prst="ellipse">
            <a:avLst/>
          </a:prstGeom>
        </p:spPr>
      </p:pic>
      <p:pic>
        <p:nvPicPr>
          <p:cNvPr id="31" name="Picture 1" descr="https://s.sachmem.vn/public/images/v2/TA4T1SHS/U2-L1-2-a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/>
          <a:stretch/>
        </p:blipFill>
        <p:spPr bwMode="auto">
          <a:xfrm>
            <a:off x="3422870" y="1711241"/>
            <a:ext cx="1838350" cy="21547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9" name="TextBox 28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10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7306654" y="3918269"/>
            <a:ext cx="4366901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Japan.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306654" y="5371395"/>
            <a:ext cx="4366901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VietNam.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713252" y="5522774"/>
            <a:ext cx="1013311" cy="1025095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6741588" y="4092784"/>
            <a:ext cx="956640" cy="967765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7977" y="409531"/>
            <a:ext cx="6600825" cy="3522230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4556" y="615212"/>
              <a:ext cx="5106405" cy="52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pink"/>
          <p:cNvSpPr/>
          <p:nvPr/>
        </p:nvSpPr>
        <p:spPr>
          <a:xfrm>
            <a:off x="7306654" y="2465143"/>
            <a:ext cx="4366901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from Britain.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684917" y="2614561"/>
            <a:ext cx="1013311" cy="1025095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45669" y="1648115"/>
            <a:ext cx="1852503" cy="17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7546633" y="3918269"/>
            <a:ext cx="4092739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in VietNam.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546633" y="5371395"/>
            <a:ext cx="4092739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from VietNam.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2057" y="1233026"/>
              <a:ext cx="5106405" cy="49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7048639" y="4093516"/>
            <a:ext cx="1013311" cy="1025095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7076974" y="5561955"/>
            <a:ext cx="956640" cy="967765"/>
          </a:xfrm>
          <a:prstGeom prst="ellipse">
            <a:avLst/>
          </a:prstGeom>
        </p:spPr>
      </p:pic>
      <p:sp>
        <p:nvSpPr>
          <p:cNvPr id="17" name="pink"/>
          <p:cNvSpPr/>
          <p:nvPr/>
        </p:nvSpPr>
        <p:spPr>
          <a:xfrm>
            <a:off x="7546633" y="2465143"/>
            <a:ext cx="4092739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Mai.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7048639" y="2625077"/>
            <a:ext cx="1013311" cy="10250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19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xanh"/>
          <p:cNvSpPr/>
          <p:nvPr/>
        </p:nvSpPr>
        <p:spPr>
          <a:xfrm>
            <a:off x="7546633" y="3918269"/>
            <a:ext cx="410128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from England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546633" y="5371395"/>
            <a:ext cx="410128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from English.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7048639" y="4079448"/>
            <a:ext cx="1013311" cy="1025095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7048639" y="5533290"/>
            <a:ext cx="1013311" cy="1025095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7977" y="409530"/>
            <a:ext cx="6600825" cy="3783777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0906" y="1018117"/>
              <a:ext cx="5879721" cy="488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are you from?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hong"/>
          <p:cNvSpPr/>
          <p:nvPr/>
        </p:nvSpPr>
        <p:spPr>
          <a:xfrm>
            <a:off x="7546633" y="2465143"/>
            <a:ext cx="410128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from England.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7068313" y="2648679"/>
            <a:ext cx="956640" cy="9677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45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9" name="TextBox 28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10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7130358" y="3918269"/>
            <a:ext cx="450901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 from?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130358" y="5371395"/>
            <a:ext cx="450901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 are you?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605836" y="5625034"/>
            <a:ext cx="1013311" cy="1025095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6634172" y="4195044"/>
            <a:ext cx="956640" cy="967765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7977" y="409531"/>
            <a:ext cx="6600825" cy="3522230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99964" y="1220845"/>
              <a:ext cx="5106405" cy="966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____________?</a:t>
              </a:r>
            </a:p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I am from Japan.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pink"/>
          <p:cNvSpPr/>
          <p:nvPr/>
        </p:nvSpPr>
        <p:spPr>
          <a:xfrm>
            <a:off x="7130358" y="2465143"/>
            <a:ext cx="4509015" cy="1281587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6577501" y="2716821"/>
            <a:ext cx="1013311" cy="10250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13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490804" y="776472"/>
            <a:ext cx="3959804" cy="4204740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0" y="1155194"/>
              <a:ext cx="191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7546633" y="3918269"/>
            <a:ext cx="3848147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When </a:t>
            </a:r>
            <a:endParaRPr lang="en-US" sz="32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7546633" y="5371395"/>
            <a:ext cx="3848147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Where </a:t>
            </a:r>
            <a:endParaRPr lang="en-US" sz="32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2057" y="1233026"/>
              <a:ext cx="5106405" cy="911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 are you from?</a:t>
              </a:r>
            </a:p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I’m from Australia.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7048639" y="4093516"/>
            <a:ext cx="1013311" cy="1025095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7076974" y="5561955"/>
            <a:ext cx="956640" cy="967765"/>
          </a:xfrm>
          <a:prstGeom prst="ellipse">
            <a:avLst/>
          </a:prstGeom>
        </p:spPr>
      </p:pic>
      <p:sp>
        <p:nvSpPr>
          <p:cNvPr id="17" name="pink"/>
          <p:cNvSpPr/>
          <p:nvPr/>
        </p:nvSpPr>
        <p:spPr>
          <a:xfrm>
            <a:off x="7546633" y="2465143"/>
            <a:ext cx="3848147" cy="1281587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rbel" panose="020B0503020204020204" pitchFamily="34" charset="0"/>
              </a:rPr>
              <a:t>What </a:t>
            </a:r>
            <a:endParaRPr lang="en-US" sz="3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7048639" y="2625077"/>
            <a:ext cx="1013311" cy="10250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12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38957" y="-58506"/>
            <a:ext cx="12230957" cy="6916506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38016" y="-62153"/>
            <a:ext cx="12230016" cy="411420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38016" y="1931638"/>
            <a:ext cx="12230016" cy="21769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87" y="2693848"/>
            <a:ext cx="3959804" cy="4204740"/>
          </a:xfrm>
          <a:prstGeom prst="rect">
            <a:avLst/>
          </a:prstGeom>
        </p:spPr>
      </p:pic>
      <p:sp>
        <p:nvSpPr>
          <p:cNvPr id="28" name="TextBox 27">
            <a:hlinkClick r:id="" action="ppaction://hlinkshowjump?jump=nextslide"/>
          </p:cNvPr>
          <p:cNvSpPr txBox="1"/>
          <p:nvPr/>
        </p:nvSpPr>
        <p:spPr>
          <a:xfrm>
            <a:off x="8034547" y="3072570"/>
            <a:ext cx="2976353" cy="923330"/>
          </a:xfrm>
          <a:prstGeom prst="rect">
            <a:avLst/>
          </a:prstGeom>
          <a:solidFill>
            <a:srgbClr val="EBDB7B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2663932" y="4143375"/>
            <a:ext cx="3187168" cy="27146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4224979" y="5608646"/>
            <a:ext cx="772454" cy="53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4199578" y="5750697"/>
            <a:ext cx="772454" cy="531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64974" y="2747657"/>
            <a:ext cx="466164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2176462" y="3395991"/>
            <a:ext cx="363385" cy="237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14675" y="5343524"/>
            <a:ext cx="2343150" cy="942975"/>
          </a:xfrm>
          <a:prstGeom prst="ellipse">
            <a:avLst/>
          </a:prstGeom>
          <a:blipFill dpi="0" rotWithShape="1">
            <a:blip r:embed="rId7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1128929" y="1687134"/>
            <a:ext cx="3051497" cy="2979413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980" y="394538"/>
            <a:ext cx="4516406" cy="562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384674" y="3879155"/>
            <a:ext cx="2109996" cy="275701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77977" y="409531"/>
            <a:ext cx="6600825" cy="3733844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4024" y="780318"/>
              <a:ext cx="5106405" cy="195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anose="04020705040A02060702" pitchFamily="82" charset="0"/>
                  <a:cs typeface="Arial" panose="020B0604020202020204" pitchFamily="34" charset="0"/>
                </a:rPr>
                <a:t>THANK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21" y="940142"/>
            <a:ext cx="5583958" cy="372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 Nam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Việt Nam</a:t>
            </a:r>
          </a:p>
        </p:txBody>
      </p:sp>
      <p:sp>
        <p:nvSpPr>
          <p:cNvPr id="5" name="Rectangle 4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</p:spTree>
    <p:extLst>
      <p:ext uri="{BB962C8B-B14F-4D97-AF65-F5344CB8AC3E}">
        <p14:creationId xmlns:p14="http://schemas.microsoft.com/office/powerpoint/2010/main" val="17009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Us flag large 38 stars.pn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11" y="1229511"/>
            <a:ext cx="5922379" cy="31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Mĩ/ Hoa Kì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</p:spTree>
    <p:extLst>
      <p:ext uri="{BB962C8B-B14F-4D97-AF65-F5344CB8AC3E}">
        <p14:creationId xmlns:p14="http://schemas.microsoft.com/office/powerpoint/2010/main" val="30559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laysia flag emoji - Malaysia flag PNG Clipart and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77" y="-136153"/>
            <a:ext cx="5836052" cy="58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Malaysia</a:t>
            </a:r>
          </a:p>
        </p:txBody>
      </p:sp>
      <p:sp>
        <p:nvSpPr>
          <p:cNvPr id="8" name="Rectangle 7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</p:spTree>
    <p:extLst>
      <p:ext uri="{BB962C8B-B14F-4D97-AF65-F5344CB8AC3E}">
        <p14:creationId xmlns:p14="http://schemas.microsoft.com/office/powerpoint/2010/main" val="16166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Flag of Japan bordered.pn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21" y="940142"/>
            <a:ext cx="5590177" cy="372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Nhật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</p:spTree>
    <p:extLst>
      <p:ext uri="{BB962C8B-B14F-4D97-AF65-F5344CB8AC3E}">
        <p14:creationId xmlns:p14="http://schemas.microsoft.com/office/powerpoint/2010/main" val="268690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80" r="773"/>
          <a:stretch/>
        </p:blipFill>
        <p:spPr>
          <a:xfrm>
            <a:off x="3304021" y="940143"/>
            <a:ext cx="5583958" cy="3731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Úc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772" y="362238"/>
            <a:ext cx="2162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Vocabulary</a:t>
            </a:r>
          </a:p>
        </p:txBody>
      </p:sp>
    </p:spTree>
    <p:extLst>
      <p:ext uri="{BB962C8B-B14F-4D97-AF65-F5344CB8AC3E}">
        <p14:creationId xmlns:p14="http://schemas.microsoft.com/office/powerpoint/2010/main" val="173073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ờ của Anh Cờ của Vương Quốc Cờ của Anh - hoài cổ cờ anh png tải về - Miễn  phí trong suốt điện Màu Xanh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7899" r="10676" b="15747"/>
          <a:stretch/>
        </p:blipFill>
        <p:spPr bwMode="auto">
          <a:xfrm>
            <a:off x="3304021" y="940143"/>
            <a:ext cx="5602420" cy="37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5944" y="4849791"/>
            <a:ext cx="43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2597" y="5866519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Anh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6772" y="362238"/>
            <a:ext cx="221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</p:spTree>
    <p:extLst>
      <p:ext uri="{BB962C8B-B14F-4D97-AF65-F5344CB8AC3E}">
        <p14:creationId xmlns:p14="http://schemas.microsoft.com/office/powerpoint/2010/main" val="37879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ờ của Anh Cờ của Vương Quốc Cờ của Anh - hoài cổ cờ anh png tải về - Miễn  phí trong suốt điện Màu Xanh png Tải về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7899" r="10676" b="15747"/>
          <a:stretch/>
        </p:blipFill>
        <p:spPr bwMode="auto">
          <a:xfrm>
            <a:off x="7977553" y="3760837"/>
            <a:ext cx="2747026" cy="18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80" r="773"/>
          <a:stretch/>
        </p:blipFill>
        <p:spPr>
          <a:xfrm>
            <a:off x="4625422" y="3764363"/>
            <a:ext cx="2737973" cy="1829733"/>
          </a:xfrm>
          <a:prstGeom prst="rect">
            <a:avLst/>
          </a:prstGeom>
        </p:spPr>
      </p:pic>
      <p:pic>
        <p:nvPicPr>
          <p:cNvPr id="4" name="Picture 4" descr="File:Flag of Japan bordered.pn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98" y="3764363"/>
            <a:ext cx="2741023" cy="18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Us flag large 38 stars.pn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11" y="770652"/>
            <a:ext cx="2903910" cy="18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421" y="770651"/>
            <a:ext cx="2737974" cy="1826207"/>
          </a:xfrm>
          <a:prstGeom prst="rect">
            <a:avLst/>
          </a:prstGeom>
        </p:spPr>
      </p:pic>
      <p:pic>
        <p:nvPicPr>
          <p:cNvPr id="7" name="Picture 2" descr="Malaysia flag emoji - Malaysia flag PNG Clipart and Transparent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b="16154"/>
          <a:stretch/>
        </p:blipFill>
        <p:spPr bwMode="auto">
          <a:xfrm>
            <a:off x="1378897" y="770651"/>
            <a:ext cx="2687624" cy="18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307" y="2574170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1006" y="2574170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7664" y="2574170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307" y="5565935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1006" y="5565935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7664" y="5565935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9997" y="308986"/>
            <a:ext cx="221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2593" y="185876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</a:t>
            </a:r>
          </a:p>
        </p:txBody>
      </p:sp>
    </p:spTree>
    <p:extLst>
      <p:ext uri="{BB962C8B-B14F-4D97-AF65-F5344CB8AC3E}">
        <p14:creationId xmlns:p14="http://schemas.microsoft.com/office/powerpoint/2010/main" val="3719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498</Words>
  <Application>Microsoft Office PowerPoint</Application>
  <PresentationFormat>Màn hình rộng</PresentationFormat>
  <Paragraphs>136</Paragraphs>
  <Slides>26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40" baseType="lpstr">
      <vt:lpstr>黑体</vt:lpstr>
      <vt:lpstr>.VnAristote</vt:lpstr>
      <vt:lpstr>.VnCooperH</vt:lpstr>
      <vt:lpstr>.VnRevue</vt:lpstr>
      <vt:lpstr>.VnRevueH</vt:lpstr>
      <vt:lpstr>Algerian</vt:lpstr>
      <vt:lpstr>Aptos</vt:lpstr>
      <vt:lpstr>Aptos Display</vt:lpstr>
      <vt:lpstr>Arial</vt:lpstr>
      <vt:lpstr>Corbel</vt:lpstr>
      <vt:lpstr>Harrington</vt:lpstr>
      <vt:lpstr>Tahoma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Hien Quyen</dc:creator>
  <cp:lastModifiedBy>Hien Quyen</cp:lastModifiedBy>
  <cp:revision>8</cp:revision>
  <dcterms:created xsi:type="dcterms:W3CDTF">2025-07-19T02:16:38Z</dcterms:created>
  <dcterms:modified xsi:type="dcterms:W3CDTF">2025-07-19T03:45:39Z</dcterms:modified>
</cp:coreProperties>
</file>