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mp4" ContentType="video/mp4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theme/theme3.xml" ContentType="application/vnd.openxmlformats-officedocument.theme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theme/theme4.xml" ContentType="application/vnd.openxmlformats-officedocument.theme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theme/theme5.xml" ContentType="application/vnd.openxmlformats-officedocument.theme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theme/theme6.xml" ContentType="application/vnd.openxmlformats-officedocument.theme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theme/theme7.xml" ContentType="application/vnd.openxmlformats-officedocument.theme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theme/theme8.xml" ContentType="application/vnd.openxmlformats-officedocument.theme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theme/theme9.xml" ContentType="application/vnd.openxmlformats-officedocument.theme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theme/theme10.xml" ContentType="application/vnd.openxmlformats-officedocument.theme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theme/theme11.xml" ContentType="application/vnd.openxmlformats-officedocument.theme+xml"/>
  <Override PartName="/ppt/theme/theme1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62" r:id="rId1"/>
    <p:sldMasterId id="2147483762" r:id="rId2"/>
    <p:sldMasterId id="2147483774" r:id="rId3"/>
    <p:sldMasterId id="2147483850" r:id="rId4"/>
    <p:sldMasterId id="2147483888" r:id="rId5"/>
    <p:sldMasterId id="2147483926" r:id="rId6"/>
    <p:sldMasterId id="2147484002" r:id="rId7"/>
    <p:sldMasterId id="2147484064" r:id="rId8"/>
    <p:sldMasterId id="2147484076" r:id="rId9"/>
    <p:sldMasterId id="2147484114" r:id="rId10"/>
    <p:sldMasterId id="2147484239" r:id="rId11"/>
  </p:sldMasterIdLst>
  <p:notesMasterIdLst>
    <p:notesMasterId r:id="rId31"/>
  </p:notesMasterIdLst>
  <p:sldIdLst>
    <p:sldId id="406" r:id="rId12"/>
    <p:sldId id="2007577182" r:id="rId13"/>
    <p:sldId id="2007577183" r:id="rId14"/>
    <p:sldId id="2007577184" r:id="rId15"/>
    <p:sldId id="2007577185" r:id="rId16"/>
    <p:sldId id="296" r:id="rId17"/>
    <p:sldId id="2007577179" r:id="rId18"/>
    <p:sldId id="316" r:id="rId19"/>
    <p:sldId id="318" r:id="rId20"/>
    <p:sldId id="317" r:id="rId21"/>
    <p:sldId id="303" r:id="rId22"/>
    <p:sldId id="325" r:id="rId23"/>
    <p:sldId id="326" r:id="rId24"/>
    <p:sldId id="313" r:id="rId25"/>
    <p:sldId id="2007577180" r:id="rId26"/>
    <p:sldId id="320" r:id="rId27"/>
    <p:sldId id="324" r:id="rId28"/>
    <p:sldId id="328" r:id="rId29"/>
    <p:sldId id="323" r:id="rId3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Kiểu Trung bình 2 - Nhấn mạnh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1" autoAdjust="0"/>
    <p:restoredTop sz="94660"/>
  </p:normalViewPr>
  <p:slideViewPr>
    <p:cSldViewPr snapToGrid="0">
      <p:cViewPr varScale="1">
        <p:scale>
          <a:sx n="80" d="100"/>
          <a:sy n="80" d="100"/>
        </p:scale>
        <p:origin x="222" y="9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2.xml"/><Relationship Id="rId18" Type="http://schemas.openxmlformats.org/officeDocument/2006/relationships/slide" Target="slides/slide7.xml"/><Relationship Id="rId26" Type="http://schemas.openxmlformats.org/officeDocument/2006/relationships/slide" Target="slides/slide15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0.xml"/><Relationship Id="rId34" Type="http://schemas.openxmlformats.org/officeDocument/2006/relationships/theme" Target="theme/theme1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1.xml"/><Relationship Id="rId17" Type="http://schemas.openxmlformats.org/officeDocument/2006/relationships/slide" Target="slides/slide6.xml"/><Relationship Id="rId25" Type="http://schemas.openxmlformats.org/officeDocument/2006/relationships/slide" Target="slides/slide14.xml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5.xml"/><Relationship Id="rId20" Type="http://schemas.openxmlformats.org/officeDocument/2006/relationships/slide" Target="slides/slide9.xml"/><Relationship Id="rId29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3.xml"/><Relationship Id="rId32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4.xml"/><Relationship Id="rId23" Type="http://schemas.openxmlformats.org/officeDocument/2006/relationships/slide" Target="slides/slide12.xml"/><Relationship Id="rId28" Type="http://schemas.openxmlformats.org/officeDocument/2006/relationships/slide" Target="slides/slide17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8.xml"/><Relationship Id="rId31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3.xml"/><Relationship Id="rId22" Type="http://schemas.openxmlformats.org/officeDocument/2006/relationships/slide" Target="slides/slide11.xml"/><Relationship Id="rId27" Type="http://schemas.openxmlformats.org/officeDocument/2006/relationships/slide" Target="slides/slide16.xml"/><Relationship Id="rId30" Type="http://schemas.openxmlformats.org/officeDocument/2006/relationships/slide" Target="slides/slide19.xml"/><Relationship Id="rId35" Type="http://schemas.openxmlformats.org/officeDocument/2006/relationships/tableStyles" Target="tableStyles.xml"/><Relationship Id="rId8" Type="http://schemas.openxmlformats.org/officeDocument/2006/relationships/slideMaster" Target="slideMasters/slideMaster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EFD42F7-718C-4B98-AAEC-167E6DDD60A7}" type="datetimeFigureOut">
              <a:rPr lang="en-US" smtClean="0"/>
              <a:t>7/19/2025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1B2AA4F-B828-4D7C-AFD3-893933DAFC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400062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r>
              <a:rPr lang="en-US" dirty="0"/>
              <a:t>GV </a:t>
            </a:r>
            <a:r>
              <a:rPr lang="en-US" dirty="0" err="1"/>
              <a:t>giới</a:t>
            </a:r>
            <a:r>
              <a:rPr lang="en-US" baseline="0" dirty="0"/>
              <a:t> </a:t>
            </a:r>
            <a:r>
              <a:rPr lang="en-US" baseline="0" dirty="0" err="1"/>
              <a:t>thiệu</a:t>
            </a:r>
            <a:r>
              <a:rPr lang="en-US" baseline="0" dirty="0"/>
              <a:t> 3 </a:t>
            </a:r>
            <a:r>
              <a:rPr lang="en-US" baseline="0" dirty="0" err="1"/>
              <a:t>nhân</a:t>
            </a:r>
            <a:r>
              <a:rPr lang="en-US" baseline="0" dirty="0"/>
              <a:t> </a:t>
            </a:r>
            <a:r>
              <a:rPr lang="en-US" baseline="0" dirty="0" err="1"/>
              <a:t>vật</a:t>
            </a:r>
            <a:r>
              <a:rPr lang="en-US" baseline="0" dirty="0"/>
              <a:t>. (</a:t>
            </a:r>
            <a:r>
              <a:rPr lang="en-US" baseline="0" dirty="0" err="1"/>
              <a:t>Kiến</a:t>
            </a:r>
            <a:r>
              <a:rPr lang="en-US" baseline="0" dirty="0"/>
              <a:t>, </a:t>
            </a:r>
            <a:r>
              <a:rPr lang="en-US" baseline="0" dirty="0" err="1"/>
              <a:t>Ve</a:t>
            </a:r>
            <a:r>
              <a:rPr lang="en-US" baseline="0" dirty="0"/>
              <a:t> </a:t>
            </a:r>
            <a:r>
              <a:rPr lang="en-US" baseline="0" dirty="0" err="1"/>
              <a:t>Sầu</a:t>
            </a:r>
            <a:r>
              <a:rPr lang="en-US" baseline="0" dirty="0"/>
              <a:t>, </a:t>
            </a:r>
            <a:r>
              <a:rPr lang="en-US" baseline="0" dirty="0" err="1"/>
              <a:t>Rô</a:t>
            </a:r>
            <a:r>
              <a:rPr lang="en-US" baseline="0" dirty="0"/>
              <a:t> – </a:t>
            </a:r>
            <a:r>
              <a:rPr lang="en-US" baseline="0" dirty="0" err="1"/>
              <a:t>bốt</a:t>
            </a:r>
            <a:r>
              <a:rPr lang="en-US" baseline="0" dirty="0"/>
              <a:t>)</a:t>
            </a:r>
          </a:p>
          <a:p>
            <a:pPr marL="171450" indent="-171450">
              <a:buFontTx/>
              <a:buChar char="-"/>
            </a:pPr>
            <a:r>
              <a:rPr lang="en-US" baseline="0" dirty="0" err="1"/>
              <a:t>Ấn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lời</a:t>
            </a:r>
            <a:r>
              <a:rPr lang="en-US" baseline="0" dirty="0"/>
              <a:t> </a:t>
            </a:r>
            <a:r>
              <a:rPr lang="en-US" baseline="0" dirty="0" err="1"/>
              <a:t>nói</a:t>
            </a:r>
            <a:r>
              <a:rPr lang="en-US" baseline="0" dirty="0"/>
              <a:t> </a:t>
            </a:r>
            <a:r>
              <a:rPr lang="en-US" baseline="0" dirty="0" err="1"/>
              <a:t>của</a:t>
            </a:r>
            <a:r>
              <a:rPr lang="en-US" baseline="0" dirty="0"/>
              <a:t> </a:t>
            </a:r>
            <a:r>
              <a:rPr lang="en-US" baseline="0" dirty="0" err="1"/>
              <a:t>các</a:t>
            </a:r>
            <a:r>
              <a:rPr lang="en-US" baseline="0" dirty="0"/>
              <a:t> </a:t>
            </a:r>
            <a:r>
              <a:rPr lang="en-US" baseline="0" dirty="0" err="1"/>
              <a:t>nhân</a:t>
            </a:r>
            <a:r>
              <a:rPr lang="en-US" baseline="0" dirty="0"/>
              <a:t> </a:t>
            </a:r>
            <a:r>
              <a:rPr lang="en-US" baseline="0" dirty="0" err="1"/>
              <a:t>vật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0BB4F9-1C72-4740-BCEE-0A1A069752E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497174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幻灯片图像占位符 52225"/>
          <p:cNvSpPr>
            <a:spLocks noGrp="1" noRot="1" noChangeAspect="1" noTextEdit="1"/>
          </p:cNvSpPr>
          <p:nvPr>
            <p:ph type="sldImg"/>
          </p:nvPr>
        </p:nvSpPr>
        <p:spPr/>
      </p:sp>
      <p:sp>
        <p:nvSpPr>
          <p:cNvPr id="52227" name="文本占位符 52226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endParaRPr dirty="0"/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2"/>
          </p:nvPr>
        </p:nvSpPr>
        <p:spPr/>
        <p:txBody>
          <a:bodyPr/>
          <a:lstStyle/>
          <a:p>
            <a:pPr lvl="0" algn="r"/>
            <a:fld id="{9A0DB2DC-4C9A-4742-B13C-FB6460FD3503}" type="slidenum">
              <a:rPr lang="en-US" altLang="zh-CN" sz="1200" dirty="0"/>
              <a:t>11</a:t>
            </a:fld>
            <a:endParaRPr lang="zh-CN" sz="1200" dirty="0"/>
          </a:p>
        </p:txBody>
      </p:sp>
    </p:spTree>
    <p:extLst>
      <p:ext uri="{BB962C8B-B14F-4D97-AF65-F5344CB8AC3E}">
        <p14:creationId xmlns:p14="http://schemas.microsoft.com/office/powerpoint/2010/main" val="153709510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幻灯片图像占位符 57345"/>
          <p:cNvSpPr>
            <a:spLocks noGrp="1" noRot="1" noChangeAspect="1" noTextEdit="1"/>
          </p:cNvSpPr>
          <p:nvPr>
            <p:ph type="sldImg"/>
          </p:nvPr>
        </p:nvSpPr>
        <p:spPr/>
      </p:sp>
      <p:sp>
        <p:nvSpPr>
          <p:cNvPr id="57347" name="文本占位符 57346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endParaRPr dirty="0"/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2"/>
          </p:nvPr>
        </p:nvSpPr>
        <p:spPr/>
        <p:txBody>
          <a:bodyPr/>
          <a:lstStyle/>
          <a:p>
            <a:pPr lvl="0" algn="r"/>
            <a:fld id="{9A0DB2DC-4C9A-4742-B13C-FB6460FD3503}" type="slidenum">
              <a:rPr lang="en-US" altLang="zh-CN" sz="1200" dirty="0"/>
              <a:t>18</a:t>
            </a:fld>
            <a:endParaRPr lang="zh-CN" sz="1200" dirty="0"/>
          </a:p>
        </p:txBody>
      </p:sp>
    </p:spTree>
    <p:extLst>
      <p:ext uri="{BB962C8B-B14F-4D97-AF65-F5344CB8AC3E}">
        <p14:creationId xmlns:p14="http://schemas.microsoft.com/office/powerpoint/2010/main" val="236652010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630C7C-C3AF-4ED7-AEDD-4BE4C4EB12E8}" type="datetimeFigureOut">
              <a:rPr lang="en-US" smtClean="0"/>
              <a:t>7/19/2025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0F01AE-E6FC-4EDC-9D52-E0A0E234CDAA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630C7C-C3AF-4ED7-AEDD-4BE4C4EB12E8}" type="datetimeFigureOut">
              <a:rPr lang="en-US" smtClean="0"/>
              <a:t>7/19/2025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0F01AE-E6FC-4EDC-9D52-E0A0E234CDAA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5053215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FD6325-FC85-421D-AADA-6853A8347841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19/07/2025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75C073-2E84-4697-BA39-87CA02218A51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272576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161344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4478373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4480896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0739776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6036985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979039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491308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66090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630C7C-C3AF-4ED7-AEDD-4BE4C4EB12E8}" type="datetimeFigureOut">
              <a:rPr lang="en-US" smtClean="0"/>
              <a:t>7/19/2025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0F01AE-E6FC-4EDC-9D52-E0A0E234CDAA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30994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846414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783877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36529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1931835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Times New Roman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370785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3453547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78658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563547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637258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E9F4565-D526-483B-81A4-DF52498E82A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0F83DE6-FC41-4ABD-B18B-47B19E7F2A1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F9A53E9-18B3-4A5B-9A84-777C869D77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9F0658-AF70-4F70-956A-64D5FD623C9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2E39AA0-47AD-48FC-A0D8-3CF8F3BB34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C0E3D5F-05FE-417B-B4D6-A79EB101BB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E1C387-0946-4EE4-977E-86762A0729A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8524016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40647987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4515694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887906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044574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8582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8515293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0162704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341015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197967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2664531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4B93568-86D6-46C1-AF58-F9F2ABF855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C7254B8-EBE0-4AB4-AAA1-454396F0F74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958F99A-0AD7-483A-B35E-C463704C491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9F0658-AF70-4F70-956A-64D5FD623C9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AEA2BBA-D13C-4714-B7E4-B5316CFC3A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AF9EF45-A41C-4E21-9E96-8DFE9A2619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E1C387-0946-4EE4-977E-86762A0729A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7512607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1044424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6711454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9116358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0886650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9368333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1898310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5940943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FD6325-FC85-421D-AADA-6853A8347841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19/07/2025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75C073-2E84-4697-BA39-87CA02218A51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3574272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108040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726637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8D968EE-F29C-43AA-BB3C-23D933BBED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58C3834-A8B1-4FA1-99D9-94697FC01CC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39ACE06-13CD-4AAC-9B90-35FC8EC8C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9F0658-AF70-4F70-956A-64D5FD623C9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E92DAA9-4427-405E-B645-D2E1297C76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FE844E0-BADF-47D3-95E6-73D84C438C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E1C387-0946-4EE4-977E-86762A0729A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6583243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5041618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3956779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749028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669084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452829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684176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378132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922897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210365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7652295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41BC7D7-301C-450B-AC5F-79ADA1706D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EE1013B-8E43-4821-B127-160C7B10418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0FBF097-DD2A-4797-81ED-1E35BA94BDB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BA21BB8-D234-4780-BE5E-30B6B0FEF4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9F0658-AF70-4F70-956A-64D5FD623C9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B304502-D366-4E54-B866-E7957F805C0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8E5EDE2-75E7-4341-973A-159F88EFE0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E1C387-0946-4EE4-977E-86762A0729A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7665189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2274344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Times New Roman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9914504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2373721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55162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592659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689894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9445445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5645183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373760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647873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48FA6DD-0445-440E-8B8D-A607AA16AD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229C95A-7DD6-438A-B7A2-C508838F290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F7608FA-6E86-4000-9914-45F23D5B4A9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B3C10C6-6EDD-4272-A6E1-D83D1121329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8CA6132-5715-4029-BA30-075F174449C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668C0E7B-D394-4A36-BAD7-EE827903AFB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9F0658-AF70-4F70-956A-64D5FD623C9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A3E1BEEE-96FE-4835-A951-8042BB72FB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A0E8A93E-933E-4DE1-8A0F-D90D1DFEB3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E1C387-0946-4EE4-977E-86762A0729A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5614968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350373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0907882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3794092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588662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8820788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594144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8052892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0365383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3930463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841674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5B60B22-6D5F-4765-BCB8-99378DBD347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14DFD96-5AB9-45FD-B295-B354641EAE3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9F0658-AF70-4F70-956A-64D5FD623C9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996CAA8-2420-4BE9-B14A-0B7BF3784B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C07BEE8-CD2A-4E6A-B4CE-65C2C302E5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E1C387-0946-4EE4-977E-86762A0729A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7709648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276871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0646803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3642053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FD6325-FC85-421D-AADA-6853A8347841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19/07/2025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75C073-2E84-4697-BA39-87CA02218A51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9234758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9780494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8499586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8682748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3009400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589385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801836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35254DB-F7B5-436E-8BE2-5DBD53BA441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9F0658-AF70-4F70-956A-64D5FD623C9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88B994D-635D-4B8D-9A8D-4011A97B19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57200C3-5DBC-40AC-949C-93B4B1F351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E1C387-0946-4EE4-977E-86762A0729A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5563236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84209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586550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11082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607613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487035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62270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0994109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Times New Roman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661507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6224459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90485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B1F59C-9E95-4958-A3B7-F846D7A2ED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B1FB8BA-54D1-4D9B-9F7A-8512E75B8A3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D6A5395-F601-40D8-A8ED-F1B170D00A9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66735B8-2B35-4F15-8676-E4A509FE48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9F0658-AF70-4F70-956A-64D5FD623C9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E4EFD9C-EA50-4DE0-9FCB-0194A65A78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D5371F7-F1DF-479F-A34B-205EBF2B43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E1C387-0946-4EE4-977E-86762A0729A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8309426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543174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729258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682012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4315970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726160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1701761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095173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4947877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3011213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463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630C7C-C3AF-4ED7-AEDD-4BE4C4EB12E8}" type="datetimeFigureOut">
              <a:rPr lang="en-US" smtClean="0"/>
              <a:t>7/19/2025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0F01AE-E6FC-4EDC-9D52-E0A0E234CDAA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D6BA02A-19F3-49A8-B3CD-128DC4A2AA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65D3EB6-C5E0-4478-92B1-024C2DECF3B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0964B97-9693-42AA-86A9-C320D4D7F99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551984C-49F0-41CD-9FF3-260FBB61C7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9F0658-AF70-4F70-956A-64D5FD623C9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0BC4923-64FD-40C3-9ADC-005779AE9A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502FB7F-EE8A-4AD0-A854-7C913317AF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E1C387-0946-4EE4-977E-86762A0729A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0064800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057647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2270434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3055145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E9F4565-D526-483B-81A4-DF52498E82A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0F83DE6-FC41-4ABD-B18B-47B19E7F2A1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F9A53E9-18B3-4A5B-9A84-777C869D77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9F0658-AF70-4F70-956A-64D5FD623C9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2E39AA0-47AD-48FC-A0D8-3CF8F3BB34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C0E3D5F-05FE-417B-B4D6-A79EB101BB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E1C387-0946-4EE4-977E-86762A0729A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4243739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4B93568-86D6-46C1-AF58-F9F2ABF855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C7254B8-EBE0-4AB4-AAA1-454396F0F74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958F99A-0AD7-483A-B35E-C463704C491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9F0658-AF70-4F70-956A-64D5FD623C9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AEA2BBA-D13C-4714-B7E4-B5316CFC3A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AF9EF45-A41C-4E21-9E96-8DFE9A2619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E1C387-0946-4EE4-977E-86762A0729A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6674570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8D968EE-F29C-43AA-BB3C-23D933BBED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58C3834-A8B1-4FA1-99D9-94697FC01CC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39ACE06-13CD-4AAC-9B90-35FC8EC8C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9F0658-AF70-4F70-956A-64D5FD623C9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E92DAA9-4427-405E-B645-D2E1297C76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FE844E0-BADF-47D3-95E6-73D84C438C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E1C387-0946-4EE4-977E-86762A0729A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2751452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41BC7D7-301C-450B-AC5F-79ADA1706D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EE1013B-8E43-4821-B127-160C7B10418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0FBF097-DD2A-4797-81ED-1E35BA94BDB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BA21BB8-D234-4780-BE5E-30B6B0FEF4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9F0658-AF70-4F70-956A-64D5FD623C9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B304502-D366-4E54-B866-E7957F805C0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8E5EDE2-75E7-4341-973A-159F88EFE0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E1C387-0946-4EE4-977E-86762A0729A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9100689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48FA6DD-0445-440E-8B8D-A607AA16AD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229C95A-7DD6-438A-B7A2-C508838F290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F7608FA-6E86-4000-9914-45F23D5B4A9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B3C10C6-6EDD-4272-A6E1-D83D1121329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8CA6132-5715-4029-BA30-075F174449C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668C0E7B-D394-4A36-BAD7-EE827903AFB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9F0658-AF70-4F70-956A-64D5FD623C9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A3E1BEEE-96FE-4835-A951-8042BB72FB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A0E8A93E-933E-4DE1-8A0F-D90D1DFEB3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E1C387-0946-4EE4-977E-86762A0729A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1357566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5B60B22-6D5F-4765-BCB8-99378DBD347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14DFD96-5AB9-45FD-B295-B354641EAE3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9F0658-AF70-4F70-956A-64D5FD623C9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996CAA8-2420-4BE9-B14A-0B7BF3784B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C07BEE8-CD2A-4E6A-B4CE-65C2C302E5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E1C387-0946-4EE4-977E-86762A0729A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0563352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35254DB-F7B5-436E-8BE2-5DBD53BA441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9F0658-AF70-4F70-956A-64D5FD623C9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88B994D-635D-4B8D-9A8D-4011A97B19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57200C3-5DBC-40AC-949C-93B4B1F351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E1C387-0946-4EE4-977E-86762A0729A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78116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CD1BAD-75A4-4174-85A8-CDFB80CE29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9C82DC9-1D38-4C32-81E3-70723D09553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1135D75-073E-42C9-A64F-AAF173D6B4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9F0658-AF70-4F70-956A-64D5FD623C9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AD43C7D-4BC9-4C68-BEE6-3CE046B811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60E7118-AC51-4AF8-8543-AE275DF83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E1C387-0946-4EE4-977E-86762A0729A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6894971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B1F59C-9E95-4958-A3B7-F846D7A2ED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B1FB8BA-54D1-4D9B-9F7A-8512E75B8A3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D6A5395-F601-40D8-A8ED-F1B170D00A9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66735B8-2B35-4F15-8676-E4A509FE48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9F0658-AF70-4F70-956A-64D5FD623C9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E4EFD9C-EA50-4DE0-9FCB-0194A65A78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D5371F7-F1DF-479F-A34B-205EBF2B43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E1C387-0946-4EE4-977E-86762A0729A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2058998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D6BA02A-19F3-49A8-B3CD-128DC4A2AA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65D3EB6-C5E0-4478-92B1-024C2DECF3B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0964B97-9693-42AA-86A9-C320D4D7F99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551984C-49F0-41CD-9FF3-260FBB61C7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9F0658-AF70-4F70-956A-64D5FD623C9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0BC4923-64FD-40C3-9ADC-005779AE9A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502FB7F-EE8A-4AD0-A854-7C913317AF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E1C387-0946-4EE4-977E-86762A0729A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3569547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CD1BAD-75A4-4174-85A8-CDFB80CE29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9C82DC9-1D38-4C32-81E3-70723D09553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1135D75-073E-42C9-A64F-AAF173D6B4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9F0658-AF70-4F70-956A-64D5FD623C9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AD43C7D-4BC9-4C68-BEE6-3CE046B811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60E7118-AC51-4AF8-8543-AE275DF83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E1C387-0946-4EE4-977E-86762A0729A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8739504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267D0FA-858A-4283-92A5-B149D842D2F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5E209EF-5C69-4418-A8A5-EE25091EA81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DEB4A56-5FF7-4633-B2AE-34410C652F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9F0658-AF70-4F70-956A-64D5FD623C9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2638B09-6CC8-46AB-BC14-2F2A5657DA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C6CFBCE-26E8-49C1-8FE2-654FA971DB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E1C387-0946-4EE4-977E-86762A0729A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6150417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9963229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1974313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9764049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7609679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9053772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379134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267D0FA-858A-4283-92A5-B149D842D2F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5E209EF-5C69-4418-A8A5-EE25091EA81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DEB4A56-5FF7-4633-B2AE-34410C652F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9F0658-AF70-4F70-956A-64D5FD623C9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2638B09-6CC8-46AB-BC14-2F2A5657DA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C6CFBCE-26E8-49C1-8FE2-654FA971DB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E1C387-0946-4EE4-977E-86762A0729A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5514874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FD6325-FC85-421D-AADA-6853A8347841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19/07/2025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75C073-2E84-4697-BA39-87CA02218A51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9604615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7335528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1888773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9579751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7670223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111172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303081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005436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159826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98956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0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7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5" y="98942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4" y="91794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5"/>
            <a:ext cx="449375" cy="11103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4" y="16033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2" y="210993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6" y="27891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1" y="27595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1" y="34449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5" y="34030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0" y="3373462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1"/>
            <a:ext cx="449375" cy="11103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0" y="405881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5" y="401691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8" y="456545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2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3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2" y="52446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7" y="521509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7" y="59004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1" y="58585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6" y="582897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</p:spTree>
    <p:extLst>
      <p:ext uri="{BB962C8B-B14F-4D97-AF65-F5344CB8AC3E}">
        <p14:creationId xmlns:p14="http://schemas.microsoft.com/office/powerpoint/2010/main" val="2310292328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49326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50577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7849699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0708840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Times New Roman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6620051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8578362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28449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1355391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976057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210648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7759980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8510839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00843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72268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17192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8791059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3155849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62998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732672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019962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962233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3057111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4793988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0024413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6962959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4915885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3924504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2971800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FD6325-FC85-421D-AADA-6853A8347841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19/07/2025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75C073-2E84-4697-BA39-87CA02218A51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5039943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8570874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4887889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716053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8472672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4386209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1374439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05483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490774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0976851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107313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451401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230105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6259242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3282919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9934306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Times New Roman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8005896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1372604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569681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102694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909525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2249846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0863973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38440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221784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741096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4587895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7447992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192622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031499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6274004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6906827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2963743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C81C43-8C97-4787-9E67-6FEE1D84B47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8585F07-951E-439A-A7DB-15EAAACEFB8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EF62ED7-EB9D-47A9-BF9F-E8FBF1E305B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FA6248-9075-44F6-BABA-ACCDFFA5474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7/19/2025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934A0AA-8FD5-4C86-8F31-3D31ABD0CDE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3F7E8D-06E8-4965-9227-B2B540DF3C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D0A7C2-3364-4B6C-B187-A7ABF31AEE8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0079877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3CF411-3DEF-46D1-B675-C48FED3905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3C91509-E546-43FB-98D6-6B6565906F2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FB402C0-5D64-4FA8-B7A1-2DC509FE273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FA6248-9075-44F6-BABA-ACCDFFA5474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7/19/2025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A69DC95-C7B6-475F-8785-3B9FAAAC70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8BDFA22-6D49-4339-B627-2EBBCC0B6E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D0A7C2-3364-4B6C-B187-A7ABF31AEE8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2686647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5347905-26D5-4AAD-B9AA-0768E6AC45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2004625-889A-4B5E-91DF-886F4BF9A1B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02DD92D-CB11-4825-A48A-651A8410EE3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FA6248-9075-44F6-BABA-ACCDFFA5474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7/19/2025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2B2DDC4-A3D2-4682-8945-C0DA250DAFE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978F52F-B27B-49CB-A3E9-CD723026A9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D0A7C2-3364-4B6C-B187-A7ABF31AEE8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5939457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9FD51D3-81D0-47D0-AFBB-001ADDD333F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CBC757-CD1E-4576-A47C-CB261696FB3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88A03A0-58CF-4752-9C67-37DF396D574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238A83D-B1BD-46AF-9B04-690C8CE8E26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FA6248-9075-44F6-BABA-ACCDFFA5474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7/19/2025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8369FEE-1515-4398-953A-3B8604E0B6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B5AF395-FE11-4E4D-8D74-BFCA29B709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D0A7C2-3364-4B6C-B187-A7ABF31AEE8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672064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2912347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658389-E235-40B6-936E-696FC89440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14DAA47-EFF5-4C2F-9FDC-F931255CB52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2C21C54-9AE0-411F-9D51-FEFD85BFDA1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0FFB7A6-68BD-4C89-BA50-7D80DB07572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EDE108A-A856-441A-966E-3E2BB718821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AE5D45AB-AD0C-43BD-9C71-577057BE2CC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FA6248-9075-44F6-BABA-ACCDFFA5474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7/19/2025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1C994C8-55A9-4DE7-A292-E46EFB6164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A0AFCDF-7718-40FD-9C0C-F867AE621C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D0A7C2-3364-4B6C-B187-A7ABF31AEE8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54157559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CEA30F2-0C34-4AAF-BD4B-54C04629B3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E8AC8DE-6E65-40FA-970C-7DD78403A3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FA6248-9075-44F6-BABA-ACCDFFA5474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7/19/2025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96379B1-A738-45D1-9C4D-7A96F3D6F1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E3EE0E8-8B6F-4941-AE51-E8A78DF2CD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D0A7C2-3364-4B6C-B187-A7ABF31AEE8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9642154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C7FD9B6-FCA8-493A-8121-06350FF8D4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FA6248-9075-44F6-BABA-ACCDFFA5474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7/19/2025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6BAF242-37ED-4A7C-8CB1-E0E053739C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E786D51-30FA-4C5E-AA2C-4F456027D5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D0A7C2-3364-4B6C-B187-A7ABF31AEE8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33422288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7A13A2-0F07-409B-831B-72D749F7D2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75E48B1-9887-47FC-8B33-EFB7917546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A22928A-5C9B-4E0E-ACA5-DAC8E8FE679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00497BF-46D2-4ED7-92A6-A0DF26DB8C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FA6248-9075-44F6-BABA-ACCDFFA5474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7/19/2025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FC497B6-F20A-41CF-BF5E-E84D9A71A76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30B5738-71BB-4769-8CEA-5E666A5EBF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D0A7C2-3364-4B6C-B187-A7ABF31AEE8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74859643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5FE272-8DF8-4794-AC33-8E0DC53546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B5D5AD1-1ACC-41B3-9D01-029208B9BCD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1274EE8-8D24-4E30-85CE-3EAE8BCBF09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86C8062-9A78-4204-B41B-1281F05296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FA6248-9075-44F6-BABA-ACCDFFA5474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7/19/2025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B8CE470-79B5-4EC6-A8D6-3CDD3BC8D05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023C154-4DC8-4458-89AB-A8E9B3F913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D0A7C2-3364-4B6C-B187-A7ABF31AEE8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11664167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962CCB-63AE-4BC5-882D-1818C3CE31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1D9169F-AF3E-40B1-BC18-85A4C7B106B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C11AE00-ACD7-4A15-B185-BC11A1F048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FA6248-9075-44F6-BABA-ACCDFFA5474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7/19/2025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A037F78-7CCD-411A-9584-8030271C412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9E8F386-8401-4BD2-A118-F02C56B887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D0A7C2-3364-4B6C-B187-A7ABF31AEE8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33643726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314702B4-D98D-4F11-BE96-F1FF275EA9F9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D53901C-0C8D-4F10-9997-6AE651BBC89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B6520DE-DAA5-40CC-A3CE-E592942F43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FA6248-9075-44F6-BABA-ACCDFFA5474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7/19/2025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667F7B6-A811-4FA8-B655-68D93BFD543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ABD84E9-52C2-4612-8A21-06EFD27EAC4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D0A7C2-3364-4B6C-B187-A7ABF31AEE8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911860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630C7C-C3AF-4ED7-AEDD-4BE4C4EB12E8}" type="datetimeFigureOut">
              <a:rPr lang="en-US" smtClean="0"/>
              <a:t>7/19/2025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0F01AE-E6FC-4EDC-9D52-E0A0E234CDAA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FD6325-FC85-421D-AADA-6853A8347841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19/07/2025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75C073-2E84-4697-BA39-87CA02218A51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032159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027095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983201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000915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327214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048649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334067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56875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833586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996507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630C7C-C3AF-4ED7-AEDD-4BE4C4EB12E8}" type="datetimeFigureOut">
              <a:rPr lang="en-US" smtClean="0"/>
              <a:t>7/19/2025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0F01AE-E6FC-4EDC-9D52-E0A0E234CDAA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282989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9607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92197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Times New Roman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7429255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919340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141759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455607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1134226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6820784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740908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630C7C-C3AF-4ED7-AEDD-4BE4C4EB12E8}" type="datetimeFigureOut">
              <a:rPr lang="en-US" smtClean="0"/>
              <a:t>7/19/2025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0F01AE-E6FC-4EDC-9D52-E0A0E234CDAA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174656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3906071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2704370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3172620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773180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2864084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67274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5199565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86160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194656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630C7C-C3AF-4ED7-AEDD-4BE4C4EB12E8}" type="datetimeFigureOut">
              <a:rPr lang="en-US" smtClean="0"/>
              <a:t>7/19/2025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0F01AE-E6FC-4EDC-9D52-E0A0E234CDAA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583670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957278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124936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0614265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2255080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FD6325-FC85-421D-AADA-6853A8347841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19/07/2025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75C073-2E84-4697-BA39-87CA02218A51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306441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794391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8015958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7350027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975966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630C7C-C3AF-4ED7-AEDD-4BE4C4EB12E8}" type="datetimeFigureOut">
              <a:rPr lang="en-US" smtClean="0"/>
              <a:t>7/19/2025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0F01AE-E6FC-4EDC-9D52-E0A0E234CDAA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4685110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451648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05594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0538866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84320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5877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87511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076154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6856711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Times New Roman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171994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630C7C-C3AF-4ED7-AEDD-4BE4C4EB12E8}" type="datetimeFigureOut">
              <a:rPr lang="en-US" smtClean="0"/>
              <a:t>7/19/2025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0F01AE-E6FC-4EDC-9D52-E0A0E234CDAA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9033514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763597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6959518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5976671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9987857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641792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082293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659966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901114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21559838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630C7C-C3AF-4ED7-AEDD-4BE4C4EB12E8}" type="datetimeFigureOut">
              <a:rPr lang="en-US" smtClean="0"/>
              <a:t>7/19/2025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0F01AE-E6FC-4EDC-9D52-E0A0E234CDAA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232614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19D19">
                    <a:lumMod val="50000"/>
                  </a:srgbClr>
                </a:solidFill>
                <a:latin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167797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2730111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2223102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4040694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117768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7734933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1704325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615516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16657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62.xml"/><Relationship Id="rId18" Type="http://schemas.openxmlformats.org/officeDocument/2006/relationships/slideLayout" Target="../slideLayouts/slideLayout267.xml"/><Relationship Id="rId26" Type="http://schemas.openxmlformats.org/officeDocument/2006/relationships/slideLayout" Target="../slideLayouts/slideLayout275.xml"/><Relationship Id="rId21" Type="http://schemas.openxmlformats.org/officeDocument/2006/relationships/slideLayout" Target="../slideLayouts/slideLayout270.xml"/><Relationship Id="rId34" Type="http://schemas.openxmlformats.org/officeDocument/2006/relationships/slideLayout" Target="../slideLayouts/slideLayout283.xml"/><Relationship Id="rId7" Type="http://schemas.openxmlformats.org/officeDocument/2006/relationships/slideLayout" Target="../slideLayouts/slideLayout256.xml"/><Relationship Id="rId12" Type="http://schemas.openxmlformats.org/officeDocument/2006/relationships/slideLayout" Target="../slideLayouts/slideLayout261.xml"/><Relationship Id="rId17" Type="http://schemas.openxmlformats.org/officeDocument/2006/relationships/slideLayout" Target="../slideLayouts/slideLayout266.xml"/><Relationship Id="rId25" Type="http://schemas.openxmlformats.org/officeDocument/2006/relationships/slideLayout" Target="../slideLayouts/slideLayout274.xml"/><Relationship Id="rId33" Type="http://schemas.openxmlformats.org/officeDocument/2006/relationships/slideLayout" Target="../slideLayouts/slideLayout282.xml"/><Relationship Id="rId2" Type="http://schemas.openxmlformats.org/officeDocument/2006/relationships/slideLayout" Target="../slideLayouts/slideLayout251.xml"/><Relationship Id="rId16" Type="http://schemas.openxmlformats.org/officeDocument/2006/relationships/slideLayout" Target="../slideLayouts/slideLayout265.xml"/><Relationship Id="rId20" Type="http://schemas.openxmlformats.org/officeDocument/2006/relationships/slideLayout" Target="../slideLayouts/slideLayout269.xml"/><Relationship Id="rId29" Type="http://schemas.openxmlformats.org/officeDocument/2006/relationships/slideLayout" Target="../slideLayouts/slideLayout278.xml"/><Relationship Id="rId1" Type="http://schemas.openxmlformats.org/officeDocument/2006/relationships/slideLayout" Target="../slideLayouts/slideLayout250.xml"/><Relationship Id="rId6" Type="http://schemas.openxmlformats.org/officeDocument/2006/relationships/slideLayout" Target="../slideLayouts/slideLayout255.xml"/><Relationship Id="rId11" Type="http://schemas.openxmlformats.org/officeDocument/2006/relationships/slideLayout" Target="../slideLayouts/slideLayout260.xml"/><Relationship Id="rId24" Type="http://schemas.openxmlformats.org/officeDocument/2006/relationships/slideLayout" Target="../slideLayouts/slideLayout273.xml"/><Relationship Id="rId32" Type="http://schemas.openxmlformats.org/officeDocument/2006/relationships/slideLayout" Target="../slideLayouts/slideLayout281.xml"/><Relationship Id="rId37" Type="http://schemas.openxmlformats.org/officeDocument/2006/relationships/theme" Target="../theme/theme10.xml"/><Relationship Id="rId5" Type="http://schemas.openxmlformats.org/officeDocument/2006/relationships/slideLayout" Target="../slideLayouts/slideLayout254.xml"/><Relationship Id="rId15" Type="http://schemas.openxmlformats.org/officeDocument/2006/relationships/slideLayout" Target="../slideLayouts/slideLayout264.xml"/><Relationship Id="rId23" Type="http://schemas.openxmlformats.org/officeDocument/2006/relationships/slideLayout" Target="../slideLayouts/slideLayout272.xml"/><Relationship Id="rId28" Type="http://schemas.openxmlformats.org/officeDocument/2006/relationships/slideLayout" Target="../slideLayouts/slideLayout277.xml"/><Relationship Id="rId36" Type="http://schemas.openxmlformats.org/officeDocument/2006/relationships/slideLayout" Target="../slideLayouts/slideLayout285.xml"/><Relationship Id="rId10" Type="http://schemas.openxmlformats.org/officeDocument/2006/relationships/slideLayout" Target="../slideLayouts/slideLayout259.xml"/><Relationship Id="rId19" Type="http://schemas.openxmlformats.org/officeDocument/2006/relationships/slideLayout" Target="../slideLayouts/slideLayout268.xml"/><Relationship Id="rId31" Type="http://schemas.openxmlformats.org/officeDocument/2006/relationships/slideLayout" Target="../slideLayouts/slideLayout280.xml"/><Relationship Id="rId4" Type="http://schemas.openxmlformats.org/officeDocument/2006/relationships/slideLayout" Target="../slideLayouts/slideLayout253.xml"/><Relationship Id="rId9" Type="http://schemas.openxmlformats.org/officeDocument/2006/relationships/slideLayout" Target="../slideLayouts/slideLayout258.xml"/><Relationship Id="rId14" Type="http://schemas.openxmlformats.org/officeDocument/2006/relationships/slideLayout" Target="../slideLayouts/slideLayout263.xml"/><Relationship Id="rId22" Type="http://schemas.openxmlformats.org/officeDocument/2006/relationships/slideLayout" Target="../slideLayouts/slideLayout271.xml"/><Relationship Id="rId27" Type="http://schemas.openxmlformats.org/officeDocument/2006/relationships/slideLayout" Target="../slideLayouts/slideLayout276.xml"/><Relationship Id="rId30" Type="http://schemas.openxmlformats.org/officeDocument/2006/relationships/slideLayout" Target="../slideLayouts/slideLayout279.xml"/><Relationship Id="rId35" Type="http://schemas.openxmlformats.org/officeDocument/2006/relationships/slideLayout" Target="../slideLayouts/slideLayout284.xml"/><Relationship Id="rId8" Type="http://schemas.openxmlformats.org/officeDocument/2006/relationships/slideLayout" Target="../slideLayouts/slideLayout257.xml"/><Relationship Id="rId3" Type="http://schemas.openxmlformats.org/officeDocument/2006/relationships/slideLayout" Target="../slideLayouts/slideLayout252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3.xml"/><Relationship Id="rId3" Type="http://schemas.openxmlformats.org/officeDocument/2006/relationships/slideLayout" Target="../slideLayouts/slideLayout288.xml"/><Relationship Id="rId7" Type="http://schemas.openxmlformats.org/officeDocument/2006/relationships/slideLayout" Target="../slideLayouts/slideLayout292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287.xml"/><Relationship Id="rId1" Type="http://schemas.openxmlformats.org/officeDocument/2006/relationships/slideLayout" Target="../slideLayouts/slideLayout286.xml"/><Relationship Id="rId6" Type="http://schemas.openxmlformats.org/officeDocument/2006/relationships/slideLayout" Target="../slideLayouts/slideLayout291.xml"/><Relationship Id="rId11" Type="http://schemas.openxmlformats.org/officeDocument/2006/relationships/slideLayout" Target="../slideLayouts/slideLayout296.xml"/><Relationship Id="rId5" Type="http://schemas.openxmlformats.org/officeDocument/2006/relationships/slideLayout" Target="../slideLayouts/slideLayout290.xml"/><Relationship Id="rId10" Type="http://schemas.openxmlformats.org/officeDocument/2006/relationships/slideLayout" Target="../slideLayouts/slideLayout295.xml"/><Relationship Id="rId4" Type="http://schemas.openxmlformats.org/officeDocument/2006/relationships/slideLayout" Target="../slideLayouts/slideLayout289.xml"/><Relationship Id="rId9" Type="http://schemas.openxmlformats.org/officeDocument/2006/relationships/slideLayout" Target="../slideLayouts/slideLayout29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6.xml"/><Relationship Id="rId18" Type="http://schemas.openxmlformats.org/officeDocument/2006/relationships/slideLayout" Target="../slideLayouts/slideLayout41.xml"/><Relationship Id="rId26" Type="http://schemas.openxmlformats.org/officeDocument/2006/relationships/slideLayout" Target="../slideLayouts/slideLayout49.xml"/><Relationship Id="rId3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44.xml"/><Relationship Id="rId34" Type="http://schemas.openxmlformats.org/officeDocument/2006/relationships/slideLayout" Target="../slideLayouts/slideLayout57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17" Type="http://schemas.openxmlformats.org/officeDocument/2006/relationships/slideLayout" Target="../slideLayouts/slideLayout40.xml"/><Relationship Id="rId25" Type="http://schemas.openxmlformats.org/officeDocument/2006/relationships/slideLayout" Target="../slideLayouts/slideLayout48.xml"/><Relationship Id="rId33" Type="http://schemas.openxmlformats.org/officeDocument/2006/relationships/slideLayout" Target="../slideLayouts/slideLayout56.xml"/><Relationship Id="rId2" Type="http://schemas.openxmlformats.org/officeDocument/2006/relationships/slideLayout" Target="../slideLayouts/slideLayout25.xml"/><Relationship Id="rId16" Type="http://schemas.openxmlformats.org/officeDocument/2006/relationships/slideLayout" Target="../slideLayouts/slideLayout39.xml"/><Relationship Id="rId20" Type="http://schemas.openxmlformats.org/officeDocument/2006/relationships/slideLayout" Target="../slideLayouts/slideLayout43.xml"/><Relationship Id="rId29" Type="http://schemas.openxmlformats.org/officeDocument/2006/relationships/slideLayout" Target="../slideLayouts/slideLayout52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24" Type="http://schemas.openxmlformats.org/officeDocument/2006/relationships/slideLayout" Target="../slideLayouts/slideLayout47.xml"/><Relationship Id="rId32" Type="http://schemas.openxmlformats.org/officeDocument/2006/relationships/slideLayout" Target="../slideLayouts/slideLayout55.xml"/><Relationship Id="rId5" Type="http://schemas.openxmlformats.org/officeDocument/2006/relationships/slideLayout" Target="../slideLayouts/slideLayout28.xml"/><Relationship Id="rId15" Type="http://schemas.openxmlformats.org/officeDocument/2006/relationships/slideLayout" Target="../slideLayouts/slideLayout38.xml"/><Relationship Id="rId23" Type="http://schemas.openxmlformats.org/officeDocument/2006/relationships/slideLayout" Target="../slideLayouts/slideLayout46.xml"/><Relationship Id="rId28" Type="http://schemas.openxmlformats.org/officeDocument/2006/relationships/slideLayout" Target="../slideLayouts/slideLayout51.xml"/><Relationship Id="rId36" Type="http://schemas.openxmlformats.org/officeDocument/2006/relationships/theme" Target="../theme/theme3.xml"/><Relationship Id="rId10" Type="http://schemas.openxmlformats.org/officeDocument/2006/relationships/slideLayout" Target="../slideLayouts/slideLayout33.xml"/><Relationship Id="rId19" Type="http://schemas.openxmlformats.org/officeDocument/2006/relationships/slideLayout" Target="../slideLayouts/slideLayout42.xml"/><Relationship Id="rId31" Type="http://schemas.openxmlformats.org/officeDocument/2006/relationships/slideLayout" Target="../slideLayouts/slideLayout54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slideLayout" Target="../slideLayouts/slideLayout37.xml"/><Relationship Id="rId22" Type="http://schemas.openxmlformats.org/officeDocument/2006/relationships/slideLayout" Target="../slideLayouts/slideLayout45.xml"/><Relationship Id="rId27" Type="http://schemas.openxmlformats.org/officeDocument/2006/relationships/slideLayout" Target="../slideLayouts/slideLayout50.xml"/><Relationship Id="rId30" Type="http://schemas.openxmlformats.org/officeDocument/2006/relationships/slideLayout" Target="../slideLayouts/slideLayout53.xml"/><Relationship Id="rId35" Type="http://schemas.openxmlformats.org/officeDocument/2006/relationships/slideLayout" Target="../slideLayouts/slideLayout58.xml"/><Relationship Id="rId8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71.xml"/><Relationship Id="rId18" Type="http://schemas.openxmlformats.org/officeDocument/2006/relationships/slideLayout" Target="../slideLayouts/slideLayout76.xml"/><Relationship Id="rId26" Type="http://schemas.openxmlformats.org/officeDocument/2006/relationships/slideLayout" Target="../slideLayouts/slideLayout84.xml"/><Relationship Id="rId21" Type="http://schemas.openxmlformats.org/officeDocument/2006/relationships/slideLayout" Target="../slideLayouts/slideLayout79.xml"/><Relationship Id="rId34" Type="http://schemas.openxmlformats.org/officeDocument/2006/relationships/slideLayout" Target="../slideLayouts/slideLayout92.xml"/><Relationship Id="rId7" Type="http://schemas.openxmlformats.org/officeDocument/2006/relationships/slideLayout" Target="../slideLayouts/slideLayout65.xml"/><Relationship Id="rId12" Type="http://schemas.openxmlformats.org/officeDocument/2006/relationships/slideLayout" Target="../slideLayouts/slideLayout70.xml"/><Relationship Id="rId17" Type="http://schemas.openxmlformats.org/officeDocument/2006/relationships/slideLayout" Target="../slideLayouts/slideLayout75.xml"/><Relationship Id="rId25" Type="http://schemas.openxmlformats.org/officeDocument/2006/relationships/slideLayout" Target="../slideLayouts/slideLayout83.xml"/><Relationship Id="rId33" Type="http://schemas.openxmlformats.org/officeDocument/2006/relationships/slideLayout" Target="../slideLayouts/slideLayout91.xml"/><Relationship Id="rId2" Type="http://schemas.openxmlformats.org/officeDocument/2006/relationships/slideLayout" Target="../slideLayouts/slideLayout60.xml"/><Relationship Id="rId16" Type="http://schemas.openxmlformats.org/officeDocument/2006/relationships/slideLayout" Target="../slideLayouts/slideLayout74.xml"/><Relationship Id="rId20" Type="http://schemas.openxmlformats.org/officeDocument/2006/relationships/slideLayout" Target="../slideLayouts/slideLayout78.xml"/><Relationship Id="rId29" Type="http://schemas.openxmlformats.org/officeDocument/2006/relationships/slideLayout" Target="../slideLayouts/slideLayout87.xml"/><Relationship Id="rId1" Type="http://schemas.openxmlformats.org/officeDocument/2006/relationships/slideLayout" Target="../slideLayouts/slideLayout59.xml"/><Relationship Id="rId6" Type="http://schemas.openxmlformats.org/officeDocument/2006/relationships/slideLayout" Target="../slideLayouts/slideLayout64.xml"/><Relationship Id="rId11" Type="http://schemas.openxmlformats.org/officeDocument/2006/relationships/slideLayout" Target="../slideLayouts/slideLayout69.xml"/><Relationship Id="rId24" Type="http://schemas.openxmlformats.org/officeDocument/2006/relationships/slideLayout" Target="../slideLayouts/slideLayout82.xml"/><Relationship Id="rId32" Type="http://schemas.openxmlformats.org/officeDocument/2006/relationships/slideLayout" Target="../slideLayouts/slideLayout90.xml"/><Relationship Id="rId37" Type="http://schemas.openxmlformats.org/officeDocument/2006/relationships/theme" Target="../theme/theme4.xml"/><Relationship Id="rId5" Type="http://schemas.openxmlformats.org/officeDocument/2006/relationships/slideLayout" Target="../slideLayouts/slideLayout63.xml"/><Relationship Id="rId15" Type="http://schemas.openxmlformats.org/officeDocument/2006/relationships/slideLayout" Target="../slideLayouts/slideLayout73.xml"/><Relationship Id="rId23" Type="http://schemas.openxmlformats.org/officeDocument/2006/relationships/slideLayout" Target="../slideLayouts/slideLayout81.xml"/><Relationship Id="rId28" Type="http://schemas.openxmlformats.org/officeDocument/2006/relationships/slideLayout" Target="../slideLayouts/slideLayout86.xml"/><Relationship Id="rId36" Type="http://schemas.openxmlformats.org/officeDocument/2006/relationships/slideLayout" Target="../slideLayouts/slideLayout94.xml"/><Relationship Id="rId10" Type="http://schemas.openxmlformats.org/officeDocument/2006/relationships/slideLayout" Target="../slideLayouts/slideLayout68.xml"/><Relationship Id="rId19" Type="http://schemas.openxmlformats.org/officeDocument/2006/relationships/slideLayout" Target="../slideLayouts/slideLayout77.xml"/><Relationship Id="rId31" Type="http://schemas.openxmlformats.org/officeDocument/2006/relationships/slideLayout" Target="../slideLayouts/slideLayout89.xml"/><Relationship Id="rId4" Type="http://schemas.openxmlformats.org/officeDocument/2006/relationships/slideLayout" Target="../slideLayouts/slideLayout62.xml"/><Relationship Id="rId9" Type="http://schemas.openxmlformats.org/officeDocument/2006/relationships/slideLayout" Target="../slideLayouts/slideLayout67.xml"/><Relationship Id="rId14" Type="http://schemas.openxmlformats.org/officeDocument/2006/relationships/slideLayout" Target="../slideLayouts/slideLayout72.xml"/><Relationship Id="rId22" Type="http://schemas.openxmlformats.org/officeDocument/2006/relationships/slideLayout" Target="../slideLayouts/slideLayout80.xml"/><Relationship Id="rId27" Type="http://schemas.openxmlformats.org/officeDocument/2006/relationships/slideLayout" Target="../slideLayouts/slideLayout85.xml"/><Relationship Id="rId30" Type="http://schemas.openxmlformats.org/officeDocument/2006/relationships/slideLayout" Target="../slideLayouts/slideLayout88.xml"/><Relationship Id="rId35" Type="http://schemas.openxmlformats.org/officeDocument/2006/relationships/slideLayout" Target="../slideLayouts/slideLayout93.xml"/><Relationship Id="rId8" Type="http://schemas.openxmlformats.org/officeDocument/2006/relationships/slideLayout" Target="../slideLayouts/slideLayout66.xml"/><Relationship Id="rId3" Type="http://schemas.openxmlformats.org/officeDocument/2006/relationships/slideLayout" Target="../slideLayouts/slideLayout61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07.xml"/><Relationship Id="rId18" Type="http://schemas.openxmlformats.org/officeDocument/2006/relationships/slideLayout" Target="../slideLayouts/slideLayout112.xml"/><Relationship Id="rId26" Type="http://schemas.openxmlformats.org/officeDocument/2006/relationships/slideLayout" Target="../slideLayouts/slideLayout120.xml"/><Relationship Id="rId21" Type="http://schemas.openxmlformats.org/officeDocument/2006/relationships/slideLayout" Target="../slideLayouts/slideLayout115.xml"/><Relationship Id="rId34" Type="http://schemas.openxmlformats.org/officeDocument/2006/relationships/slideLayout" Target="../slideLayouts/slideLayout128.xml"/><Relationship Id="rId7" Type="http://schemas.openxmlformats.org/officeDocument/2006/relationships/slideLayout" Target="../slideLayouts/slideLayout101.xml"/><Relationship Id="rId12" Type="http://schemas.openxmlformats.org/officeDocument/2006/relationships/slideLayout" Target="../slideLayouts/slideLayout106.xml"/><Relationship Id="rId17" Type="http://schemas.openxmlformats.org/officeDocument/2006/relationships/slideLayout" Target="../slideLayouts/slideLayout111.xml"/><Relationship Id="rId25" Type="http://schemas.openxmlformats.org/officeDocument/2006/relationships/slideLayout" Target="../slideLayouts/slideLayout119.xml"/><Relationship Id="rId33" Type="http://schemas.openxmlformats.org/officeDocument/2006/relationships/slideLayout" Target="../slideLayouts/slideLayout127.xml"/><Relationship Id="rId2" Type="http://schemas.openxmlformats.org/officeDocument/2006/relationships/slideLayout" Target="../slideLayouts/slideLayout96.xml"/><Relationship Id="rId16" Type="http://schemas.openxmlformats.org/officeDocument/2006/relationships/slideLayout" Target="../slideLayouts/slideLayout110.xml"/><Relationship Id="rId20" Type="http://schemas.openxmlformats.org/officeDocument/2006/relationships/slideLayout" Target="../slideLayouts/slideLayout114.xml"/><Relationship Id="rId29" Type="http://schemas.openxmlformats.org/officeDocument/2006/relationships/slideLayout" Target="../slideLayouts/slideLayout123.xml"/><Relationship Id="rId1" Type="http://schemas.openxmlformats.org/officeDocument/2006/relationships/slideLayout" Target="../slideLayouts/slideLayout95.xml"/><Relationship Id="rId6" Type="http://schemas.openxmlformats.org/officeDocument/2006/relationships/slideLayout" Target="../slideLayouts/slideLayout100.xml"/><Relationship Id="rId11" Type="http://schemas.openxmlformats.org/officeDocument/2006/relationships/slideLayout" Target="../slideLayouts/slideLayout105.xml"/><Relationship Id="rId24" Type="http://schemas.openxmlformats.org/officeDocument/2006/relationships/slideLayout" Target="../slideLayouts/slideLayout118.xml"/><Relationship Id="rId32" Type="http://schemas.openxmlformats.org/officeDocument/2006/relationships/slideLayout" Target="../slideLayouts/slideLayout126.xml"/><Relationship Id="rId37" Type="http://schemas.openxmlformats.org/officeDocument/2006/relationships/theme" Target="../theme/theme5.xml"/><Relationship Id="rId5" Type="http://schemas.openxmlformats.org/officeDocument/2006/relationships/slideLayout" Target="../slideLayouts/slideLayout99.xml"/><Relationship Id="rId15" Type="http://schemas.openxmlformats.org/officeDocument/2006/relationships/slideLayout" Target="../slideLayouts/slideLayout109.xml"/><Relationship Id="rId23" Type="http://schemas.openxmlformats.org/officeDocument/2006/relationships/slideLayout" Target="../slideLayouts/slideLayout117.xml"/><Relationship Id="rId28" Type="http://schemas.openxmlformats.org/officeDocument/2006/relationships/slideLayout" Target="../slideLayouts/slideLayout122.xml"/><Relationship Id="rId36" Type="http://schemas.openxmlformats.org/officeDocument/2006/relationships/slideLayout" Target="../slideLayouts/slideLayout130.xml"/><Relationship Id="rId10" Type="http://schemas.openxmlformats.org/officeDocument/2006/relationships/slideLayout" Target="../slideLayouts/slideLayout104.xml"/><Relationship Id="rId19" Type="http://schemas.openxmlformats.org/officeDocument/2006/relationships/slideLayout" Target="../slideLayouts/slideLayout113.xml"/><Relationship Id="rId31" Type="http://schemas.openxmlformats.org/officeDocument/2006/relationships/slideLayout" Target="../slideLayouts/slideLayout125.xml"/><Relationship Id="rId4" Type="http://schemas.openxmlformats.org/officeDocument/2006/relationships/slideLayout" Target="../slideLayouts/slideLayout98.xml"/><Relationship Id="rId9" Type="http://schemas.openxmlformats.org/officeDocument/2006/relationships/slideLayout" Target="../slideLayouts/slideLayout103.xml"/><Relationship Id="rId14" Type="http://schemas.openxmlformats.org/officeDocument/2006/relationships/slideLayout" Target="../slideLayouts/slideLayout108.xml"/><Relationship Id="rId22" Type="http://schemas.openxmlformats.org/officeDocument/2006/relationships/slideLayout" Target="../slideLayouts/slideLayout116.xml"/><Relationship Id="rId27" Type="http://schemas.openxmlformats.org/officeDocument/2006/relationships/slideLayout" Target="../slideLayouts/slideLayout121.xml"/><Relationship Id="rId30" Type="http://schemas.openxmlformats.org/officeDocument/2006/relationships/slideLayout" Target="../slideLayouts/slideLayout124.xml"/><Relationship Id="rId35" Type="http://schemas.openxmlformats.org/officeDocument/2006/relationships/slideLayout" Target="../slideLayouts/slideLayout129.xml"/><Relationship Id="rId8" Type="http://schemas.openxmlformats.org/officeDocument/2006/relationships/slideLayout" Target="../slideLayouts/slideLayout102.xml"/><Relationship Id="rId3" Type="http://schemas.openxmlformats.org/officeDocument/2006/relationships/slideLayout" Target="../slideLayouts/slideLayout97.xml"/></Relationships>
</file>

<file path=ppt/slideMasters/_rels/slideMaster6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43.xml"/><Relationship Id="rId18" Type="http://schemas.openxmlformats.org/officeDocument/2006/relationships/slideLayout" Target="../slideLayouts/slideLayout148.xml"/><Relationship Id="rId26" Type="http://schemas.openxmlformats.org/officeDocument/2006/relationships/slideLayout" Target="../slideLayouts/slideLayout156.xml"/><Relationship Id="rId21" Type="http://schemas.openxmlformats.org/officeDocument/2006/relationships/slideLayout" Target="../slideLayouts/slideLayout151.xml"/><Relationship Id="rId34" Type="http://schemas.openxmlformats.org/officeDocument/2006/relationships/slideLayout" Target="../slideLayouts/slideLayout164.xml"/><Relationship Id="rId7" Type="http://schemas.openxmlformats.org/officeDocument/2006/relationships/slideLayout" Target="../slideLayouts/slideLayout137.xml"/><Relationship Id="rId12" Type="http://schemas.openxmlformats.org/officeDocument/2006/relationships/slideLayout" Target="../slideLayouts/slideLayout142.xml"/><Relationship Id="rId17" Type="http://schemas.openxmlformats.org/officeDocument/2006/relationships/slideLayout" Target="../slideLayouts/slideLayout147.xml"/><Relationship Id="rId25" Type="http://schemas.openxmlformats.org/officeDocument/2006/relationships/slideLayout" Target="../slideLayouts/slideLayout155.xml"/><Relationship Id="rId33" Type="http://schemas.openxmlformats.org/officeDocument/2006/relationships/slideLayout" Target="../slideLayouts/slideLayout163.xml"/><Relationship Id="rId2" Type="http://schemas.openxmlformats.org/officeDocument/2006/relationships/slideLayout" Target="../slideLayouts/slideLayout132.xml"/><Relationship Id="rId16" Type="http://schemas.openxmlformats.org/officeDocument/2006/relationships/slideLayout" Target="../slideLayouts/slideLayout146.xml"/><Relationship Id="rId20" Type="http://schemas.openxmlformats.org/officeDocument/2006/relationships/slideLayout" Target="../slideLayouts/slideLayout150.xml"/><Relationship Id="rId29" Type="http://schemas.openxmlformats.org/officeDocument/2006/relationships/slideLayout" Target="../slideLayouts/slideLayout159.xml"/><Relationship Id="rId1" Type="http://schemas.openxmlformats.org/officeDocument/2006/relationships/slideLayout" Target="../slideLayouts/slideLayout131.xml"/><Relationship Id="rId6" Type="http://schemas.openxmlformats.org/officeDocument/2006/relationships/slideLayout" Target="../slideLayouts/slideLayout136.xml"/><Relationship Id="rId11" Type="http://schemas.openxmlformats.org/officeDocument/2006/relationships/slideLayout" Target="../slideLayouts/slideLayout141.xml"/><Relationship Id="rId24" Type="http://schemas.openxmlformats.org/officeDocument/2006/relationships/slideLayout" Target="../slideLayouts/slideLayout154.xml"/><Relationship Id="rId32" Type="http://schemas.openxmlformats.org/officeDocument/2006/relationships/slideLayout" Target="../slideLayouts/slideLayout162.xml"/><Relationship Id="rId37" Type="http://schemas.openxmlformats.org/officeDocument/2006/relationships/theme" Target="../theme/theme6.xml"/><Relationship Id="rId5" Type="http://schemas.openxmlformats.org/officeDocument/2006/relationships/slideLayout" Target="../slideLayouts/slideLayout135.xml"/><Relationship Id="rId15" Type="http://schemas.openxmlformats.org/officeDocument/2006/relationships/slideLayout" Target="../slideLayouts/slideLayout145.xml"/><Relationship Id="rId23" Type="http://schemas.openxmlformats.org/officeDocument/2006/relationships/slideLayout" Target="../slideLayouts/slideLayout153.xml"/><Relationship Id="rId28" Type="http://schemas.openxmlformats.org/officeDocument/2006/relationships/slideLayout" Target="../slideLayouts/slideLayout158.xml"/><Relationship Id="rId36" Type="http://schemas.openxmlformats.org/officeDocument/2006/relationships/slideLayout" Target="../slideLayouts/slideLayout166.xml"/><Relationship Id="rId10" Type="http://schemas.openxmlformats.org/officeDocument/2006/relationships/slideLayout" Target="../slideLayouts/slideLayout140.xml"/><Relationship Id="rId19" Type="http://schemas.openxmlformats.org/officeDocument/2006/relationships/slideLayout" Target="../slideLayouts/slideLayout149.xml"/><Relationship Id="rId31" Type="http://schemas.openxmlformats.org/officeDocument/2006/relationships/slideLayout" Target="../slideLayouts/slideLayout161.xml"/><Relationship Id="rId4" Type="http://schemas.openxmlformats.org/officeDocument/2006/relationships/slideLayout" Target="../slideLayouts/slideLayout134.xml"/><Relationship Id="rId9" Type="http://schemas.openxmlformats.org/officeDocument/2006/relationships/slideLayout" Target="../slideLayouts/slideLayout139.xml"/><Relationship Id="rId14" Type="http://schemas.openxmlformats.org/officeDocument/2006/relationships/slideLayout" Target="../slideLayouts/slideLayout144.xml"/><Relationship Id="rId22" Type="http://schemas.openxmlformats.org/officeDocument/2006/relationships/slideLayout" Target="../slideLayouts/slideLayout152.xml"/><Relationship Id="rId27" Type="http://schemas.openxmlformats.org/officeDocument/2006/relationships/slideLayout" Target="../slideLayouts/slideLayout157.xml"/><Relationship Id="rId30" Type="http://schemas.openxmlformats.org/officeDocument/2006/relationships/slideLayout" Target="../slideLayouts/slideLayout160.xml"/><Relationship Id="rId35" Type="http://schemas.openxmlformats.org/officeDocument/2006/relationships/slideLayout" Target="../slideLayouts/slideLayout165.xml"/><Relationship Id="rId8" Type="http://schemas.openxmlformats.org/officeDocument/2006/relationships/slideLayout" Target="../slideLayouts/slideLayout138.xml"/><Relationship Id="rId3" Type="http://schemas.openxmlformats.org/officeDocument/2006/relationships/slideLayout" Target="../slideLayouts/slideLayout133.xml"/></Relationships>
</file>

<file path=ppt/slideMasters/_rels/slideMaster7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79.xml"/><Relationship Id="rId18" Type="http://schemas.openxmlformats.org/officeDocument/2006/relationships/slideLayout" Target="../slideLayouts/slideLayout184.xml"/><Relationship Id="rId26" Type="http://schemas.openxmlformats.org/officeDocument/2006/relationships/slideLayout" Target="../slideLayouts/slideLayout192.xml"/><Relationship Id="rId21" Type="http://schemas.openxmlformats.org/officeDocument/2006/relationships/slideLayout" Target="../slideLayouts/slideLayout187.xml"/><Relationship Id="rId34" Type="http://schemas.openxmlformats.org/officeDocument/2006/relationships/slideLayout" Target="../slideLayouts/slideLayout200.xml"/><Relationship Id="rId7" Type="http://schemas.openxmlformats.org/officeDocument/2006/relationships/slideLayout" Target="../slideLayouts/slideLayout173.xml"/><Relationship Id="rId12" Type="http://schemas.openxmlformats.org/officeDocument/2006/relationships/slideLayout" Target="../slideLayouts/slideLayout178.xml"/><Relationship Id="rId17" Type="http://schemas.openxmlformats.org/officeDocument/2006/relationships/slideLayout" Target="../slideLayouts/slideLayout183.xml"/><Relationship Id="rId25" Type="http://schemas.openxmlformats.org/officeDocument/2006/relationships/slideLayout" Target="../slideLayouts/slideLayout191.xml"/><Relationship Id="rId33" Type="http://schemas.openxmlformats.org/officeDocument/2006/relationships/slideLayout" Target="../slideLayouts/slideLayout199.xml"/><Relationship Id="rId2" Type="http://schemas.openxmlformats.org/officeDocument/2006/relationships/slideLayout" Target="../slideLayouts/slideLayout168.xml"/><Relationship Id="rId16" Type="http://schemas.openxmlformats.org/officeDocument/2006/relationships/slideLayout" Target="../slideLayouts/slideLayout182.xml"/><Relationship Id="rId20" Type="http://schemas.openxmlformats.org/officeDocument/2006/relationships/slideLayout" Target="../slideLayouts/slideLayout186.xml"/><Relationship Id="rId29" Type="http://schemas.openxmlformats.org/officeDocument/2006/relationships/slideLayout" Target="../slideLayouts/slideLayout195.xml"/><Relationship Id="rId1" Type="http://schemas.openxmlformats.org/officeDocument/2006/relationships/slideLayout" Target="../slideLayouts/slideLayout167.xml"/><Relationship Id="rId6" Type="http://schemas.openxmlformats.org/officeDocument/2006/relationships/slideLayout" Target="../slideLayouts/slideLayout172.xml"/><Relationship Id="rId11" Type="http://schemas.openxmlformats.org/officeDocument/2006/relationships/slideLayout" Target="../slideLayouts/slideLayout177.xml"/><Relationship Id="rId24" Type="http://schemas.openxmlformats.org/officeDocument/2006/relationships/slideLayout" Target="../slideLayouts/slideLayout190.xml"/><Relationship Id="rId32" Type="http://schemas.openxmlformats.org/officeDocument/2006/relationships/slideLayout" Target="../slideLayouts/slideLayout198.xml"/><Relationship Id="rId37" Type="http://schemas.openxmlformats.org/officeDocument/2006/relationships/theme" Target="../theme/theme7.xml"/><Relationship Id="rId5" Type="http://schemas.openxmlformats.org/officeDocument/2006/relationships/slideLayout" Target="../slideLayouts/slideLayout171.xml"/><Relationship Id="rId15" Type="http://schemas.openxmlformats.org/officeDocument/2006/relationships/slideLayout" Target="../slideLayouts/slideLayout181.xml"/><Relationship Id="rId23" Type="http://schemas.openxmlformats.org/officeDocument/2006/relationships/slideLayout" Target="../slideLayouts/slideLayout189.xml"/><Relationship Id="rId28" Type="http://schemas.openxmlformats.org/officeDocument/2006/relationships/slideLayout" Target="../slideLayouts/slideLayout194.xml"/><Relationship Id="rId36" Type="http://schemas.openxmlformats.org/officeDocument/2006/relationships/slideLayout" Target="../slideLayouts/slideLayout202.xml"/><Relationship Id="rId10" Type="http://schemas.openxmlformats.org/officeDocument/2006/relationships/slideLayout" Target="../slideLayouts/slideLayout176.xml"/><Relationship Id="rId19" Type="http://schemas.openxmlformats.org/officeDocument/2006/relationships/slideLayout" Target="../slideLayouts/slideLayout185.xml"/><Relationship Id="rId31" Type="http://schemas.openxmlformats.org/officeDocument/2006/relationships/slideLayout" Target="../slideLayouts/slideLayout197.xml"/><Relationship Id="rId4" Type="http://schemas.openxmlformats.org/officeDocument/2006/relationships/slideLayout" Target="../slideLayouts/slideLayout170.xml"/><Relationship Id="rId9" Type="http://schemas.openxmlformats.org/officeDocument/2006/relationships/slideLayout" Target="../slideLayouts/slideLayout175.xml"/><Relationship Id="rId14" Type="http://schemas.openxmlformats.org/officeDocument/2006/relationships/slideLayout" Target="../slideLayouts/slideLayout180.xml"/><Relationship Id="rId22" Type="http://schemas.openxmlformats.org/officeDocument/2006/relationships/slideLayout" Target="../slideLayouts/slideLayout188.xml"/><Relationship Id="rId27" Type="http://schemas.openxmlformats.org/officeDocument/2006/relationships/slideLayout" Target="../slideLayouts/slideLayout193.xml"/><Relationship Id="rId30" Type="http://schemas.openxmlformats.org/officeDocument/2006/relationships/slideLayout" Target="../slideLayouts/slideLayout196.xml"/><Relationship Id="rId35" Type="http://schemas.openxmlformats.org/officeDocument/2006/relationships/slideLayout" Target="../slideLayouts/slideLayout201.xml"/><Relationship Id="rId8" Type="http://schemas.openxmlformats.org/officeDocument/2006/relationships/slideLayout" Target="../slideLayouts/slideLayout174.xml"/><Relationship Id="rId3" Type="http://schemas.openxmlformats.org/officeDocument/2006/relationships/slideLayout" Target="../slideLayouts/slideLayout169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0.xml"/><Relationship Id="rId3" Type="http://schemas.openxmlformats.org/officeDocument/2006/relationships/slideLayout" Target="../slideLayouts/slideLayout205.xml"/><Relationship Id="rId7" Type="http://schemas.openxmlformats.org/officeDocument/2006/relationships/slideLayout" Target="../slideLayouts/slideLayout209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204.xml"/><Relationship Id="rId1" Type="http://schemas.openxmlformats.org/officeDocument/2006/relationships/slideLayout" Target="../slideLayouts/slideLayout203.xml"/><Relationship Id="rId6" Type="http://schemas.openxmlformats.org/officeDocument/2006/relationships/slideLayout" Target="../slideLayouts/slideLayout208.xml"/><Relationship Id="rId11" Type="http://schemas.openxmlformats.org/officeDocument/2006/relationships/slideLayout" Target="../slideLayouts/slideLayout213.xml"/><Relationship Id="rId5" Type="http://schemas.openxmlformats.org/officeDocument/2006/relationships/slideLayout" Target="../slideLayouts/slideLayout207.xml"/><Relationship Id="rId10" Type="http://schemas.openxmlformats.org/officeDocument/2006/relationships/slideLayout" Target="../slideLayouts/slideLayout212.xml"/><Relationship Id="rId4" Type="http://schemas.openxmlformats.org/officeDocument/2006/relationships/slideLayout" Target="../slideLayouts/slideLayout206.xml"/><Relationship Id="rId9" Type="http://schemas.openxmlformats.org/officeDocument/2006/relationships/slideLayout" Target="../slideLayouts/slideLayout211.xml"/></Relationships>
</file>

<file path=ppt/slideMasters/_rels/slideMaster9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26.xml"/><Relationship Id="rId18" Type="http://schemas.openxmlformats.org/officeDocument/2006/relationships/slideLayout" Target="../slideLayouts/slideLayout231.xml"/><Relationship Id="rId26" Type="http://schemas.openxmlformats.org/officeDocument/2006/relationships/slideLayout" Target="../slideLayouts/slideLayout239.xml"/><Relationship Id="rId21" Type="http://schemas.openxmlformats.org/officeDocument/2006/relationships/slideLayout" Target="../slideLayouts/slideLayout234.xml"/><Relationship Id="rId34" Type="http://schemas.openxmlformats.org/officeDocument/2006/relationships/slideLayout" Target="../slideLayouts/slideLayout247.xml"/><Relationship Id="rId7" Type="http://schemas.openxmlformats.org/officeDocument/2006/relationships/slideLayout" Target="../slideLayouts/slideLayout220.xml"/><Relationship Id="rId12" Type="http://schemas.openxmlformats.org/officeDocument/2006/relationships/slideLayout" Target="../slideLayouts/slideLayout225.xml"/><Relationship Id="rId17" Type="http://schemas.openxmlformats.org/officeDocument/2006/relationships/slideLayout" Target="../slideLayouts/slideLayout230.xml"/><Relationship Id="rId25" Type="http://schemas.openxmlformats.org/officeDocument/2006/relationships/slideLayout" Target="../slideLayouts/slideLayout238.xml"/><Relationship Id="rId33" Type="http://schemas.openxmlformats.org/officeDocument/2006/relationships/slideLayout" Target="../slideLayouts/slideLayout246.xml"/><Relationship Id="rId2" Type="http://schemas.openxmlformats.org/officeDocument/2006/relationships/slideLayout" Target="../slideLayouts/slideLayout215.xml"/><Relationship Id="rId16" Type="http://schemas.openxmlformats.org/officeDocument/2006/relationships/slideLayout" Target="../slideLayouts/slideLayout229.xml"/><Relationship Id="rId20" Type="http://schemas.openxmlformats.org/officeDocument/2006/relationships/slideLayout" Target="../slideLayouts/slideLayout233.xml"/><Relationship Id="rId29" Type="http://schemas.openxmlformats.org/officeDocument/2006/relationships/slideLayout" Target="../slideLayouts/slideLayout242.xml"/><Relationship Id="rId1" Type="http://schemas.openxmlformats.org/officeDocument/2006/relationships/slideLayout" Target="../slideLayouts/slideLayout214.xml"/><Relationship Id="rId6" Type="http://schemas.openxmlformats.org/officeDocument/2006/relationships/slideLayout" Target="../slideLayouts/slideLayout219.xml"/><Relationship Id="rId11" Type="http://schemas.openxmlformats.org/officeDocument/2006/relationships/slideLayout" Target="../slideLayouts/slideLayout224.xml"/><Relationship Id="rId24" Type="http://schemas.openxmlformats.org/officeDocument/2006/relationships/slideLayout" Target="../slideLayouts/slideLayout237.xml"/><Relationship Id="rId32" Type="http://schemas.openxmlformats.org/officeDocument/2006/relationships/slideLayout" Target="../slideLayouts/slideLayout245.xml"/><Relationship Id="rId37" Type="http://schemas.openxmlformats.org/officeDocument/2006/relationships/theme" Target="../theme/theme9.xml"/><Relationship Id="rId5" Type="http://schemas.openxmlformats.org/officeDocument/2006/relationships/slideLayout" Target="../slideLayouts/slideLayout218.xml"/><Relationship Id="rId15" Type="http://schemas.openxmlformats.org/officeDocument/2006/relationships/slideLayout" Target="../slideLayouts/slideLayout228.xml"/><Relationship Id="rId23" Type="http://schemas.openxmlformats.org/officeDocument/2006/relationships/slideLayout" Target="../slideLayouts/slideLayout236.xml"/><Relationship Id="rId28" Type="http://schemas.openxmlformats.org/officeDocument/2006/relationships/slideLayout" Target="../slideLayouts/slideLayout241.xml"/><Relationship Id="rId36" Type="http://schemas.openxmlformats.org/officeDocument/2006/relationships/slideLayout" Target="../slideLayouts/slideLayout249.xml"/><Relationship Id="rId10" Type="http://schemas.openxmlformats.org/officeDocument/2006/relationships/slideLayout" Target="../slideLayouts/slideLayout223.xml"/><Relationship Id="rId19" Type="http://schemas.openxmlformats.org/officeDocument/2006/relationships/slideLayout" Target="../slideLayouts/slideLayout232.xml"/><Relationship Id="rId31" Type="http://schemas.openxmlformats.org/officeDocument/2006/relationships/slideLayout" Target="../slideLayouts/slideLayout244.xml"/><Relationship Id="rId4" Type="http://schemas.openxmlformats.org/officeDocument/2006/relationships/slideLayout" Target="../slideLayouts/slideLayout217.xml"/><Relationship Id="rId9" Type="http://schemas.openxmlformats.org/officeDocument/2006/relationships/slideLayout" Target="../slideLayouts/slideLayout222.xml"/><Relationship Id="rId14" Type="http://schemas.openxmlformats.org/officeDocument/2006/relationships/slideLayout" Target="../slideLayouts/slideLayout227.xml"/><Relationship Id="rId22" Type="http://schemas.openxmlformats.org/officeDocument/2006/relationships/slideLayout" Target="../slideLayouts/slideLayout235.xml"/><Relationship Id="rId27" Type="http://schemas.openxmlformats.org/officeDocument/2006/relationships/slideLayout" Target="../slideLayouts/slideLayout240.xml"/><Relationship Id="rId30" Type="http://schemas.openxmlformats.org/officeDocument/2006/relationships/slideLayout" Target="../slideLayouts/slideLayout243.xml"/><Relationship Id="rId35" Type="http://schemas.openxmlformats.org/officeDocument/2006/relationships/slideLayout" Target="../slideLayouts/slideLayout248.xml"/><Relationship Id="rId8" Type="http://schemas.openxmlformats.org/officeDocument/2006/relationships/slideLayout" Target="../slideLayouts/slideLayout221.xml"/><Relationship Id="rId3" Type="http://schemas.openxmlformats.org/officeDocument/2006/relationships/slideLayout" Target="../slideLayouts/slideLayout21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3630C7C-C3AF-4ED7-AEDD-4BE4C4EB12E8}" type="datetimeFigureOut">
              <a:rPr lang="en-US" smtClean="0"/>
              <a:t>7/19/2025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D0F01AE-E6FC-4EDC-9D52-E0A0E234CDAA}" type="slidenum">
              <a:rPr lang="en-US" smtClean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5" r:id="rId3"/>
    <p:sldLayoutId id="2147483666" r:id="rId4"/>
    <p:sldLayoutId id="2147483667" r:id="rId5"/>
    <p:sldLayoutId id="2147483668" r:id="rId6"/>
    <p:sldLayoutId id="2147483669" r:id="rId7"/>
    <p:sldLayoutId id="2147483670" r:id="rId8"/>
    <p:sldLayoutId id="2147483671" r:id="rId9"/>
    <p:sldLayoutId id="2147483672" r:id="rId10"/>
    <p:sldLayoutId id="214748367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5738313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15" r:id="rId1"/>
    <p:sldLayoutId id="2147484116" r:id="rId2"/>
    <p:sldLayoutId id="2147484117" r:id="rId3"/>
    <p:sldLayoutId id="2147484118" r:id="rId4"/>
    <p:sldLayoutId id="2147484119" r:id="rId5"/>
    <p:sldLayoutId id="2147484120" r:id="rId6"/>
    <p:sldLayoutId id="2147484121" r:id="rId7"/>
    <p:sldLayoutId id="2147484122" r:id="rId8"/>
    <p:sldLayoutId id="2147484123" r:id="rId9"/>
    <p:sldLayoutId id="2147484124" r:id="rId10"/>
    <p:sldLayoutId id="2147484125" r:id="rId11"/>
    <p:sldLayoutId id="2147484126" r:id="rId12"/>
    <p:sldLayoutId id="2147484127" r:id="rId13"/>
    <p:sldLayoutId id="2147484129" r:id="rId14"/>
    <p:sldLayoutId id="2147484130" r:id="rId15"/>
    <p:sldLayoutId id="2147484131" r:id="rId16"/>
    <p:sldLayoutId id="2147484132" r:id="rId17"/>
    <p:sldLayoutId id="2147484133" r:id="rId18"/>
    <p:sldLayoutId id="2147484134" r:id="rId19"/>
    <p:sldLayoutId id="2147484135" r:id="rId20"/>
    <p:sldLayoutId id="2147484136" r:id="rId21"/>
    <p:sldLayoutId id="2147484137" r:id="rId22"/>
    <p:sldLayoutId id="2147484138" r:id="rId23"/>
    <p:sldLayoutId id="2147484139" r:id="rId24"/>
    <p:sldLayoutId id="2147484140" r:id="rId25"/>
    <p:sldLayoutId id="2147484141" r:id="rId26"/>
    <p:sldLayoutId id="2147484142" r:id="rId27"/>
    <p:sldLayoutId id="2147484143" r:id="rId28"/>
    <p:sldLayoutId id="2147484144" r:id="rId29"/>
    <p:sldLayoutId id="2147484145" r:id="rId30"/>
    <p:sldLayoutId id="2147484146" r:id="rId31"/>
    <p:sldLayoutId id="2147484147" r:id="rId32"/>
    <p:sldLayoutId id="2147484148" r:id="rId33"/>
    <p:sldLayoutId id="2147484149" r:id="rId34"/>
    <p:sldLayoutId id="2147484150" r:id="rId35"/>
    <p:sldLayoutId id="2147484151" r:id="rId3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5A2E02D-E0E2-4A80-8F57-8FE31FB5DB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EE03057-A137-4B19-865C-2FC72969C7E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FA6248-9075-44F6-BABA-ACCDFFA5474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7/19/2025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D0A7C2-3364-4B6C-B187-A7ABF31AEE8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50964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40" r:id="rId1"/>
    <p:sldLayoutId id="2147484241" r:id="rId2"/>
    <p:sldLayoutId id="2147484242" r:id="rId3"/>
    <p:sldLayoutId id="2147484243" r:id="rId4"/>
    <p:sldLayoutId id="2147484244" r:id="rId5"/>
    <p:sldLayoutId id="2147484245" r:id="rId6"/>
    <p:sldLayoutId id="2147484246" r:id="rId7"/>
    <p:sldLayoutId id="2147484247" r:id="rId8"/>
    <p:sldLayoutId id="2147484248" r:id="rId9"/>
    <p:sldLayoutId id="2147484249" r:id="rId10"/>
    <p:sldLayoutId id="2147484250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881A86E1-5358-499B-9212-01E4636D55C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2FC1F4-69EB-45D7-8024-6747BBF1E49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375E685-E006-4BE6-AE08-11DA8380D65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D9F0658-AF70-4F70-956A-64D5FD623C9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1CDC8B0-BAA2-41A5-9DD2-687675A061A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7592832-1C1E-4A75-B60B-546AABA25E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BE1C387-0946-4EE4-977E-86762A0729A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76058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3" r:id="rId1"/>
    <p:sldLayoutId id="2147483764" r:id="rId2"/>
    <p:sldLayoutId id="2147483765" r:id="rId3"/>
    <p:sldLayoutId id="2147483766" r:id="rId4"/>
    <p:sldLayoutId id="2147483767" r:id="rId5"/>
    <p:sldLayoutId id="2147483768" r:id="rId6"/>
    <p:sldLayoutId id="2147483769" r:id="rId7"/>
    <p:sldLayoutId id="2147483770" r:id="rId8"/>
    <p:sldLayoutId id="2147483771" r:id="rId9"/>
    <p:sldLayoutId id="2147483772" r:id="rId10"/>
    <p:sldLayoutId id="2147483773" r:id="rId11"/>
    <p:sldLayoutId id="214748423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40753553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5" r:id="rId1"/>
    <p:sldLayoutId id="2147483776" r:id="rId2"/>
    <p:sldLayoutId id="2147483777" r:id="rId3"/>
    <p:sldLayoutId id="2147483778" r:id="rId4"/>
    <p:sldLayoutId id="2147483779" r:id="rId5"/>
    <p:sldLayoutId id="2147483780" r:id="rId6"/>
    <p:sldLayoutId id="2147483781" r:id="rId7"/>
    <p:sldLayoutId id="2147483782" r:id="rId8"/>
    <p:sldLayoutId id="2147483783" r:id="rId9"/>
    <p:sldLayoutId id="2147483784" r:id="rId10"/>
    <p:sldLayoutId id="2147483785" r:id="rId11"/>
    <p:sldLayoutId id="2147483787" r:id="rId12"/>
    <p:sldLayoutId id="2147483789" r:id="rId13"/>
    <p:sldLayoutId id="2147483790" r:id="rId14"/>
    <p:sldLayoutId id="2147483791" r:id="rId15"/>
    <p:sldLayoutId id="2147483792" r:id="rId16"/>
    <p:sldLayoutId id="2147483793" r:id="rId17"/>
    <p:sldLayoutId id="2147483794" r:id="rId18"/>
    <p:sldLayoutId id="2147483795" r:id="rId19"/>
    <p:sldLayoutId id="2147483796" r:id="rId20"/>
    <p:sldLayoutId id="2147483797" r:id="rId21"/>
    <p:sldLayoutId id="2147483798" r:id="rId22"/>
    <p:sldLayoutId id="2147483799" r:id="rId23"/>
    <p:sldLayoutId id="2147483800" r:id="rId24"/>
    <p:sldLayoutId id="2147483801" r:id="rId25"/>
    <p:sldLayoutId id="2147483802" r:id="rId26"/>
    <p:sldLayoutId id="2147483803" r:id="rId27"/>
    <p:sldLayoutId id="2147483804" r:id="rId28"/>
    <p:sldLayoutId id="2147483805" r:id="rId29"/>
    <p:sldLayoutId id="2147483806" r:id="rId30"/>
    <p:sldLayoutId id="2147483807" r:id="rId31"/>
    <p:sldLayoutId id="2147483808" r:id="rId32"/>
    <p:sldLayoutId id="2147483809" r:id="rId33"/>
    <p:sldLayoutId id="2147483810" r:id="rId34"/>
    <p:sldLayoutId id="2147483811" r:id="rId3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40200962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1" r:id="rId1"/>
    <p:sldLayoutId id="2147483852" r:id="rId2"/>
    <p:sldLayoutId id="2147483853" r:id="rId3"/>
    <p:sldLayoutId id="2147483854" r:id="rId4"/>
    <p:sldLayoutId id="2147483855" r:id="rId5"/>
    <p:sldLayoutId id="2147483856" r:id="rId6"/>
    <p:sldLayoutId id="2147483857" r:id="rId7"/>
    <p:sldLayoutId id="2147483858" r:id="rId8"/>
    <p:sldLayoutId id="2147483859" r:id="rId9"/>
    <p:sldLayoutId id="2147483860" r:id="rId10"/>
    <p:sldLayoutId id="2147483861" r:id="rId11"/>
    <p:sldLayoutId id="2147483862" r:id="rId12"/>
    <p:sldLayoutId id="2147483863" r:id="rId13"/>
    <p:sldLayoutId id="2147483865" r:id="rId14"/>
    <p:sldLayoutId id="2147483866" r:id="rId15"/>
    <p:sldLayoutId id="2147483867" r:id="rId16"/>
    <p:sldLayoutId id="2147483868" r:id="rId17"/>
    <p:sldLayoutId id="2147483869" r:id="rId18"/>
    <p:sldLayoutId id="2147483870" r:id="rId19"/>
    <p:sldLayoutId id="2147483871" r:id="rId20"/>
    <p:sldLayoutId id="2147483872" r:id="rId21"/>
    <p:sldLayoutId id="2147483873" r:id="rId22"/>
    <p:sldLayoutId id="2147483874" r:id="rId23"/>
    <p:sldLayoutId id="2147483875" r:id="rId24"/>
    <p:sldLayoutId id="2147483876" r:id="rId25"/>
    <p:sldLayoutId id="2147483877" r:id="rId26"/>
    <p:sldLayoutId id="2147483878" r:id="rId27"/>
    <p:sldLayoutId id="2147483879" r:id="rId28"/>
    <p:sldLayoutId id="2147483880" r:id="rId29"/>
    <p:sldLayoutId id="2147483881" r:id="rId30"/>
    <p:sldLayoutId id="2147483882" r:id="rId31"/>
    <p:sldLayoutId id="2147483883" r:id="rId32"/>
    <p:sldLayoutId id="2147483884" r:id="rId33"/>
    <p:sldLayoutId id="2147483885" r:id="rId34"/>
    <p:sldLayoutId id="2147483886" r:id="rId35"/>
    <p:sldLayoutId id="2147483887" r:id="rId3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6025279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9" r:id="rId1"/>
    <p:sldLayoutId id="2147483890" r:id="rId2"/>
    <p:sldLayoutId id="2147483891" r:id="rId3"/>
    <p:sldLayoutId id="2147483892" r:id="rId4"/>
    <p:sldLayoutId id="2147483893" r:id="rId5"/>
    <p:sldLayoutId id="2147483894" r:id="rId6"/>
    <p:sldLayoutId id="2147483895" r:id="rId7"/>
    <p:sldLayoutId id="2147483896" r:id="rId8"/>
    <p:sldLayoutId id="2147483897" r:id="rId9"/>
    <p:sldLayoutId id="2147483898" r:id="rId10"/>
    <p:sldLayoutId id="2147483899" r:id="rId11"/>
    <p:sldLayoutId id="2147483900" r:id="rId12"/>
    <p:sldLayoutId id="2147483901" r:id="rId13"/>
    <p:sldLayoutId id="2147483903" r:id="rId14"/>
    <p:sldLayoutId id="2147483904" r:id="rId15"/>
    <p:sldLayoutId id="2147483905" r:id="rId16"/>
    <p:sldLayoutId id="2147483906" r:id="rId17"/>
    <p:sldLayoutId id="2147483907" r:id="rId18"/>
    <p:sldLayoutId id="2147483908" r:id="rId19"/>
    <p:sldLayoutId id="2147483909" r:id="rId20"/>
    <p:sldLayoutId id="2147483910" r:id="rId21"/>
    <p:sldLayoutId id="2147483911" r:id="rId22"/>
    <p:sldLayoutId id="2147483912" r:id="rId23"/>
    <p:sldLayoutId id="2147483913" r:id="rId24"/>
    <p:sldLayoutId id="2147483914" r:id="rId25"/>
    <p:sldLayoutId id="2147483915" r:id="rId26"/>
    <p:sldLayoutId id="2147483916" r:id="rId27"/>
    <p:sldLayoutId id="2147483917" r:id="rId28"/>
    <p:sldLayoutId id="2147483918" r:id="rId29"/>
    <p:sldLayoutId id="2147483919" r:id="rId30"/>
    <p:sldLayoutId id="2147483920" r:id="rId31"/>
    <p:sldLayoutId id="2147483921" r:id="rId32"/>
    <p:sldLayoutId id="2147483922" r:id="rId33"/>
    <p:sldLayoutId id="2147483923" r:id="rId34"/>
    <p:sldLayoutId id="2147483924" r:id="rId35"/>
    <p:sldLayoutId id="2147483925" r:id="rId3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5588600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7" r:id="rId1"/>
    <p:sldLayoutId id="2147483928" r:id="rId2"/>
    <p:sldLayoutId id="2147483929" r:id="rId3"/>
    <p:sldLayoutId id="2147483930" r:id="rId4"/>
    <p:sldLayoutId id="2147483931" r:id="rId5"/>
    <p:sldLayoutId id="2147483932" r:id="rId6"/>
    <p:sldLayoutId id="2147483933" r:id="rId7"/>
    <p:sldLayoutId id="2147483934" r:id="rId8"/>
    <p:sldLayoutId id="2147483935" r:id="rId9"/>
    <p:sldLayoutId id="2147483936" r:id="rId10"/>
    <p:sldLayoutId id="2147483937" r:id="rId11"/>
    <p:sldLayoutId id="2147483938" r:id="rId12"/>
    <p:sldLayoutId id="2147483939" r:id="rId13"/>
    <p:sldLayoutId id="2147483941" r:id="rId14"/>
    <p:sldLayoutId id="2147483942" r:id="rId15"/>
    <p:sldLayoutId id="2147483943" r:id="rId16"/>
    <p:sldLayoutId id="2147483944" r:id="rId17"/>
    <p:sldLayoutId id="2147483945" r:id="rId18"/>
    <p:sldLayoutId id="2147483946" r:id="rId19"/>
    <p:sldLayoutId id="2147483947" r:id="rId20"/>
    <p:sldLayoutId id="2147483948" r:id="rId21"/>
    <p:sldLayoutId id="2147483949" r:id="rId22"/>
    <p:sldLayoutId id="2147483950" r:id="rId23"/>
    <p:sldLayoutId id="2147483951" r:id="rId24"/>
    <p:sldLayoutId id="2147483952" r:id="rId25"/>
    <p:sldLayoutId id="2147483953" r:id="rId26"/>
    <p:sldLayoutId id="2147483954" r:id="rId27"/>
    <p:sldLayoutId id="2147483955" r:id="rId28"/>
    <p:sldLayoutId id="2147483956" r:id="rId29"/>
    <p:sldLayoutId id="2147483957" r:id="rId30"/>
    <p:sldLayoutId id="2147483958" r:id="rId31"/>
    <p:sldLayoutId id="2147483959" r:id="rId32"/>
    <p:sldLayoutId id="2147483960" r:id="rId33"/>
    <p:sldLayoutId id="2147483961" r:id="rId34"/>
    <p:sldLayoutId id="2147483962" r:id="rId35"/>
    <p:sldLayoutId id="2147483963" r:id="rId3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750765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03" r:id="rId1"/>
    <p:sldLayoutId id="2147484004" r:id="rId2"/>
    <p:sldLayoutId id="2147484005" r:id="rId3"/>
    <p:sldLayoutId id="2147484006" r:id="rId4"/>
    <p:sldLayoutId id="2147484007" r:id="rId5"/>
    <p:sldLayoutId id="2147484008" r:id="rId6"/>
    <p:sldLayoutId id="2147484009" r:id="rId7"/>
    <p:sldLayoutId id="2147484010" r:id="rId8"/>
    <p:sldLayoutId id="2147484011" r:id="rId9"/>
    <p:sldLayoutId id="2147484012" r:id="rId10"/>
    <p:sldLayoutId id="2147484013" r:id="rId11"/>
    <p:sldLayoutId id="2147484015" r:id="rId12"/>
    <p:sldLayoutId id="2147484016" r:id="rId13"/>
    <p:sldLayoutId id="2147484017" r:id="rId14"/>
    <p:sldLayoutId id="2147484018" r:id="rId15"/>
    <p:sldLayoutId id="2147484019" r:id="rId16"/>
    <p:sldLayoutId id="2147484020" r:id="rId17"/>
    <p:sldLayoutId id="2147484021" r:id="rId18"/>
    <p:sldLayoutId id="2147484022" r:id="rId19"/>
    <p:sldLayoutId id="2147484023" r:id="rId20"/>
    <p:sldLayoutId id="2147484024" r:id="rId21"/>
    <p:sldLayoutId id="2147484025" r:id="rId22"/>
    <p:sldLayoutId id="2147484026" r:id="rId23"/>
    <p:sldLayoutId id="2147484027" r:id="rId24"/>
    <p:sldLayoutId id="2147484028" r:id="rId25"/>
    <p:sldLayoutId id="2147484029" r:id="rId26"/>
    <p:sldLayoutId id="2147484030" r:id="rId27"/>
    <p:sldLayoutId id="2147484031" r:id="rId28"/>
    <p:sldLayoutId id="2147484032" r:id="rId29"/>
    <p:sldLayoutId id="2147484033" r:id="rId30"/>
    <p:sldLayoutId id="2147484034" r:id="rId31"/>
    <p:sldLayoutId id="2147484035" r:id="rId32"/>
    <p:sldLayoutId id="2147484036" r:id="rId33"/>
    <p:sldLayoutId id="2147484037" r:id="rId34"/>
    <p:sldLayoutId id="2147484038" r:id="rId35"/>
    <p:sldLayoutId id="2147484039" r:id="rId3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881A86E1-5358-499B-9212-01E4636D55C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2FC1F4-69EB-45D7-8024-6747BBF1E49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375E685-E006-4BE6-AE08-11DA8380D65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D9F0658-AF70-4F70-956A-64D5FD623C9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1CDC8B0-BAA2-41A5-9DD2-687675A061A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7592832-1C1E-4A75-B60B-546AABA25E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BE1C387-0946-4EE4-977E-86762A0729A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01044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65" r:id="rId1"/>
    <p:sldLayoutId id="2147484066" r:id="rId2"/>
    <p:sldLayoutId id="2147484067" r:id="rId3"/>
    <p:sldLayoutId id="2147484068" r:id="rId4"/>
    <p:sldLayoutId id="2147484069" r:id="rId5"/>
    <p:sldLayoutId id="2147484070" r:id="rId6"/>
    <p:sldLayoutId id="2147484071" r:id="rId7"/>
    <p:sldLayoutId id="2147484072" r:id="rId8"/>
    <p:sldLayoutId id="2147484073" r:id="rId9"/>
    <p:sldLayoutId id="2147484074" r:id="rId10"/>
    <p:sldLayoutId id="2147484075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7/19/2025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8199635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77" r:id="rId1"/>
    <p:sldLayoutId id="2147484078" r:id="rId2"/>
    <p:sldLayoutId id="2147484079" r:id="rId3"/>
    <p:sldLayoutId id="2147484080" r:id="rId4"/>
    <p:sldLayoutId id="2147484081" r:id="rId5"/>
    <p:sldLayoutId id="2147484082" r:id="rId6"/>
    <p:sldLayoutId id="2147484083" r:id="rId7"/>
    <p:sldLayoutId id="2147484084" r:id="rId8"/>
    <p:sldLayoutId id="2147484085" r:id="rId9"/>
    <p:sldLayoutId id="2147484086" r:id="rId10"/>
    <p:sldLayoutId id="2147484087" r:id="rId11"/>
    <p:sldLayoutId id="2147484088" r:id="rId12"/>
    <p:sldLayoutId id="2147484089" r:id="rId13"/>
    <p:sldLayoutId id="2147484091" r:id="rId14"/>
    <p:sldLayoutId id="2147484092" r:id="rId15"/>
    <p:sldLayoutId id="2147484093" r:id="rId16"/>
    <p:sldLayoutId id="2147484094" r:id="rId17"/>
    <p:sldLayoutId id="2147484095" r:id="rId18"/>
    <p:sldLayoutId id="2147484096" r:id="rId19"/>
    <p:sldLayoutId id="2147484097" r:id="rId20"/>
    <p:sldLayoutId id="2147484098" r:id="rId21"/>
    <p:sldLayoutId id="2147484099" r:id="rId22"/>
    <p:sldLayoutId id="2147484100" r:id="rId23"/>
    <p:sldLayoutId id="2147484101" r:id="rId24"/>
    <p:sldLayoutId id="2147484102" r:id="rId25"/>
    <p:sldLayoutId id="2147484103" r:id="rId26"/>
    <p:sldLayoutId id="2147484104" r:id="rId27"/>
    <p:sldLayoutId id="2147484105" r:id="rId28"/>
    <p:sldLayoutId id="2147484106" r:id="rId29"/>
    <p:sldLayoutId id="2147484107" r:id="rId30"/>
    <p:sldLayoutId id="2147484108" r:id="rId31"/>
    <p:sldLayoutId id="2147484109" r:id="rId32"/>
    <p:sldLayoutId id="2147484110" r:id="rId33"/>
    <p:sldLayoutId id="2147484111" r:id="rId34"/>
    <p:sldLayoutId id="2147484112" r:id="rId35"/>
    <p:sldLayoutId id="2147484113" r:id="rId3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microsoft.com/office/2007/relationships/media" Target="../media/media1.mp4"/><Relationship Id="rId1" Type="http://schemas.openxmlformats.org/officeDocument/2006/relationships/video" Target="NULL" TargetMode="External"/><Relationship Id="rId4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6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3.xml"/><Relationship Id="rId5" Type="http://schemas.microsoft.com/office/2007/relationships/hdphoto" Target="../media/hdphoto3.wdp"/><Relationship Id="rId4" Type="http://schemas.openxmlformats.org/officeDocument/2006/relationships/image" Target="../media/image23.png"/></Relationships>
</file>

<file path=ppt/slides/_rels/slide16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3.xml"/><Relationship Id="rId5" Type="http://schemas.microsoft.com/office/2007/relationships/hdphoto" Target="../media/hdphoto4.wdp"/><Relationship Id="rId4" Type="http://schemas.openxmlformats.org/officeDocument/2006/relationships/image" Target="../media/image24.pn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9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jpeg"/><Relationship Id="rId3" Type="http://schemas.openxmlformats.org/officeDocument/2006/relationships/audio" Target="../media/audio2.wav"/><Relationship Id="rId7" Type="http://schemas.openxmlformats.org/officeDocument/2006/relationships/image" Target="../media/image28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04.xml"/><Relationship Id="rId6" Type="http://schemas.openxmlformats.org/officeDocument/2006/relationships/image" Target="../media/image27.jpeg"/><Relationship Id="rId5" Type="http://schemas.openxmlformats.org/officeDocument/2006/relationships/image" Target="../media/image26.png"/><Relationship Id="rId4" Type="http://schemas.openxmlformats.org/officeDocument/2006/relationships/image" Target="../media/image25.png"/><Relationship Id="rId9" Type="http://schemas.openxmlformats.org/officeDocument/2006/relationships/image" Target="../media/image30.jp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3" Type="http://schemas.openxmlformats.org/officeDocument/2006/relationships/image" Target="../media/image31.gif"/><Relationship Id="rId7" Type="http://schemas.openxmlformats.org/officeDocument/2006/relationships/image" Target="../media/image35.gif"/><Relationship Id="rId2" Type="http://schemas.openxmlformats.org/officeDocument/2006/relationships/slideLayout" Target="../slideLayouts/slideLayout220.xml"/><Relationship Id="rId1" Type="http://schemas.openxmlformats.org/officeDocument/2006/relationships/audio" Target="file:///D:\Ca%20Nhac\ca%20nhac1\nhac%20thieu%20nhi\phuc%20vu%20giao%20an\lopchung%20minhd1.MP3" TargetMode="External"/><Relationship Id="rId6" Type="http://schemas.openxmlformats.org/officeDocument/2006/relationships/image" Target="../media/image34.gif"/><Relationship Id="rId5" Type="http://schemas.openxmlformats.org/officeDocument/2006/relationships/image" Target="../media/image33.gif"/><Relationship Id="rId4" Type="http://schemas.openxmlformats.org/officeDocument/2006/relationships/image" Target="../media/image32.gi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86.xml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7" Type="http://schemas.openxmlformats.org/officeDocument/2006/relationships/image" Target="../media/image4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87.xml"/><Relationship Id="rId6" Type="http://schemas.openxmlformats.org/officeDocument/2006/relationships/image" Target="../media/image3.gif"/><Relationship Id="rId5" Type="http://schemas.openxmlformats.org/officeDocument/2006/relationships/image" Target="../media/image6.gif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7" Type="http://schemas.openxmlformats.org/officeDocument/2006/relationships/image" Target="../media/image4.gif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87.xml"/><Relationship Id="rId6" Type="http://schemas.openxmlformats.org/officeDocument/2006/relationships/image" Target="../media/image3.gif"/><Relationship Id="rId5" Type="http://schemas.openxmlformats.org/officeDocument/2006/relationships/image" Target="../media/image6.gif"/><Relationship Id="rId4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87.xml"/><Relationship Id="rId6" Type="http://schemas.openxmlformats.org/officeDocument/2006/relationships/image" Target="../media/image4.gif"/><Relationship Id="rId5" Type="http://schemas.openxmlformats.org/officeDocument/2006/relationships/image" Target="../media/image3.gif"/><Relationship Id="rId4" Type="http://schemas.openxmlformats.org/officeDocument/2006/relationships/image" Target="../media/image6.gi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7.emf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0.xml"/><Relationship Id="rId6" Type="http://schemas.microsoft.com/office/2007/relationships/hdphoto" Target="../media/hdphoto1.wdp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5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0.xml"/><Relationship Id="rId4" Type="http://schemas.openxmlformats.org/officeDocument/2006/relationships/image" Target="../media/image17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4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6" name="y2meta.com - Tập Đếm - Nhạc Thiếu Nhi Bảo Ngọc - Skids Nhạc Thiếu Nhi Vui Nhộn Hay Nhất 2017.mp4">
            <a:hlinkClick r:id="" action="ppaction://media"/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36421" end="93503.3125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265385" y="0"/>
            <a:ext cx="11967779" cy="67318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90273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52">
            <a:extLst>
              <a:ext uri="{FF2B5EF4-FFF2-40B4-BE49-F238E27FC236}">
                <a16:creationId xmlns:a16="http://schemas.microsoft.com/office/drawing/2014/main" id="{47D83DBD-11DB-4ECE-A86A-F415F2423F70}"/>
              </a:ext>
            </a:extLst>
          </p:cNvPr>
          <p:cNvSpPr/>
          <p:nvPr/>
        </p:nvSpPr>
        <p:spPr>
          <a:xfrm>
            <a:off x="3045882" y="1102244"/>
            <a:ext cx="1883129" cy="3584547"/>
          </a:xfrm>
          <a:prstGeom prst="roundRect">
            <a:avLst>
              <a:gd name="adj" fmla="val 15808"/>
            </a:avLst>
          </a:prstGeom>
          <a:solidFill>
            <a:schemeClr val="bg1"/>
          </a:solidFill>
          <a:ln w="28575">
            <a:solidFill>
              <a:srgbClr val="B40C60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2800" dirty="0">
              <a:solidFill>
                <a:prstClr val="black"/>
              </a:solidFill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0609968-036B-44EA-9B5E-FDE19B399320}"/>
              </a:ext>
            </a:extLst>
          </p:cNvPr>
          <p:cNvSpPr/>
          <p:nvPr/>
        </p:nvSpPr>
        <p:spPr>
          <a:xfrm>
            <a:off x="3579107" y="1102244"/>
            <a:ext cx="1040670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6000" dirty="0">
                <a:solidFill>
                  <a:prstClr val="black"/>
                </a:solidFill>
              </a:rPr>
              <a:t>35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9F9AE4A-A11A-4BEC-942F-E788804EC6EB}"/>
              </a:ext>
            </a:extLst>
          </p:cNvPr>
          <p:cNvSpPr/>
          <p:nvPr/>
        </p:nvSpPr>
        <p:spPr>
          <a:xfrm>
            <a:off x="3242836" y="2117907"/>
            <a:ext cx="633507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6000" dirty="0">
                <a:solidFill>
                  <a:prstClr val="black"/>
                </a:solidFill>
              </a:rPr>
              <a:t>+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358D2CC-F396-4560-BB7A-679F36F672B2}"/>
              </a:ext>
            </a:extLst>
          </p:cNvPr>
          <p:cNvSpPr/>
          <p:nvPr/>
        </p:nvSpPr>
        <p:spPr>
          <a:xfrm>
            <a:off x="4007109" y="2537962"/>
            <a:ext cx="612668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6000" dirty="0">
                <a:solidFill>
                  <a:prstClr val="black"/>
                </a:solidFill>
              </a:rPr>
              <a:t>7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6E1EBC2-7334-4619-B7F8-DDABC2AEAE75}"/>
              </a:ext>
            </a:extLst>
          </p:cNvPr>
          <p:cNvCxnSpPr/>
          <p:nvPr/>
        </p:nvCxnSpPr>
        <p:spPr>
          <a:xfrm>
            <a:off x="3474325" y="3466109"/>
            <a:ext cx="1307987" cy="8611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 7">
            <a:extLst>
              <a:ext uri="{FF2B5EF4-FFF2-40B4-BE49-F238E27FC236}">
                <a16:creationId xmlns:a16="http://schemas.microsoft.com/office/drawing/2014/main" id="{9245C758-0B0E-4B2D-906A-E799846875CD}"/>
              </a:ext>
            </a:extLst>
          </p:cNvPr>
          <p:cNvSpPr/>
          <p:nvPr/>
        </p:nvSpPr>
        <p:spPr>
          <a:xfrm>
            <a:off x="4007109" y="3481575"/>
            <a:ext cx="612668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60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2364D416-ECE2-4648-BC80-148BDB3AAD76}"/>
              </a:ext>
            </a:extLst>
          </p:cNvPr>
          <p:cNvSpPr/>
          <p:nvPr/>
        </p:nvSpPr>
        <p:spPr>
          <a:xfrm>
            <a:off x="3538240" y="3481575"/>
            <a:ext cx="612668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6000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9AD5452-BC82-499F-96AE-036D80E96035}"/>
              </a:ext>
            </a:extLst>
          </p:cNvPr>
          <p:cNvSpPr txBox="1"/>
          <p:nvPr/>
        </p:nvSpPr>
        <p:spPr>
          <a:xfrm>
            <a:off x="5981679" y="1404006"/>
            <a:ext cx="5073418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vi-VN" sz="4000" dirty="0">
                <a:solidFill>
                  <a:prstClr val="black"/>
                </a:solidFill>
                <a:cs typeface="Arial" panose="020B0604020202020204" pitchFamily="34" charset="0"/>
              </a:rPr>
              <a:t>5 cộng 7 bằng 12, viết 2 nhớ 1.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vi-VN" sz="4000" dirty="0">
                <a:solidFill>
                  <a:prstClr val="black"/>
                </a:solidFill>
                <a:cs typeface="Arial" panose="020B0604020202020204" pitchFamily="34" charset="0"/>
              </a:rPr>
              <a:t>3 thêm 1 bằng 4, viết 4.</a:t>
            </a:r>
          </a:p>
        </p:txBody>
      </p:sp>
      <p:sp>
        <p:nvSpPr>
          <p:cNvPr id="11" name="Rectangle: Rounded Corners 62">
            <a:extLst>
              <a:ext uri="{FF2B5EF4-FFF2-40B4-BE49-F238E27FC236}">
                <a16:creationId xmlns:a16="http://schemas.microsoft.com/office/drawing/2014/main" id="{79A95805-FFB4-458B-B079-1A0565445221}"/>
              </a:ext>
            </a:extLst>
          </p:cNvPr>
          <p:cNvSpPr/>
          <p:nvPr/>
        </p:nvSpPr>
        <p:spPr>
          <a:xfrm>
            <a:off x="5596128" y="4936149"/>
            <a:ext cx="5230369" cy="896313"/>
          </a:xfrm>
          <a:prstGeom prst="roundRect">
            <a:avLst>
              <a:gd name="adj" fmla="val 42000"/>
            </a:avLst>
          </a:prstGeom>
          <a:solidFill>
            <a:schemeClr val="bg1"/>
          </a:solidFill>
          <a:ln w="28575">
            <a:solidFill>
              <a:schemeClr val="accent6">
                <a:lumMod val="75000"/>
              </a:schemeClr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6000" dirty="0">
                <a:solidFill>
                  <a:prstClr val="black"/>
                </a:solidFill>
              </a:rPr>
              <a:t>35 + 7 = </a:t>
            </a:r>
            <a:r>
              <a:rPr lang="vi-VN" sz="6000" dirty="0">
                <a:solidFill>
                  <a:srgbClr val="FF0000"/>
                </a:solidFill>
              </a:rPr>
              <a:t>42</a:t>
            </a:r>
            <a:endParaRPr lang="vi-VN" sz="6000" dirty="0">
              <a:solidFill>
                <a:prstClr val="black"/>
              </a:solidFill>
            </a:endParaRPr>
          </a:p>
        </p:txBody>
      </p:sp>
      <p:sp>
        <p:nvSpPr>
          <p:cNvPr id="7" name="Oval 6"/>
          <p:cNvSpPr/>
          <p:nvPr/>
        </p:nvSpPr>
        <p:spPr>
          <a:xfrm>
            <a:off x="7668127" y="1973180"/>
            <a:ext cx="1475873" cy="689810"/>
          </a:xfrm>
          <a:prstGeom prst="ellipse">
            <a:avLst/>
          </a:prstGeom>
          <a:noFill/>
          <a:ln w="57150"/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81237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4" grpId="0"/>
      <p:bldP spid="5" grpId="0"/>
      <p:bldP spid="8" grpId="0"/>
      <p:bldP spid="9" grpId="0"/>
      <p:bldP spid="10" grpId="0" build="p"/>
      <p:bldP spid="11" grpId="0" animBg="1"/>
      <p:bldP spid="7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7" name="图片 37896" descr="1-2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4660" y="2245021"/>
            <a:ext cx="4716383" cy="3529532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7894" name="图片 37893" descr="1-2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7128" y="3637532"/>
            <a:ext cx="3172212" cy="286774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7895" name="图片 37894" descr="1-2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316872" y="-36766"/>
            <a:ext cx="7556554" cy="6894766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7896" name="图片 37895" descr="1-2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458319" y="666383"/>
            <a:ext cx="2978043" cy="2647149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TextBox 1"/>
          <p:cNvSpPr txBox="1"/>
          <p:nvPr/>
        </p:nvSpPr>
        <p:spPr>
          <a:xfrm>
            <a:off x="5093704" y="3137416"/>
            <a:ext cx="4774064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en-US" sz="8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endParaRPr lang="en-US" sz="80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24378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78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78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7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78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78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7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500"/>
                                        <p:tgtEl>
                                          <p:spTgt spid="37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78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78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78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>
            <a:extLst>
              <a:ext uri="{FF2B5EF4-FFF2-40B4-BE49-F238E27FC236}">
                <a16:creationId xmlns:a16="http://schemas.microsoft.com/office/drawing/2014/main" id="{6032970C-D49E-47C6-91E3-9BDE4D11870B}"/>
              </a:ext>
            </a:extLst>
          </p:cNvPr>
          <p:cNvGrpSpPr/>
          <p:nvPr/>
        </p:nvGrpSpPr>
        <p:grpSpPr>
          <a:xfrm>
            <a:off x="1580872" y="2420690"/>
            <a:ext cx="8229600" cy="2471350"/>
            <a:chOff x="2478157" y="1382506"/>
            <a:chExt cx="8229600" cy="2471350"/>
          </a:xfrm>
        </p:grpSpPr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69A62C18-093E-413E-BA30-F407A2A5C89C}"/>
                </a:ext>
              </a:extLst>
            </p:cNvPr>
            <p:cNvSpPr/>
            <p:nvPr/>
          </p:nvSpPr>
          <p:spPr>
            <a:xfrm>
              <a:off x="2478157" y="1382506"/>
              <a:ext cx="8229600" cy="2471350"/>
            </a:xfrm>
            <a:prstGeom prst="round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accent5">
                  <a:lumMod val="20000"/>
                  <a:lumOff val="80000"/>
                </a:schemeClr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2400">
                <a:solidFill>
                  <a:prstClr val="white"/>
                </a:solidFill>
              </a:endParaRP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DF6D84D8-E2AC-4C90-87B5-9C5B865C688A}"/>
                </a:ext>
              </a:extLst>
            </p:cNvPr>
            <p:cNvGrpSpPr/>
            <p:nvPr/>
          </p:nvGrpSpPr>
          <p:grpSpPr>
            <a:xfrm>
              <a:off x="2634635" y="1421167"/>
              <a:ext cx="997150" cy="1754326"/>
              <a:chOff x="2568374" y="1602691"/>
              <a:chExt cx="997150" cy="1754326"/>
            </a:xfrm>
          </p:grpSpPr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BF117B46-2951-45B4-9DB5-963EA13D4494}"/>
                  </a:ext>
                </a:extLst>
              </p:cNvPr>
              <p:cNvSpPr txBox="1"/>
              <p:nvPr/>
            </p:nvSpPr>
            <p:spPr>
              <a:xfrm>
                <a:off x="2819538" y="1602691"/>
                <a:ext cx="697627" cy="17543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vi-VN" sz="3600" dirty="0">
                    <a:solidFill>
                      <a:prstClr val="black"/>
                    </a:solidFill>
                  </a:rPr>
                  <a:t>28</a:t>
                </a:r>
              </a:p>
              <a:p>
                <a:pPr>
                  <a:lnSpc>
                    <a:spcPct val="150000"/>
                  </a:lnSpc>
                </a:pPr>
                <a:r>
                  <a:rPr lang="vi-VN" sz="3600" dirty="0">
                    <a:solidFill>
                      <a:prstClr val="black"/>
                    </a:solidFill>
                  </a:rPr>
                  <a:t>  3</a:t>
                </a:r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EA6292EF-4B4D-4CA5-8D7D-DFAB3B07B994}"/>
                  </a:ext>
                </a:extLst>
              </p:cNvPr>
              <p:cNvSpPr txBox="1"/>
              <p:nvPr/>
            </p:nvSpPr>
            <p:spPr>
              <a:xfrm>
                <a:off x="2568374" y="2303525"/>
                <a:ext cx="453970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600" dirty="0">
                    <a:solidFill>
                      <a:prstClr val="black"/>
                    </a:solidFill>
                  </a:rPr>
                  <a:t>+</a:t>
                </a:r>
              </a:p>
            </p:txBody>
          </p:sp>
          <p:cxnSp>
            <p:nvCxnSpPr>
              <p:cNvPr id="15" name="Straight Connector 14">
                <a:extLst>
                  <a:ext uri="{FF2B5EF4-FFF2-40B4-BE49-F238E27FC236}">
                    <a16:creationId xmlns:a16="http://schemas.microsoft.com/office/drawing/2014/main" id="{24AA7139-63C5-47BB-A405-5E3C93E3CA3B}"/>
                  </a:ext>
                </a:extLst>
              </p:cNvPr>
              <p:cNvCxnSpPr/>
              <p:nvPr/>
            </p:nvCxnSpPr>
            <p:spPr>
              <a:xfrm>
                <a:off x="2819538" y="3244090"/>
                <a:ext cx="745986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75A41A14-17A4-45F7-ACA4-956FCC8FDF2C}"/>
                </a:ext>
              </a:extLst>
            </p:cNvPr>
            <p:cNvGrpSpPr/>
            <p:nvPr/>
          </p:nvGrpSpPr>
          <p:grpSpPr>
            <a:xfrm>
              <a:off x="4830194" y="1421167"/>
              <a:ext cx="972971" cy="1754326"/>
              <a:chOff x="2544194" y="1602691"/>
              <a:chExt cx="972971" cy="1754326"/>
            </a:xfrm>
          </p:grpSpPr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10265C56-C234-4805-81FD-3E4754774780}"/>
                  </a:ext>
                </a:extLst>
              </p:cNvPr>
              <p:cNvSpPr txBox="1"/>
              <p:nvPr/>
            </p:nvSpPr>
            <p:spPr>
              <a:xfrm>
                <a:off x="2819538" y="1602691"/>
                <a:ext cx="697627" cy="17543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vi-VN" sz="3600" dirty="0">
                    <a:solidFill>
                      <a:prstClr val="black"/>
                    </a:solidFill>
                  </a:rPr>
                  <a:t>78</a:t>
                </a:r>
              </a:p>
              <a:p>
                <a:pPr>
                  <a:lnSpc>
                    <a:spcPct val="150000"/>
                  </a:lnSpc>
                </a:pPr>
                <a:r>
                  <a:rPr lang="vi-VN" sz="3600" dirty="0">
                    <a:solidFill>
                      <a:prstClr val="black"/>
                    </a:solidFill>
                  </a:rPr>
                  <a:t>  9</a:t>
                </a:r>
              </a:p>
            </p:txBody>
          </p:sp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F8C6FEDF-4EAD-4B4A-86D5-15DE5708B8FB}"/>
                  </a:ext>
                </a:extLst>
              </p:cNvPr>
              <p:cNvSpPr txBox="1"/>
              <p:nvPr/>
            </p:nvSpPr>
            <p:spPr>
              <a:xfrm>
                <a:off x="2544194" y="2248450"/>
                <a:ext cx="453970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600" dirty="0">
                    <a:solidFill>
                      <a:prstClr val="black"/>
                    </a:solidFill>
                  </a:rPr>
                  <a:t>+</a:t>
                </a:r>
              </a:p>
            </p:txBody>
          </p: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AA19DAD6-0C95-4527-A601-AB9925063E1E}"/>
                  </a:ext>
                </a:extLst>
              </p:cNvPr>
              <p:cNvCxnSpPr/>
              <p:nvPr/>
            </p:nvCxnSpPr>
            <p:spPr>
              <a:xfrm>
                <a:off x="2771179" y="3244090"/>
                <a:ext cx="745986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DFA70FFB-74E6-4C42-8EB3-B15F8B3B9962}"/>
                </a:ext>
              </a:extLst>
            </p:cNvPr>
            <p:cNvGrpSpPr/>
            <p:nvPr/>
          </p:nvGrpSpPr>
          <p:grpSpPr>
            <a:xfrm>
              <a:off x="7049933" y="1421167"/>
              <a:ext cx="972971" cy="1754326"/>
              <a:chOff x="2544194" y="1602691"/>
              <a:chExt cx="972971" cy="1754326"/>
            </a:xfrm>
          </p:grpSpPr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FD088B89-B45F-449C-97F6-36B15299D052}"/>
                  </a:ext>
                </a:extLst>
              </p:cNvPr>
              <p:cNvSpPr txBox="1"/>
              <p:nvPr/>
            </p:nvSpPr>
            <p:spPr>
              <a:xfrm>
                <a:off x="2819538" y="1602691"/>
                <a:ext cx="697627" cy="17543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vi-VN" sz="3600" dirty="0">
                    <a:solidFill>
                      <a:prstClr val="black"/>
                    </a:solidFill>
                  </a:rPr>
                  <a:t>57</a:t>
                </a:r>
              </a:p>
              <a:p>
                <a:pPr>
                  <a:lnSpc>
                    <a:spcPct val="150000"/>
                  </a:lnSpc>
                </a:pPr>
                <a:r>
                  <a:rPr lang="vi-VN" sz="3600" dirty="0">
                    <a:solidFill>
                      <a:prstClr val="black"/>
                    </a:solidFill>
                  </a:rPr>
                  <a:t>  7</a:t>
                </a:r>
              </a:p>
            </p:txBody>
          </p:sp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61AACB7A-E87F-4D3D-A4DD-CD1329532BE9}"/>
                  </a:ext>
                </a:extLst>
              </p:cNvPr>
              <p:cNvSpPr txBox="1"/>
              <p:nvPr/>
            </p:nvSpPr>
            <p:spPr>
              <a:xfrm>
                <a:off x="2544194" y="2241637"/>
                <a:ext cx="453970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600" dirty="0">
                    <a:solidFill>
                      <a:prstClr val="black"/>
                    </a:solidFill>
                  </a:rPr>
                  <a:t>+</a:t>
                </a:r>
              </a:p>
            </p:txBody>
          </p:sp>
          <p:cxnSp>
            <p:nvCxnSpPr>
              <p:cNvPr id="26" name="Straight Connector 25">
                <a:extLst>
                  <a:ext uri="{FF2B5EF4-FFF2-40B4-BE49-F238E27FC236}">
                    <a16:creationId xmlns:a16="http://schemas.microsoft.com/office/drawing/2014/main" id="{EB9179B9-EB76-4614-85B7-AE9A13864B4C}"/>
                  </a:ext>
                </a:extLst>
              </p:cNvPr>
              <p:cNvCxnSpPr/>
              <p:nvPr/>
            </p:nvCxnSpPr>
            <p:spPr>
              <a:xfrm>
                <a:off x="2771179" y="3244090"/>
                <a:ext cx="745986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B82FB160-1520-4F62-AF71-EB27814C6108}"/>
                </a:ext>
              </a:extLst>
            </p:cNvPr>
            <p:cNvGrpSpPr/>
            <p:nvPr/>
          </p:nvGrpSpPr>
          <p:grpSpPr>
            <a:xfrm>
              <a:off x="9245454" y="1421167"/>
              <a:ext cx="1045548" cy="1754326"/>
              <a:chOff x="2519976" y="1602691"/>
              <a:chExt cx="1045548" cy="1754326"/>
            </a:xfrm>
          </p:grpSpPr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33004871-ADAB-4D0A-B01B-7A703509E64B}"/>
                  </a:ext>
                </a:extLst>
              </p:cNvPr>
              <p:cNvSpPr txBox="1"/>
              <p:nvPr/>
            </p:nvSpPr>
            <p:spPr>
              <a:xfrm>
                <a:off x="2819538" y="1602691"/>
                <a:ext cx="697627" cy="17543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vi-VN" sz="3600" dirty="0">
                    <a:solidFill>
                      <a:prstClr val="black"/>
                    </a:solidFill>
                  </a:rPr>
                  <a:t>13</a:t>
                </a:r>
              </a:p>
              <a:p>
                <a:pPr>
                  <a:lnSpc>
                    <a:spcPct val="150000"/>
                  </a:lnSpc>
                </a:pPr>
                <a:r>
                  <a:rPr lang="vi-VN" sz="3600" dirty="0">
                    <a:solidFill>
                      <a:prstClr val="black"/>
                    </a:solidFill>
                  </a:rPr>
                  <a:t>  7</a:t>
                </a:r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D0C2090E-4BDA-47B4-B9AD-889FC4C7F463}"/>
                  </a:ext>
                </a:extLst>
              </p:cNvPr>
              <p:cNvSpPr txBox="1"/>
              <p:nvPr/>
            </p:nvSpPr>
            <p:spPr>
              <a:xfrm>
                <a:off x="2519976" y="2235866"/>
                <a:ext cx="453970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600" dirty="0">
                    <a:solidFill>
                      <a:prstClr val="black"/>
                    </a:solidFill>
                  </a:rPr>
                  <a:t>+</a:t>
                </a:r>
              </a:p>
            </p:txBody>
          </p: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D3832187-C08B-428E-8263-9ABA2EBB352A}"/>
                  </a:ext>
                </a:extLst>
              </p:cNvPr>
              <p:cNvCxnSpPr/>
              <p:nvPr/>
            </p:nvCxnSpPr>
            <p:spPr>
              <a:xfrm>
                <a:off x="2819538" y="3244090"/>
                <a:ext cx="745986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1028" name="Picture 4" descr="Không có mô tả.">
            <a:extLst>
              <a:ext uri="{FF2B5EF4-FFF2-40B4-BE49-F238E27FC236}">
                <a16:creationId xmlns:a16="http://schemas.microsoft.com/office/drawing/2014/main" id="{9D54AE05-8A99-457D-B438-FD1B2C61912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3347400" cy="11485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13EA1F3E-5853-47D1-BC70-F3C5656E2117}"/>
              </a:ext>
            </a:extLst>
          </p:cNvPr>
          <p:cNvSpPr/>
          <p:nvPr/>
        </p:nvSpPr>
        <p:spPr>
          <a:xfrm>
            <a:off x="843834" y="1618488"/>
            <a:ext cx="567904" cy="4754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prstClr val="white"/>
                </a:solidFill>
              </a:rPr>
              <a:t>1</a:t>
            </a:r>
            <a:endParaRPr lang="vi-VN" sz="3600" b="1" dirty="0">
              <a:solidFill>
                <a:prstClr val="white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EF372A6-1080-445D-9FE0-E8E41412EEC5}"/>
              </a:ext>
            </a:extLst>
          </p:cNvPr>
          <p:cNvSpPr txBox="1"/>
          <p:nvPr/>
        </p:nvSpPr>
        <p:spPr>
          <a:xfrm>
            <a:off x="2012693" y="4126124"/>
            <a:ext cx="69762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600" b="1" dirty="0">
                <a:solidFill>
                  <a:srgbClr val="FF0000"/>
                </a:solidFill>
              </a:rPr>
              <a:t>31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F119B56-D0C0-4349-A4B1-78FB22A64B90}"/>
              </a:ext>
            </a:extLst>
          </p:cNvPr>
          <p:cNvSpPr txBox="1"/>
          <p:nvPr/>
        </p:nvSpPr>
        <p:spPr>
          <a:xfrm>
            <a:off x="4209323" y="4126124"/>
            <a:ext cx="69762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600" b="1" dirty="0">
                <a:solidFill>
                  <a:srgbClr val="FF0000"/>
                </a:solidFill>
              </a:rPr>
              <a:t>87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3D67F4E-2553-40ED-A5A0-549C4746691F}"/>
              </a:ext>
            </a:extLst>
          </p:cNvPr>
          <p:cNvSpPr txBox="1"/>
          <p:nvPr/>
        </p:nvSpPr>
        <p:spPr>
          <a:xfrm>
            <a:off x="6427992" y="4213677"/>
            <a:ext cx="69762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600" b="1" dirty="0">
                <a:solidFill>
                  <a:srgbClr val="FF0000"/>
                </a:solidFill>
              </a:rPr>
              <a:t>64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99392C6-494A-4B59-A6A2-4DDD7D22A582}"/>
              </a:ext>
            </a:extLst>
          </p:cNvPr>
          <p:cNvSpPr txBox="1"/>
          <p:nvPr/>
        </p:nvSpPr>
        <p:spPr>
          <a:xfrm>
            <a:off x="1517338" y="1561124"/>
            <a:ext cx="13684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dirty="0">
                <a:solidFill>
                  <a:prstClr val="black"/>
                </a:solidFill>
                <a:latin typeface="+mj-lt"/>
              </a:rPr>
              <a:t>Tính.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03A9A5F-1858-4E43-B9CA-2DE49C93E671}"/>
              </a:ext>
            </a:extLst>
          </p:cNvPr>
          <p:cNvSpPr txBox="1"/>
          <p:nvPr/>
        </p:nvSpPr>
        <p:spPr>
          <a:xfrm>
            <a:off x="8696090" y="4126124"/>
            <a:ext cx="69762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600" b="1" dirty="0">
                <a:solidFill>
                  <a:srgbClr val="FF0000"/>
                </a:solidFill>
              </a:rPr>
              <a:t>20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642957" y="2093975"/>
            <a:ext cx="83572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576013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9" grpId="0"/>
      <p:bldP spid="10" grpId="0"/>
      <p:bldP spid="11" grpId="0"/>
      <p:bldP spid="5" grpId="0"/>
      <p:bldP spid="1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E09D9DA8-EAE3-4E64-ACF1-9ACD541AD5EC}"/>
              </a:ext>
            </a:extLst>
          </p:cNvPr>
          <p:cNvSpPr txBox="1"/>
          <p:nvPr/>
        </p:nvSpPr>
        <p:spPr>
          <a:xfrm>
            <a:off x="1265805" y="1065277"/>
            <a:ext cx="12317187" cy="9015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1217036">
              <a:lnSpc>
                <a:spcPct val="150000"/>
              </a:lnSpc>
            </a:pPr>
            <a:r>
              <a:rPr lang="en-US" sz="400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Đặt</a:t>
            </a:r>
            <a:r>
              <a:rPr lang="en-US" sz="40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40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rồi</a:t>
            </a:r>
            <a:r>
              <a:rPr lang="en-US" sz="40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40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8" name="Oval 7"/>
          <p:cNvSpPr/>
          <p:nvPr/>
        </p:nvSpPr>
        <p:spPr>
          <a:xfrm>
            <a:off x="539689" y="1160528"/>
            <a:ext cx="726119" cy="731521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7036"/>
            <a:r>
              <a:rPr lang="en-US" sz="4800">
                <a:ln w="57150" cmpd="sng">
                  <a:solidFill>
                    <a:prstClr val="white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2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9090579-792D-46A4-91E2-E9DBCD7176DD}"/>
              </a:ext>
            </a:extLst>
          </p:cNvPr>
          <p:cNvGrpSpPr/>
          <p:nvPr/>
        </p:nvGrpSpPr>
        <p:grpSpPr>
          <a:xfrm>
            <a:off x="1376798" y="2286001"/>
            <a:ext cx="9926084" cy="707889"/>
            <a:chOff x="2140839" y="3918823"/>
            <a:chExt cx="7209384" cy="707888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076DBC77-473A-4151-AC9F-B0B4F294C0B8}"/>
                </a:ext>
              </a:extLst>
            </p:cNvPr>
            <p:cNvSpPr/>
            <p:nvPr/>
          </p:nvSpPr>
          <p:spPr>
            <a:xfrm>
              <a:off x="2140839" y="3918826"/>
              <a:ext cx="1180804" cy="707885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 algn="ctr" defTabSz="1217036"/>
              <a:r>
                <a:rPr lang="vi-VN" sz="4000" dirty="0">
                  <a:solidFill>
                    <a:prstClr val="black"/>
                  </a:solidFill>
                  <a:latin typeface="Arial" panose="020B0604020202020204" pitchFamily="34" charset="0"/>
                </a:rPr>
                <a:t>35 + 6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4FFD7E61-25D5-4713-B340-9D2E01FE5C45}"/>
                </a:ext>
              </a:extLst>
            </p:cNvPr>
            <p:cNvSpPr/>
            <p:nvPr/>
          </p:nvSpPr>
          <p:spPr>
            <a:xfrm>
              <a:off x="3963788" y="3918826"/>
              <a:ext cx="1284425" cy="707885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 algn="ctr" defTabSz="1217036"/>
              <a:r>
                <a:rPr lang="vi-VN" sz="4000" dirty="0">
                  <a:solidFill>
                    <a:prstClr val="black"/>
                  </a:solidFill>
                  <a:latin typeface="Arial" panose="020B0604020202020204" pitchFamily="34" charset="0"/>
                </a:rPr>
                <a:t>47 +  8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D733D48B-AB44-46AE-B348-90A00A2844F7}"/>
                </a:ext>
              </a:extLst>
            </p:cNvPr>
            <p:cNvSpPr/>
            <p:nvPr/>
          </p:nvSpPr>
          <p:spPr>
            <a:xfrm>
              <a:off x="6185561" y="3918824"/>
              <a:ext cx="1180804" cy="707885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 algn="ctr" defTabSz="1217036"/>
              <a:r>
                <a:rPr lang="vi-VN" sz="4000" dirty="0">
                  <a:solidFill>
                    <a:prstClr val="black"/>
                  </a:solidFill>
                  <a:latin typeface="Arial" panose="020B0604020202020204" pitchFamily="34" charset="0"/>
                </a:rPr>
                <a:t>89 + 2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B2E43E5D-BFE9-4AD8-91EF-2CF8A424DE14}"/>
                </a:ext>
              </a:extLst>
            </p:cNvPr>
            <p:cNvSpPr/>
            <p:nvPr/>
          </p:nvSpPr>
          <p:spPr>
            <a:xfrm>
              <a:off x="8169419" y="3918823"/>
              <a:ext cx="1180804" cy="707885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 algn="ctr" defTabSz="1217036"/>
              <a:r>
                <a:rPr lang="vi-VN" sz="4000" dirty="0">
                  <a:solidFill>
                    <a:prstClr val="black"/>
                  </a:solidFill>
                  <a:latin typeface="Arial" panose="020B0604020202020204" pitchFamily="34" charset="0"/>
                </a:rPr>
                <a:t>63 + 9</a:t>
              </a:r>
            </a:p>
          </p:txBody>
        </p:sp>
      </p:grpSp>
      <p:cxnSp>
        <p:nvCxnSpPr>
          <p:cNvPr id="4" name="Straight Connector 3"/>
          <p:cNvCxnSpPr/>
          <p:nvPr/>
        </p:nvCxnSpPr>
        <p:spPr>
          <a:xfrm>
            <a:off x="1391765" y="1966869"/>
            <a:ext cx="1662524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/>
          <p:cNvCxnSpPr/>
          <p:nvPr/>
        </p:nvCxnSpPr>
        <p:spPr>
          <a:xfrm>
            <a:off x="3872436" y="1966869"/>
            <a:ext cx="83572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36605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0" y="-315154"/>
            <a:ext cx="12192000" cy="7488307"/>
            <a:chOff x="0" y="-315154"/>
            <a:chExt cx="12192000" cy="7488307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-315154"/>
              <a:ext cx="12192000" cy="7488307"/>
            </a:xfrm>
            <a:prstGeom prst="rect">
              <a:avLst/>
            </a:prstGeom>
          </p:spPr>
        </p:pic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6F4A040-3C58-4256-927C-8F1384837D5D}"/>
                </a:ext>
              </a:extLst>
            </p:cNvPr>
            <p:cNvSpPr txBox="1"/>
            <p:nvPr/>
          </p:nvSpPr>
          <p:spPr>
            <a:xfrm>
              <a:off x="4239980" y="318765"/>
              <a:ext cx="1954635" cy="538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endParaRPr lang="en-US" sz="2900" dirty="0">
                <a:solidFill>
                  <a:srgbClr val="FFFF00"/>
                </a:solidFill>
                <a:latin typeface="HP001 4 hàng" panose="020B0603050302020204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146CABC-1FC6-4727-AF04-406571961DAA}"/>
                </a:ext>
              </a:extLst>
            </p:cNvPr>
            <p:cNvSpPr txBox="1"/>
            <p:nvPr/>
          </p:nvSpPr>
          <p:spPr>
            <a:xfrm>
              <a:off x="255206" y="666105"/>
              <a:ext cx="11061786" cy="9848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en-US" sz="2900" b="1" dirty="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Bài 2: Đặt tính rồi </a:t>
              </a:r>
              <a:r>
                <a:rPr lang="en-US" sz="2900" b="1" dirty="0" err="1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tính</a:t>
              </a:r>
              <a:r>
                <a:rPr lang="en-US" sz="2900" b="1" dirty="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en-US" sz="29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>
                <a:defRPr/>
              </a:pPr>
              <a:r>
                <a:rPr lang="en-US" sz="2900" b="1" dirty="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CD8747DE-91CD-462C-914F-EDBD73F39780}"/>
                </a:ext>
              </a:extLst>
            </p:cNvPr>
            <p:cNvSpPr txBox="1"/>
            <p:nvPr/>
          </p:nvSpPr>
          <p:spPr>
            <a:xfrm>
              <a:off x="817881" y="2375336"/>
              <a:ext cx="1458972" cy="12616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1000"/>
                </a:lnSpc>
                <a:defRPr/>
              </a:pPr>
              <a:r>
                <a:rPr lang="en-US" sz="2900" b="1" dirty="0">
                  <a:solidFill>
                    <a:prstClr val="white"/>
                  </a:solidFill>
                  <a:latin typeface="HP001 4 hàng" panose="020B0603050302020204" pitchFamily="34" charset="0"/>
                  <a:cs typeface="Times New Roman" panose="02020603050405020304" pitchFamily="18" charset="0"/>
                </a:rPr>
                <a:t> 35</a:t>
              </a:r>
            </a:p>
            <a:p>
              <a:pPr>
                <a:lnSpc>
                  <a:spcPct val="131000"/>
                </a:lnSpc>
                <a:defRPr/>
              </a:pPr>
              <a:r>
                <a:rPr lang="en-US" sz="2900" b="1" dirty="0">
                  <a:solidFill>
                    <a:prstClr val="white"/>
                  </a:solidFill>
                  <a:latin typeface="HP001 4 hàng" panose="020B0603050302020204" pitchFamily="34" charset="0"/>
                  <a:cs typeface="Times New Roman" panose="02020603050405020304" pitchFamily="18" charset="0"/>
                </a:rPr>
                <a:t>   </a:t>
              </a:r>
              <a:r>
                <a:rPr lang="en-US" sz="2900" dirty="0">
                  <a:solidFill>
                    <a:prstClr val="white"/>
                  </a:solidFill>
                  <a:latin typeface="HP001 4 hàng" panose="020B0603050302020204" pitchFamily="34" charset="0"/>
                  <a:cs typeface="Times New Roman" panose="02020603050405020304" pitchFamily="18" charset="0"/>
                </a:rPr>
                <a:t> </a:t>
              </a:r>
              <a:endParaRPr lang="en-US" sz="2900" dirty="0">
                <a:solidFill>
                  <a:prstClr val="white"/>
                </a:solidFill>
                <a:latin typeface="HP001 4 hàng" panose="020B0603050302020204" pitchFamily="34" charset="0"/>
                <a:ea typeface="SimSun" panose="02010600030101010101" pitchFamily="2" charset="-122"/>
                <a:cs typeface="Times New Roman" panose="02020603050405020304" pitchFamily="18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F1AD36E8-6564-4A4B-930E-902BD42948C6}"/>
                </a:ext>
              </a:extLst>
            </p:cNvPr>
            <p:cNvSpPr txBox="1"/>
            <p:nvPr/>
          </p:nvSpPr>
          <p:spPr>
            <a:xfrm>
              <a:off x="568837" y="2734223"/>
              <a:ext cx="2097248" cy="538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900" dirty="0">
                  <a:solidFill>
                    <a:prstClr val="white"/>
                  </a:solidFill>
                  <a:latin typeface="HP001 4 hàng" panose="020B0603050302020204" pitchFamily="34" charset="0"/>
                </a:rPr>
                <a:t>+</a:t>
              </a:r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7C973D38-9086-49E6-AE6D-D2EFBB896A31}"/>
                </a:ext>
              </a:extLst>
            </p:cNvPr>
            <p:cNvCxnSpPr>
              <a:cxnSpLocks/>
            </p:cNvCxnSpPr>
            <p:nvPr/>
          </p:nvCxnSpPr>
          <p:spPr>
            <a:xfrm>
              <a:off x="773850" y="3627165"/>
              <a:ext cx="570452" cy="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15E8413-9750-4B97-BC17-DA20CA047854}"/>
                </a:ext>
              </a:extLst>
            </p:cNvPr>
            <p:cNvSpPr txBox="1"/>
            <p:nvPr/>
          </p:nvSpPr>
          <p:spPr>
            <a:xfrm>
              <a:off x="3891223" y="2375336"/>
              <a:ext cx="1615736" cy="12616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1000"/>
                </a:lnSpc>
                <a:defRPr/>
              </a:pPr>
              <a:r>
                <a:rPr lang="en-US" sz="2900" b="1" dirty="0">
                  <a:solidFill>
                    <a:prstClr val="white"/>
                  </a:solidFill>
                  <a:latin typeface="HP001 4 hàng" panose="020B0603050302020204" pitchFamily="34" charset="0"/>
                  <a:cs typeface="Times New Roman" panose="02020603050405020304" pitchFamily="18" charset="0"/>
                </a:rPr>
                <a:t>47</a:t>
              </a:r>
            </a:p>
            <a:p>
              <a:pPr>
                <a:lnSpc>
                  <a:spcPct val="131000"/>
                </a:lnSpc>
                <a:defRPr/>
              </a:pPr>
              <a:r>
                <a:rPr lang="en-US" sz="2900" b="1" dirty="0">
                  <a:solidFill>
                    <a:prstClr val="white"/>
                  </a:solidFill>
                  <a:latin typeface="HP001 4 hàng" panose="020B0603050302020204" pitchFamily="34" charset="0"/>
                  <a:cs typeface="Times New Roman" panose="02020603050405020304" pitchFamily="18" charset="0"/>
                </a:rPr>
                <a:t>   </a:t>
              </a:r>
              <a:endParaRPr lang="en-US" sz="2900" b="1" dirty="0">
                <a:solidFill>
                  <a:prstClr val="white"/>
                </a:solidFill>
                <a:latin typeface="HP001 4 hàng" panose="020B0603050302020204" pitchFamily="34" charset="0"/>
                <a:ea typeface="SimSun" panose="02010600030101010101" pitchFamily="2" charset="-122"/>
                <a:cs typeface="Times New Roman" panose="02020603050405020304" pitchFamily="18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C14203A-5DE2-4E1C-8CB4-CA963277414F}"/>
                </a:ext>
              </a:extLst>
            </p:cNvPr>
            <p:cNvSpPr txBox="1"/>
            <p:nvPr/>
          </p:nvSpPr>
          <p:spPr>
            <a:xfrm>
              <a:off x="3462208" y="2747893"/>
              <a:ext cx="2097248" cy="538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900" dirty="0">
                  <a:solidFill>
                    <a:prstClr val="white"/>
                  </a:solidFill>
                  <a:latin typeface="HP001 4 hàng" panose="020B0603050302020204" pitchFamily="34" charset="0"/>
                </a:rPr>
                <a:t>+</a:t>
              </a: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70A18C19-BC57-427D-AE7B-3B460A5683B0}"/>
                </a:ext>
              </a:extLst>
            </p:cNvPr>
            <p:cNvCxnSpPr>
              <a:cxnSpLocks/>
            </p:cNvCxnSpPr>
            <p:nvPr/>
          </p:nvCxnSpPr>
          <p:spPr>
            <a:xfrm>
              <a:off x="3748859" y="3615876"/>
              <a:ext cx="570452" cy="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CE54AF8B-E1D6-452C-BA9D-739DDCDA44E3}"/>
                </a:ext>
              </a:extLst>
            </p:cNvPr>
            <p:cNvSpPr txBox="1"/>
            <p:nvPr/>
          </p:nvSpPr>
          <p:spPr>
            <a:xfrm>
              <a:off x="6833523" y="2364046"/>
              <a:ext cx="1615736" cy="12616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1000"/>
                </a:lnSpc>
                <a:defRPr/>
              </a:pPr>
              <a:r>
                <a:rPr lang="en-US" sz="2900" b="1" dirty="0">
                  <a:solidFill>
                    <a:prstClr val="white"/>
                  </a:solidFill>
                  <a:latin typeface="HP001 4 hàng" panose="020B0603050302020204" pitchFamily="34" charset="0"/>
                  <a:cs typeface="Times New Roman" panose="02020603050405020304" pitchFamily="18" charset="0"/>
                </a:rPr>
                <a:t>89</a:t>
              </a:r>
            </a:p>
            <a:p>
              <a:pPr>
                <a:lnSpc>
                  <a:spcPct val="131000"/>
                </a:lnSpc>
                <a:defRPr/>
              </a:pPr>
              <a:r>
                <a:rPr lang="en-US" sz="2900" b="1" dirty="0">
                  <a:solidFill>
                    <a:prstClr val="white"/>
                  </a:solidFill>
                  <a:latin typeface="HP001 4 hàng" panose="020B0603050302020204" pitchFamily="34" charset="0"/>
                  <a:cs typeface="Times New Roman" panose="02020603050405020304" pitchFamily="18" charset="0"/>
                </a:rPr>
                <a:t>   </a:t>
              </a:r>
              <a:endParaRPr lang="en-US" sz="2900" b="1" dirty="0">
                <a:solidFill>
                  <a:prstClr val="white"/>
                </a:solidFill>
                <a:latin typeface="HP001 4 hàng" panose="020B0603050302020204" pitchFamily="34" charset="0"/>
                <a:ea typeface="SimSun" panose="02010600030101010101" pitchFamily="2" charset="-122"/>
                <a:cs typeface="Times New Roman" panose="02020603050405020304" pitchFamily="18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1F58551D-1C07-4E8F-A413-B5B22D25106A}"/>
                </a:ext>
              </a:extLst>
            </p:cNvPr>
            <p:cNvSpPr txBox="1"/>
            <p:nvPr/>
          </p:nvSpPr>
          <p:spPr>
            <a:xfrm>
              <a:off x="6498477" y="2768090"/>
              <a:ext cx="2097248" cy="538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900" dirty="0">
                  <a:solidFill>
                    <a:prstClr val="white"/>
                  </a:solidFill>
                  <a:latin typeface="HP001 4 hàng" panose="020B0603050302020204" pitchFamily="34" charset="0"/>
                </a:rPr>
                <a:t>+</a:t>
              </a:r>
            </a:p>
          </p:txBody>
        </p: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8EAB021C-DD83-4A54-96DB-C59079772A43}"/>
                </a:ext>
              </a:extLst>
            </p:cNvPr>
            <p:cNvCxnSpPr>
              <a:cxnSpLocks/>
            </p:cNvCxnSpPr>
            <p:nvPr/>
          </p:nvCxnSpPr>
          <p:spPr>
            <a:xfrm>
              <a:off x="6739764" y="3604587"/>
              <a:ext cx="570452" cy="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FD549290-4C1D-4411-9065-00AFC899A081}"/>
                </a:ext>
              </a:extLst>
            </p:cNvPr>
            <p:cNvSpPr txBox="1"/>
            <p:nvPr/>
          </p:nvSpPr>
          <p:spPr>
            <a:xfrm>
              <a:off x="9782768" y="2386383"/>
              <a:ext cx="1508329" cy="12616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1000"/>
                </a:lnSpc>
                <a:defRPr/>
              </a:pPr>
              <a:r>
                <a:rPr lang="en-US" sz="2900" b="1" dirty="0">
                  <a:solidFill>
                    <a:prstClr val="white"/>
                  </a:solidFill>
                  <a:latin typeface="HP001 4 hàng" panose="020B0603050302020204" pitchFamily="34" charset="0"/>
                  <a:cs typeface="Times New Roman" panose="02020603050405020304" pitchFamily="18" charset="0"/>
                </a:rPr>
                <a:t>63</a:t>
              </a:r>
            </a:p>
            <a:p>
              <a:pPr>
                <a:lnSpc>
                  <a:spcPct val="131000"/>
                </a:lnSpc>
                <a:defRPr/>
              </a:pPr>
              <a:r>
                <a:rPr lang="en-US" sz="2900" dirty="0">
                  <a:solidFill>
                    <a:prstClr val="white"/>
                  </a:solidFill>
                  <a:latin typeface="HP001 4 hàng" panose="020B0603050302020204" pitchFamily="34" charset="0"/>
                  <a:cs typeface="Times New Roman" panose="02020603050405020304" pitchFamily="18" charset="0"/>
                </a:rPr>
                <a:t>   </a:t>
              </a:r>
              <a:endParaRPr lang="en-US" sz="2900" dirty="0">
                <a:solidFill>
                  <a:prstClr val="white"/>
                </a:solidFill>
                <a:latin typeface="HP001 4 hàng" panose="020B0603050302020204" pitchFamily="34" charset="0"/>
                <a:ea typeface="SimSun" panose="02010600030101010101" pitchFamily="2" charset="-122"/>
                <a:cs typeface="Times New Roman" panose="02020603050405020304" pitchFamily="18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A6B8153-B7E3-4B49-B93C-447E15556F62}"/>
                </a:ext>
              </a:extLst>
            </p:cNvPr>
            <p:cNvSpPr txBox="1"/>
            <p:nvPr/>
          </p:nvSpPr>
          <p:spPr>
            <a:xfrm>
              <a:off x="9508485" y="2747894"/>
              <a:ext cx="428397" cy="538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900" dirty="0">
                  <a:solidFill>
                    <a:prstClr val="white"/>
                  </a:solidFill>
                  <a:latin typeface="HP001 4 hàng" panose="020B0603050302020204" pitchFamily="34" charset="0"/>
                </a:rPr>
                <a:t>+</a:t>
              </a:r>
            </a:p>
          </p:txBody>
        </p: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D768AED9-6401-4384-A335-35C7AB54131E}"/>
                </a:ext>
              </a:extLst>
            </p:cNvPr>
            <p:cNvCxnSpPr>
              <a:cxnSpLocks/>
            </p:cNvCxnSpPr>
            <p:nvPr/>
          </p:nvCxnSpPr>
          <p:spPr>
            <a:xfrm>
              <a:off x="9669143" y="3632168"/>
              <a:ext cx="570452" cy="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46DBC16-BEA0-441A-BDAC-1C8BE7C35C52}"/>
                </a:ext>
              </a:extLst>
            </p:cNvPr>
            <p:cNvSpPr txBox="1"/>
            <p:nvPr/>
          </p:nvSpPr>
          <p:spPr>
            <a:xfrm>
              <a:off x="1072129" y="3042604"/>
              <a:ext cx="2097248" cy="538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900" b="1" dirty="0">
                  <a:solidFill>
                    <a:prstClr val="white"/>
                  </a:solidFill>
                  <a:latin typeface="HP001 4 hàng" panose="020B0603050302020204" pitchFamily="34" charset="0"/>
                </a:rPr>
                <a:t>6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D1343A2-1F22-4158-9ABF-C89B36AD69C2}"/>
                </a:ext>
              </a:extLst>
            </p:cNvPr>
            <p:cNvSpPr txBox="1"/>
            <p:nvPr/>
          </p:nvSpPr>
          <p:spPr>
            <a:xfrm>
              <a:off x="4055952" y="3020987"/>
              <a:ext cx="752639" cy="538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900" b="1" dirty="0">
                  <a:solidFill>
                    <a:prstClr val="white"/>
                  </a:solidFill>
                  <a:latin typeface="HP001 4 hàng" panose="020B0603050302020204" pitchFamily="34" charset="0"/>
                </a:rPr>
                <a:t>8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8F4A027-F5D4-40DE-ADF2-4047E10DDCC1}"/>
                </a:ext>
              </a:extLst>
            </p:cNvPr>
            <p:cNvSpPr txBox="1"/>
            <p:nvPr/>
          </p:nvSpPr>
          <p:spPr>
            <a:xfrm>
              <a:off x="7011815" y="3038923"/>
              <a:ext cx="1029614" cy="538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900" b="1" dirty="0">
                  <a:solidFill>
                    <a:prstClr val="white"/>
                  </a:solidFill>
                  <a:latin typeface="HP001 4 hàng" panose="020B0603050302020204" pitchFamily="34" charset="0"/>
                </a:rPr>
                <a:t>2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AA91001-49C5-4812-A21B-AE3028FF0C94}"/>
                </a:ext>
              </a:extLst>
            </p:cNvPr>
            <p:cNvSpPr txBox="1"/>
            <p:nvPr/>
          </p:nvSpPr>
          <p:spPr>
            <a:xfrm>
              <a:off x="9869666" y="3046826"/>
              <a:ext cx="875326" cy="538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900" b="1" dirty="0">
                  <a:solidFill>
                    <a:prstClr val="white"/>
                  </a:solidFill>
                  <a:latin typeface="HP001 4 hàng" panose="020B0603050302020204" pitchFamily="34" charset="0"/>
                </a:rPr>
                <a:t> 9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1145058-11F3-44A7-8499-877A474975EB}"/>
                </a:ext>
              </a:extLst>
            </p:cNvPr>
            <p:cNvSpPr txBox="1"/>
            <p:nvPr/>
          </p:nvSpPr>
          <p:spPr>
            <a:xfrm>
              <a:off x="928194" y="3618472"/>
              <a:ext cx="882413" cy="538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900" b="1" dirty="0">
                  <a:solidFill>
                    <a:prstClr val="white"/>
                  </a:solidFill>
                  <a:latin typeface="HP001 4 hàng" panose="020B0603050302020204" pitchFamily="34" charset="0"/>
                </a:rPr>
                <a:t>41</a:t>
              </a: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738E081-F939-4F36-9F5B-D7C05B7FB806}"/>
                </a:ext>
              </a:extLst>
            </p:cNvPr>
            <p:cNvSpPr txBox="1"/>
            <p:nvPr/>
          </p:nvSpPr>
          <p:spPr>
            <a:xfrm>
              <a:off x="3803230" y="3622729"/>
              <a:ext cx="891981" cy="538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900" dirty="0">
                  <a:solidFill>
                    <a:prstClr val="white"/>
                  </a:solidFill>
                  <a:latin typeface="HP001 4 hàng" panose="020B0603050302020204" pitchFamily="34" charset="0"/>
                </a:rPr>
                <a:t> </a:t>
              </a:r>
              <a:r>
                <a:rPr lang="en-US" sz="2900" b="1" dirty="0">
                  <a:solidFill>
                    <a:prstClr val="white"/>
                  </a:solidFill>
                  <a:latin typeface="HP001 4 hàng" panose="020B0603050302020204" pitchFamily="34" charset="0"/>
                </a:rPr>
                <a:t>55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65077D41-0DFE-4147-B8A9-F55BBDE4E4F1}"/>
                </a:ext>
              </a:extLst>
            </p:cNvPr>
            <p:cNvSpPr txBox="1"/>
            <p:nvPr/>
          </p:nvSpPr>
          <p:spPr>
            <a:xfrm>
              <a:off x="6879427" y="3601638"/>
              <a:ext cx="793843" cy="538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900" b="1" dirty="0">
                  <a:solidFill>
                    <a:prstClr val="white"/>
                  </a:solidFill>
                  <a:latin typeface="HP001 4 hàng" panose="020B0603050302020204" pitchFamily="34" charset="0"/>
                </a:rPr>
                <a:t>91</a:t>
              </a: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C0BFF879-70A0-4CF4-B2C1-0A7818FFACC1}"/>
                </a:ext>
              </a:extLst>
            </p:cNvPr>
            <p:cNvSpPr txBox="1"/>
            <p:nvPr/>
          </p:nvSpPr>
          <p:spPr>
            <a:xfrm>
              <a:off x="9707836" y="3601949"/>
              <a:ext cx="1065212" cy="538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900" dirty="0">
                  <a:solidFill>
                    <a:prstClr val="white"/>
                  </a:solidFill>
                  <a:latin typeface="HP001 4 hàng" panose="020B0603050302020204" pitchFamily="34" charset="0"/>
                </a:rPr>
                <a:t> </a:t>
              </a:r>
              <a:r>
                <a:rPr lang="en-US" sz="2900" b="1" dirty="0">
                  <a:solidFill>
                    <a:prstClr val="white"/>
                  </a:solidFill>
                  <a:latin typeface="HP001 4 hàng" panose="020B0603050302020204" pitchFamily="34" charset="0"/>
                </a:rPr>
                <a:t>72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29FD2E6-11AF-4E0F-9663-77D2CFFC669D}"/>
                </a:ext>
              </a:extLst>
            </p:cNvPr>
            <p:cNvSpPr txBox="1"/>
            <p:nvPr/>
          </p:nvSpPr>
          <p:spPr>
            <a:xfrm>
              <a:off x="773850" y="1231051"/>
              <a:ext cx="11255520" cy="538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en-US" sz="2900" b="1" dirty="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 + 6          </a:t>
              </a:r>
              <a:r>
                <a:rPr lang="en-US" sz="2900" dirty="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      </a:t>
              </a:r>
              <a:r>
                <a:rPr lang="en-US" sz="2900" b="1" dirty="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 + 8                      89 + 2                      63 + 9</a:t>
              </a:r>
            </a:p>
          </p:txBody>
        </p:sp>
      </p:grpSp>
      <p:cxnSp>
        <p:nvCxnSpPr>
          <p:cNvPr id="29" name="Straight Connector 28"/>
          <p:cNvCxnSpPr/>
          <p:nvPr/>
        </p:nvCxnSpPr>
        <p:spPr>
          <a:xfrm>
            <a:off x="1344302" y="1113088"/>
            <a:ext cx="132178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3237555" y="1131376"/>
            <a:ext cx="688269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7056625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 descr="Không có mô tả.">
            <a:extLst>
              <a:ext uri="{FF2B5EF4-FFF2-40B4-BE49-F238E27FC236}">
                <a16:creationId xmlns:a16="http://schemas.microsoft.com/office/drawing/2014/main" id="{9D54AE05-8A99-457D-B438-FD1B2C61912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1" y="360130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13EA1F3E-5853-47D1-BC70-F3C5656E2117}"/>
              </a:ext>
            </a:extLst>
          </p:cNvPr>
          <p:cNvSpPr/>
          <p:nvPr/>
        </p:nvSpPr>
        <p:spPr>
          <a:xfrm>
            <a:off x="719403" y="1363397"/>
            <a:ext cx="437323" cy="437323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3200" b="1" dirty="0">
                <a:solidFill>
                  <a:prstClr val="white"/>
                </a:solidFill>
                <a:latin typeface="Calibri"/>
              </a:rPr>
              <a:t>3</a:t>
            </a:r>
            <a:endParaRPr lang="vi-VN" sz="32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99392C6-494A-4B59-A6A2-4DDD7D22A582}"/>
              </a:ext>
            </a:extLst>
          </p:cNvPr>
          <p:cNvSpPr txBox="1"/>
          <p:nvPr/>
        </p:nvSpPr>
        <p:spPr>
          <a:xfrm>
            <a:off x="1156726" y="1363398"/>
            <a:ext cx="424289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914377"/>
            <a:r>
              <a:rPr lang="vi-VN" sz="2400" dirty="0">
                <a:solidFill>
                  <a:prstClr val="black"/>
                </a:solidFill>
                <a:latin typeface="Arial" panose="020B0604020202020204" pitchFamily="34" charset="0"/>
              </a:rPr>
              <a:t>Mỗi chum đựng số lít nước là kết quả của phép tính ghi trên chum. Hỏi chum nào đựng nhiều nước nhất?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27A61E9-401A-4545-9F25-DF26DF394506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t="1650"/>
          <a:stretch/>
        </p:blipFill>
        <p:spPr>
          <a:xfrm>
            <a:off x="5634529" y="451556"/>
            <a:ext cx="5262004" cy="4978400"/>
          </a:xfrm>
          <a:prstGeom prst="rect">
            <a:avLst/>
          </a:prstGeom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62F105ED-0BA1-E347-89A3-048F76D709B6}"/>
              </a:ext>
            </a:extLst>
          </p:cNvPr>
          <p:cNvCxnSpPr>
            <a:cxnSpLocks/>
          </p:cNvCxnSpPr>
          <p:nvPr/>
        </p:nvCxnSpPr>
        <p:spPr>
          <a:xfrm flipV="1">
            <a:off x="3025422" y="2500289"/>
            <a:ext cx="2159500" cy="2667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EAE7C58E-29A2-424F-937C-12B2F46209E0}"/>
              </a:ext>
            </a:extLst>
          </p:cNvPr>
          <p:cNvCxnSpPr>
            <a:cxnSpLocks/>
          </p:cNvCxnSpPr>
          <p:nvPr/>
        </p:nvCxnSpPr>
        <p:spPr>
          <a:xfrm>
            <a:off x="1233781" y="2839367"/>
            <a:ext cx="2277063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/>
          <p:cNvCxnSpPr/>
          <p:nvPr/>
        </p:nvCxnSpPr>
        <p:spPr>
          <a:xfrm>
            <a:off x="1391478" y="1800720"/>
            <a:ext cx="3889455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1295467" y="2180861"/>
            <a:ext cx="3889455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>
            <a:cxnSpLocks/>
          </p:cNvCxnSpPr>
          <p:nvPr/>
        </p:nvCxnSpPr>
        <p:spPr>
          <a:xfrm>
            <a:off x="1233781" y="2528588"/>
            <a:ext cx="716313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631294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 descr="Không có mô tả.">
            <a:extLst>
              <a:ext uri="{FF2B5EF4-FFF2-40B4-BE49-F238E27FC236}">
                <a16:creationId xmlns:a16="http://schemas.microsoft.com/office/drawing/2014/main" id="{9D54AE05-8A99-457D-B438-FD1B2C61912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7C520034-BFFB-4E48-8B4C-2C79F01902B3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t="8760" r="66128" b="23202"/>
          <a:stretch/>
        </p:blipFill>
        <p:spPr>
          <a:xfrm>
            <a:off x="1463949" y="1376649"/>
            <a:ext cx="1714558" cy="2755084"/>
          </a:xfrm>
          <a:prstGeom prst="rect">
            <a:avLst/>
          </a:prstGeom>
        </p:spPr>
      </p:pic>
      <p:sp>
        <p:nvSpPr>
          <p:cNvPr id="61" name="Rectangle 60">
            <a:extLst>
              <a:ext uri="{FF2B5EF4-FFF2-40B4-BE49-F238E27FC236}">
                <a16:creationId xmlns:a16="http://schemas.microsoft.com/office/drawing/2014/main" id="{D5561E30-5BFF-4763-848C-C7F6359A2E8F}"/>
              </a:ext>
            </a:extLst>
          </p:cNvPr>
          <p:cNvSpPr/>
          <p:nvPr/>
        </p:nvSpPr>
        <p:spPr>
          <a:xfrm>
            <a:off x="1046118" y="4236252"/>
            <a:ext cx="2558714" cy="669094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800" dirty="0">
                <a:solidFill>
                  <a:prstClr val="black"/>
                </a:solidFill>
              </a:rPr>
              <a:t>59</a:t>
            </a:r>
            <a:r>
              <a:rPr lang="vi-VN" sz="2800" i="1" dirty="0">
                <a:solidFill>
                  <a:prstClr val="black"/>
                </a:solidFill>
              </a:rPr>
              <a:t>l + 9l </a:t>
            </a:r>
            <a:r>
              <a:rPr lang="vi-VN" sz="2800" dirty="0">
                <a:solidFill>
                  <a:prstClr val="black"/>
                </a:solidFill>
              </a:rPr>
              <a:t>=        </a:t>
            </a:r>
            <a:r>
              <a:rPr lang="vi-VN" sz="2800" i="1" dirty="0">
                <a:solidFill>
                  <a:prstClr val="black"/>
                </a:solidFill>
              </a:rPr>
              <a:t> </a:t>
            </a:r>
            <a:endParaRPr lang="vi-VN" sz="2800" dirty="0">
              <a:solidFill>
                <a:prstClr val="black"/>
              </a:solidFill>
              <a:latin typeface="Corbel" panose="020B0503020204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8830F96F-A1D6-41A5-8EFB-4E2B08B78942}"/>
              </a:ext>
            </a:extLst>
          </p:cNvPr>
          <p:cNvSpPr txBox="1"/>
          <p:nvPr/>
        </p:nvSpPr>
        <p:spPr>
          <a:xfrm>
            <a:off x="2738892" y="4298991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68</a:t>
            </a:r>
            <a:r>
              <a:rPr lang="vi-VN" sz="3200" b="1" i="1" dirty="0">
                <a:solidFill>
                  <a:srgbClr val="FF0000"/>
                </a:solidFill>
              </a:rPr>
              <a:t>l</a:t>
            </a:r>
            <a:endParaRPr lang="vi-VN" sz="3200" b="1" dirty="0">
              <a:solidFill>
                <a:srgbClr val="FF0000"/>
              </a:solidFill>
            </a:endParaRPr>
          </a:p>
        </p:txBody>
      </p:sp>
      <p:pic>
        <p:nvPicPr>
          <p:cNvPr id="63" name="Picture 62">
            <a:extLst>
              <a:ext uri="{FF2B5EF4-FFF2-40B4-BE49-F238E27FC236}">
                <a16:creationId xmlns:a16="http://schemas.microsoft.com/office/drawing/2014/main" id="{EDF4C23F-BB2F-425C-8B81-7CC1A0F120B5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35203" t="1738" r="30925" b="22979"/>
          <a:stretch/>
        </p:blipFill>
        <p:spPr>
          <a:xfrm>
            <a:off x="4868542" y="1223599"/>
            <a:ext cx="1656436" cy="2817823"/>
          </a:xfrm>
          <a:prstGeom prst="rect">
            <a:avLst/>
          </a:prstGeom>
        </p:spPr>
      </p:pic>
      <p:sp>
        <p:nvSpPr>
          <p:cNvPr id="64" name="Rectangle 63">
            <a:extLst>
              <a:ext uri="{FF2B5EF4-FFF2-40B4-BE49-F238E27FC236}">
                <a16:creationId xmlns:a16="http://schemas.microsoft.com/office/drawing/2014/main" id="{42D1968C-C485-4972-A99C-6196D5FE4CC7}"/>
              </a:ext>
            </a:extLst>
          </p:cNvPr>
          <p:cNvSpPr/>
          <p:nvPr/>
        </p:nvSpPr>
        <p:spPr>
          <a:xfrm>
            <a:off x="4226657" y="4236252"/>
            <a:ext cx="2558714" cy="669094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800" dirty="0">
                <a:solidFill>
                  <a:prstClr val="black"/>
                </a:solidFill>
              </a:rPr>
              <a:t>61</a:t>
            </a:r>
            <a:r>
              <a:rPr lang="vi-VN" sz="2800" i="1" dirty="0">
                <a:solidFill>
                  <a:prstClr val="black"/>
                </a:solidFill>
              </a:rPr>
              <a:t>l + 9l </a:t>
            </a:r>
            <a:r>
              <a:rPr lang="vi-VN" sz="2800" dirty="0">
                <a:solidFill>
                  <a:prstClr val="black"/>
                </a:solidFill>
              </a:rPr>
              <a:t>=        </a:t>
            </a:r>
            <a:r>
              <a:rPr lang="vi-VN" sz="2800" i="1" dirty="0">
                <a:solidFill>
                  <a:prstClr val="black"/>
                </a:solidFill>
              </a:rPr>
              <a:t> </a:t>
            </a:r>
            <a:endParaRPr lang="vi-VN" sz="2800" dirty="0">
              <a:solidFill>
                <a:prstClr val="black"/>
              </a:solidFill>
              <a:latin typeface="Corbel" panose="020B0503020204020204" pitchFamily="34" charset="0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4812AEDA-E284-4E25-804F-A24C4DADB5C2}"/>
              </a:ext>
            </a:extLst>
          </p:cNvPr>
          <p:cNvSpPr txBox="1"/>
          <p:nvPr/>
        </p:nvSpPr>
        <p:spPr>
          <a:xfrm>
            <a:off x="5866080" y="4298991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70</a:t>
            </a:r>
            <a:r>
              <a:rPr lang="vi-VN" sz="3200" b="1" i="1" dirty="0">
                <a:solidFill>
                  <a:srgbClr val="FF0000"/>
                </a:solidFill>
              </a:rPr>
              <a:t>l</a:t>
            </a:r>
            <a:endParaRPr lang="vi-VN" sz="3200" b="1" dirty="0">
              <a:solidFill>
                <a:srgbClr val="FF0000"/>
              </a:solidFill>
            </a:endParaRPr>
          </a:p>
        </p:txBody>
      </p:sp>
      <p:pic>
        <p:nvPicPr>
          <p:cNvPr id="66" name="Picture 65">
            <a:extLst>
              <a:ext uri="{FF2B5EF4-FFF2-40B4-BE49-F238E27FC236}">
                <a16:creationId xmlns:a16="http://schemas.microsoft.com/office/drawing/2014/main" id="{6A6E9D7F-01B8-4976-8537-854B70837CBA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68839" t="7246" r="1298" b="24716"/>
          <a:stretch/>
        </p:blipFill>
        <p:spPr>
          <a:xfrm>
            <a:off x="8114446" y="1467556"/>
            <a:ext cx="1481110" cy="2573866"/>
          </a:xfrm>
          <a:prstGeom prst="rect">
            <a:avLst/>
          </a:prstGeom>
        </p:spPr>
      </p:pic>
      <p:sp>
        <p:nvSpPr>
          <p:cNvPr id="67" name="Rectangle 66">
            <a:extLst>
              <a:ext uri="{FF2B5EF4-FFF2-40B4-BE49-F238E27FC236}">
                <a16:creationId xmlns:a16="http://schemas.microsoft.com/office/drawing/2014/main" id="{0CBF2176-3329-4FCE-A421-86F55A6E9A11}"/>
              </a:ext>
            </a:extLst>
          </p:cNvPr>
          <p:cNvSpPr/>
          <p:nvPr/>
        </p:nvSpPr>
        <p:spPr>
          <a:xfrm>
            <a:off x="7446805" y="4256831"/>
            <a:ext cx="2459328" cy="669094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800" dirty="0">
                <a:solidFill>
                  <a:prstClr val="black"/>
                </a:solidFill>
              </a:rPr>
              <a:t>57</a:t>
            </a:r>
            <a:r>
              <a:rPr lang="vi-VN" sz="2800" i="1" dirty="0">
                <a:solidFill>
                  <a:prstClr val="black"/>
                </a:solidFill>
              </a:rPr>
              <a:t>l + 4l </a:t>
            </a:r>
            <a:r>
              <a:rPr lang="vi-VN" sz="2800" dirty="0">
                <a:solidFill>
                  <a:prstClr val="black"/>
                </a:solidFill>
              </a:rPr>
              <a:t>=       </a:t>
            </a:r>
            <a:r>
              <a:rPr lang="vi-VN" sz="2800" i="1" dirty="0">
                <a:solidFill>
                  <a:prstClr val="black"/>
                </a:solidFill>
              </a:rPr>
              <a:t> </a:t>
            </a:r>
            <a:endParaRPr lang="vi-VN" sz="2800" dirty="0">
              <a:solidFill>
                <a:prstClr val="black"/>
              </a:solidFill>
              <a:latin typeface="Corbel" panose="020B0503020204020204" pitchFamily="34" charset="0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626C709C-8F38-4F6E-8C74-1084D7B8D828}"/>
              </a:ext>
            </a:extLst>
          </p:cNvPr>
          <p:cNvSpPr txBox="1"/>
          <p:nvPr/>
        </p:nvSpPr>
        <p:spPr>
          <a:xfrm>
            <a:off x="9076242" y="4298991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61</a:t>
            </a:r>
            <a:r>
              <a:rPr lang="vi-VN" sz="3200" b="1" i="1" dirty="0">
                <a:solidFill>
                  <a:srgbClr val="FF0000"/>
                </a:solidFill>
              </a:rPr>
              <a:t>l</a:t>
            </a:r>
            <a:endParaRPr lang="vi-VN" sz="3200" b="1" dirty="0">
              <a:solidFill>
                <a:srgbClr val="FF0000"/>
              </a:solidFill>
            </a:endParaRPr>
          </a:p>
        </p:txBody>
      </p:sp>
      <p:sp>
        <p:nvSpPr>
          <p:cNvPr id="6" name="Arrow: Right 5">
            <a:extLst>
              <a:ext uri="{FF2B5EF4-FFF2-40B4-BE49-F238E27FC236}">
                <a16:creationId xmlns:a16="http://schemas.microsoft.com/office/drawing/2014/main" id="{ECE2CB15-12E1-442F-97B5-958F6AE177ED}"/>
              </a:ext>
            </a:extLst>
          </p:cNvPr>
          <p:cNvSpPr/>
          <p:nvPr/>
        </p:nvSpPr>
        <p:spPr>
          <a:xfrm>
            <a:off x="1572687" y="5593116"/>
            <a:ext cx="1103095" cy="4064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prstClr val="white"/>
              </a:solidFill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EC26559F-49DE-40DD-A16A-46868294C6F9}"/>
              </a:ext>
            </a:extLst>
          </p:cNvPr>
          <p:cNvSpPr txBox="1"/>
          <p:nvPr/>
        </p:nvSpPr>
        <p:spPr>
          <a:xfrm>
            <a:off x="2804142" y="5534706"/>
            <a:ext cx="76313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800" dirty="0">
                <a:solidFill>
                  <a:srgbClr val="FF0000"/>
                </a:solidFill>
              </a:rPr>
              <a:t>Vậy chum B đựng nhiều nước nhất.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9C449FB7-44F9-4A3D-AD80-924B91D3C3E1}"/>
              </a:ext>
            </a:extLst>
          </p:cNvPr>
          <p:cNvSpPr/>
          <p:nvPr/>
        </p:nvSpPr>
        <p:spPr>
          <a:xfrm>
            <a:off x="4436533" y="982133"/>
            <a:ext cx="2664178" cy="3059289"/>
          </a:xfrm>
          <a:prstGeom prst="ellipse">
            <a:avLst/>
          </a:prstGeom>
          <a:noFill/>
          <a:ln w="28575">
            <a:solidFill>
              <a:srgbClr val="0432FF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338576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  <p:bldP spid="62" grpId="0"/>
      <p:bldP spid="64" grpId="0" animBg="1"/>
      <p:bldP spid="65" grpId="0"/>
      <p:bldP spid="67" grpId="0" animBg="1"/>
      <p:bldP spid="68" grpId="0"/>
      <p:bldP spid="6" grpId="0" animBg="1"/>
      <p:bldP spid="69" grpId="0"/>
      <p:bldP spid="17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816352" y="1883664"/>
            <a:ext cx="630021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VẬN DỤNG</a:t>
            </a:r>
          </a:p>
        </p:txBody>
      </p:sp>
    </p:spTree>
    <p:extLst>
      <p:ext uri="{BB962C8B-B14F-4D97-AF65-F5344CB8AC3E}">
        <p14:creationId xmlns:p14="http://schemas.microsoft.com/office/powerpoint/2010/main" val="372611539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66" name="图片 40965" descr="1-3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978" y="-531957"/>
            <a:ext cx="2982638" cy="737617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40967" name="图片 40966" descr="1-3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4148590"/>
            <a:ext cx="12064923" cy="3013659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Cloud Callout 1"/>
          <p:cNvSpPr/>
          <p:nvPr/>
        </p:nvSpPr>
        <p:spPr>
          <a:xfrm>
            <a:off x="3810423" y="192530"/>
            <a:ext cx="5428034" cy="2431914"/>
          </a:xfrm>
          <a:prstGeom prst="cloudCallou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Tuyên</a:t>
            </a:r>
            <a:r>
              <a:rPr lang="en-US" sz="4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dương</a:t>
            </a:r>
            <a:endParaRPr lang="en-US" sz="40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4939" y="3439433"/>
            <a:ext cx="857684" cy="829242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2665" y="3490044"/>
            <a:ext cx="834535" cy="834535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3794" y="3366836"/>
            <a:ext cx="857684" cy="829242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31760" y="3488302"/>
            <a:ext cx="857684" cy="829242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0632" y="3431283"/>
            <a:ext cx="835650" cy="835650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5733" y="3319348"/>
            <a:ext cx="834535" cy="834535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40025" y="-64395"/>
            <a:ext cx="2170016" cy="216799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29244771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9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9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6" presetClass="entr" presetSubtype="2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2" dur="500"/>
                                        <p:tgtEl>
                                          <p:spTgt spid="409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>
            <a:extLst>
              <a:ext uri="{FF2B5EF4-FFF2-40B4-BE49-F238E27FC236}">
                <a16:creationId xmlns:a16="http://schemas.microsoft.com/office/drawing/2014/main" id="{E5963ADE-F5B5-4A3F-A9B5-7C158135E55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"/>
            <a:ext cx="12122092" cy="69500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393" name="WordArt 9">
            <a:extLst>
              <a:ext uri="{FF2B5EF4-FFF2-40B4-BE49-F238E27FC236}">
                <a16:creationId xmlns:a16="http://schemas.microsoft.com/office/drawing/2014/main" id="{D4FA874A-29D5-4CFC-A813-C723B0D9F9D5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981200" y="381000"/>
            <a:ext cx="8077200" cy="2286000"/>
          </a:xfrm>
          <a:prstGeom prst="rect">
            <a:avLst/>
          </a:prstGeom>
        </p:spPr>
        <p:txBody>
          <a:bodyPr wrap="none" fromWordArt="1">
            <a:prstTxWarp prst="textDeflate">
              <a:avLst>
                <a:gd name="adj" fmla="val 18750"/>
              </a:avLst>
            </a:prstTxWarp>
          </a:bodyPr>
          <a:lstStyle/>
          <a:p>
            <a:pPr algn="ctr"/>
            <a:r>
              <a:rPr lang="en-US" sz="3600" b="1" kern="10">
                <a:ln w="9525">
                  <a:solidFill>
                    <a:srgbClr val="3366FF"/>
                  </a:solidFill>
                  <a:round/>
                  <a:headEnd/>
                  <a:tailEnd/>
                </a:ln>
                <a:solidFill>
                  <a:srgbClr val="FF3300"/>
                </a:solidFill>
                <a:effectLst>
                  <a:outerShdw dist="53882" dir="2700000" algn="ctr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KÍNH CHÚC QUÝ THẦY CÔ VUI, KHOẺ,  HẠNH PHÚC </a:t>
            </a:r>
          </a:p>
        </p:txBody>
      </p:sp>
      <p:sp>
        <p:nvSpPr>
          <p:cNvPr id="16394" name="WordArt 10">
            <a:extLst>
              <a:ext uri="{FF2B5EF4-FFF2-40B4-BE49-F238E27FC236}">
                <a16:creationId xmlns:a16="http://schemas.microsoft.com/office/drawing/2014/main" id="{05D501CA-6542-49A8-AEAC-60E2F684C6B7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828800" y="2133600"/>
            <a:ext cx="8153400" cy="1828800"/>
          </a:xfrm>
          <a:prstGeom prst="rect">
            <a:avLst/>
          </a:prstGeom>
        </p:spPr>
        <p:txBody>
          <a:bodyPr wrap="none" fromWordArt="1">
            <a:prstTxWarp prst="textTriangle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 dirty="0">
                <a:ln w="9525">
                  <a:solidFill>
                    <a:srgbClr val="FFFF66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53882" dir="2700000" algn="ctr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CHÚC CÁC EM CHĂM NGOAN ,HỌC GIỎI</a:t>
            </a:r>
          </a:p>
        </p:txBody>
      </p:sp>
      <p:pic>
        <p:nvPicPr>
          <p:cNvPr id="9221" name="Picture 11" descr="ANIME">
            <a:extLst>
              <a:ext uri="{FF2B5EF4-FFF2-40B4-BE49-F238E27FC236}">
                <a16:creationId xmlns:a16="http://schemas.microsoft.com/office/drawing/2014/main" id="{4E8D35C2-C356-4DD1-9F0A-6161FEA539B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149080">
            <a:off x="7162800" y="4876801"/>
            <a:ext cx="1676400" cy="1598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2" name="Picture 13" descr="ANIME">
            <a:extLst>
              <a:ext uri="{FF2B5EF4-FFF2-40B4-BE49-F238E27FC236}">
                <a16:creationId xmlns:a16="http://schemas.microsoft.com/office/drawing/2014/main" id="{343F3901-F0DF-4FF8-8CF6-F4F8EA0A4DC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948455">
            <a:off x="3962400" y="4876801"/>
            <a:ext cx="1676400" cy="1598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4" name="Picture 15" descr="Hoa hong">
            <a:extLst>
              <a:ext uri="{FF2B5EF4-FFF2-40B4-BE49-F238E27FC236}">
                <a16:creationId xmlns:a16="http://schemas.microsoft.com/office/drawing/2014/main" id="{9D809FF7-3156-4852-9FDE-4B24FA9B4443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8584" y="4696871"/>
            <a:ext cx="16002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5" name="Picture 9">
            <a:extLst>
              <a:ext uri="{FF2B5EF4-FFF2-40B4-BE49-F238E27FC236}">
                <a16:creationId xmlns:a16="http://schemas.microsoft.com/office/drawing/2014/main" id="{FC95FC36-1905-45E3-AE25-89ED5CDB0E9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1" y="3695700"/>
            <a:ext cx="2462213" cy="3162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26" name="Picture 10">
            <a:extLst>
              <a:ext uri="{FF2B5EF4-FFF2-40B4-BE49-F238E27FC236}">
                <a16:creationId xmlns:a16="http://schemas.microsoft.com/office/drawing/2014/main" id="{41F9FFB6-F596-425A-A6AA-C021EAAC00B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372" y="0"/>
            <a:ext cx="2422525" cy="4038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28" name="lopchung minhd1.MP3">
            <a:hlinkClick r:id="" action="ppaction://media"/>
            <a:extLst>
              <a:ext uri="{FF2B5EF4-FFF2-40B4-BE49-F238E27FC236}">
                <a16:creationId xmlns:a16="http://schemas.microsoft.com/office/drawing/2014/main" id="{CA53E788-CE37-49E4-ACE8-5AAEDCA0AA5A}"/>
              </a:ext>
            </a:extLst>
          </p:cNvPr>
          <p:cNvPicPr>
            <a:picLocks noRot="1" noChangeAspect="1" noChangeArrowheads="1"/>
          </p:cNvPicPr>
          <p:nvPr>
            <a:audioFile r:link="rId1"/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63200" y="65532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1877621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63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63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63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3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" dur="44094" fill="hold"/>
                                        <p:tgtEl>
                                          <p:spTgt spid="922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6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228"/>
                </p:tgtEl>
              </p:cMediaNode>
            </p:audio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5000" r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F8A28A4-4681-4BA9-86E8-2C3B0F385B1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2729" y="883919"/>
            <a:ext cx="2857500" cy="2857500"/>
          </a:xfrm>
          <a:prstGeom prst="rect">
            <a:avLst/>
          </a:prstGeom>
        </p:spPr>
      </p:pic>
      <p:sp>
        <p:nvSpPr>
          <p:cNvPr id="8" name="Hexagon 7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315850" y="1379218"/>
            <a:ext cx="2740154" cy="2362201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Ong</a:t>
            </a: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Hexagon 8">
            <a:extLst>
              <a:ext uri="{FF2B5EF4-FFF2-40B4-BE49-F238E27FC236}">
                <a16:creationId xmlns:a16="http://schemas.microsoft.com/office/drawing/2014/main" id="{ECB32C92-7DDE-4979-AB3A-808B65CBF3F1}"/>
              </a:ext>
            </a:extLst>
          </p:cNvPr>
          <p:cNvSpPr/>
          <p:nvPr/>
        </p:nvSpPr>
        <p:spPr>
          <a:xfrm>
            <a:off x="2471927" y="198118"/>
            <a:ext cx="2740154" cy="2362201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non</a:t>
            </a: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Hexagon 9">
            <a:extLst>
              <a:ext uri="{FF2B5EF4-FFF2-40B4-BE49-F238E27FC236}">
                <a16:creationId xmlns:a16="http://schemas.microsoft.com/office/drawing/2014/main" id="{CABDF488-8BEB-4D77-A429-CFB91F278DD1}"/>
              </a:ext>
            </a:extLst>
          </p:cNvPr>
          <p:cNvSpPr/>
          <p:nvPr/>
        </p:nvSpPr>
        <p:spPr>
          <a:xfrm>
            <a:off x="6784081" y="2560318"/>
            <a:ext cx="2740154" cy="2362201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việc</a:t>
            </a:r>
          </a:p>
        </p:txBody>
      </p:sp>
      <p:sp>
        <p:nvSpPr>
          <p:cNvPr id="13" name="Hexagon 12">
            <a:extLst>
              <a:ext uri="{FF2B5EF4-FFF2-40B4-BE49-F238E27FC236}">
                <a16:creationId xmlns:a16="http://schemas.microsoft.com/office/drawing/2014/main" id="{199C24C2-6B91-4322-BDB4-819FF0CB9BE4}"/>
              </a:ext>
            </a:extLst>
          </p:cNvPr>
          <p:cNvSpPr/>
          <p:nvPr/>
        </p:nvSpPr>
        <p:spPr>
          <a:xfrm>
            <a:off x="4628004" y="1379218"/>
            <a:ext cx="2740154" cy="2362201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học</a:t>
            </a: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D27D7D99-9E1A-47C2-9A0E-04166401D75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35952" y="3436622"/>
            <a:ext cx="2650039" cy="2661817"/>
          </a:xfrm>
          <a:prstGeom prst="rect">
            <a:avLst/>
          </a:prstGeom>
        </p:spPr>
      </p:pic>
      <p:sp>
        <p:nvSpPr>
          <p:cNvPr id="18" name="Rectangle 17">
            <a:extLst>
              <a:ext uri="{FF2B5EF4-FFF2-40B4-BE49-F238E27FC236}">
                <a16:creationId xmlns:a16="http://schemas.microsoft.com/office/drawing/2014/main" id="{EEA834E6-709B-490E-901D-06776B901B01}"/>
              </a:ext>
            </a:extLst>
          </p:cNvPr>
          <p:cNvSpPr/>
          <p:nvPr/>
        </p:nvSpPr>
        <p:spPr>
          <a:xfrm>
            <a:off x="4753961" y="5417818"/>
            <a:ext cx="4283865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little bee</a:t>
            </a:r>
          </a:p>
        </p:txBody>
      </p:sp>
    </p:spTree>
    <p:extLst>
      <p:ext uri="{BB962C8B-B14F-4D97-AF65-F5344CB8AC3E}">
        <p14:creationId xmlns:p14="http://schemas.microsoft.com/office/powerpoint/2010/main" val="33912100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udi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ac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ac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ac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1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2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6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7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8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39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1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3" grpId="0" animBg="1"/>
      <p:bldP spid="13" grpId="1" animBg="1"/>
      <p:bldP spid="1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A9E30F87-AC3B-464A-ACE1-7680D911652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4870" y="2812731"/>
            <a:ext cx="2934336" cy="2934336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9C0CBB39-4514-4CD8-8DF7-D11D24549F9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47529" y="0"/>
            <a:ext cx="2857500" cy="2857500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0667024D-077C-41FB-84FC-D91D5651A194}"/>
              </a:ext>
            </a:extLst>
          </p:cNvPr>
          <p:cNvSpPr/>
          <p:nvPr/>
        </p:nvSpPr>
        <p:spPr>
          <a:xfrm>
            <a:off x="1494155" y="484145"/>
            <a:ext cx="7840345" cy="1607820"/>
          </a:xfrm>
          <a:prstGeom prst="wedgeRoundRectCallout">
            <a:avLst>
              <a:gd name="adj1" fmla="val 62786"/>
              <a:gd name="adj2" fmla="val 8254"/>
              <a:gd name="adj3" fmla="val 16667"/>
            </a:avLst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600" b="1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+ 7 = ?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4B5AB01C-ECF4-4CC5-B79D-24017FBE3B63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297" y="1603081"/>
            <a:ext cx="1600706" cy="1607820"/>
          </a:xfrm>
          <a:prstGeom prst="rect">
            <a:avLst/>
          </a:prstGeom>
        </p:spPr>
      </p:pic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A98ECE88-115D-4A1D-8452-F943FF1AC741}"/>
              </a:ext>
            </a:extLst>
          </p:cNvPr>
          <p:cNvSpPr/>
          <p:nvPr/>
        </p:nvSpPr>
        <p:spPr>
          <a:xfrm>
            <a:off x="394948" y="5724063"/>
            <a:ext cx="2774179" cy="841829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A. 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FA2065B4-32D5-4275-B2C9-8B5FF2ACCBD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47165" y="2812731"/>
            <a:ext cx="2934336" cy="2934336"/>
          </a:xfrm>
          <a:prstGeom prst="rect">
            <a:avLst/>
          </a:prstGeom>
        </p:spPr>
      </p:pic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88E5E567-B90E-4275-AC51-C8D58F3AA2A7}"/>
              </a:ext>
            </a:extLst>
          </p:cNvPr>
          <p:cNvSpPr/>
          <p:nvPr/>
        </p:nvSpPr>
        <p:spPr>
          <a:xfrm>
            <a:off x="3227243" y="5724063"/>
            <a:ext cx="2774179" cy="841829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B. 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29116D89-5671-4377-A980-517B605BECA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9460" y="2812731"/>
            <a:ext cx="2934336" cy="2934336"/>
          </a:xfrm>
          <a:prstGeom prst="rect">
            <a:avLst/>
          </a:prstGeom>
        </p:spPr>
      </p:pic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64E263D4-FF99-4115-A750-399C550760EE}"/>
              </a:ext>
            </a:extLst>
          </p:cNvPr>
          <p:cNvSpPr/>
          <p:nvPr/>
        </p:nvSpPr>
        <p:spPr>
          <a:xfrm>
            <a:off x="6059538" y="5724063"/>
            <a:ext cx="2774179" cy="841829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C. </a:t>
            </a:r>
            <a:r>
              <a:rPr lang="en-US" sz="2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5D199BEE-8167-419B-B668-203E8A2CC00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11755" y="2812731"/>
            <a:ext cx="2934336" cy="2934336"/>
          </a:xfrm>
          <a:prstGeom prst="rect">
            <a:avLst/>
          </a:prstGeom>
        </p:spPr>
      </p:pic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00BEFBB1-525B-415D-8E45-ADCB8FD217EA}"/>
              </a:ext>
            </a:extLst>
          </p:cNvPr>
          <p:cNvSpPr/>
          <p:nvPr/>
        </p:nvSpPr>
        <p:spPr>
          <a:xfrm>
            <a:off x="8891833" y="5724063"/>
            <a:ext cx="2774179" cy="841829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D. </a:t>
            </a:r>
            <a:r>
              <a:rPr lang="en-US" sz="2800" noProof="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54827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F0"/>
                                      </p:to>
                                    </p:animClr>
                                    <p:set>
                                      <p:cBhvr>
                                        <p:cTn id="4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5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7" dur="250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</p:childTnLst>
        </p:cTn>
      </p:par>
    </p:tnLst>
    <p:bldLst>
      <p:bldP spid="8" grpId="0" animBg="1"/>
      <p:bldP spid="19" grpId="0" animBg="1"/>
      <p:bldP spid="21" grpId="0" animBg="1"/>
      <p:bldP spid="23" grpId="0" animBg="1"/>
      <p:bldP spid="2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A9E30F87-AC3B-464A-ACE1-7680D911652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4870" y="2812731"/>
            <a:ext cx="2934336" cy="2934336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9C0CBB39-4514-4CD8-8DF7-D11D24549F9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47529" y="0"/>
            <a:ext cx="2857500" cy="2857500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0667024D-077C-41FB-84FC-D91D5651A194}"/>
              </a:ext>
            </a:extLst>
          </p:cNvPr>
          <p:cNvSpPr/>
          <p:nvPr/>
        </p:nvSpPr>
        <p:spPr>
          <a:xfrm>
            <a:off x="1494155" y="484145"/>
            <a:ext cx="7840345" cy="1607820"/>
          </a:xfrm>
          <a:prstGeom prst="wedgeRoundRectCallout">
            <a:avLst>
              <a:gd name="adj1" fmla="val 62786"/>
              <a:gd name="adj2" fmla="val 8254"/>
              <a:gd name="adj3" fmla="val 16667"/>
            </a:avLst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+ 6 = ?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4B5AB01C-ECF4-4CC5-B79D-24017FBE3B63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297" y="1603081"/>
            <a:ext cx="1600706" cy="1607820"/>
          </a:xfrm>
          <a:prstGeom prst="rect">
            <a:avLst/>
          </a:prstGeom>
        </p:spPr>
      </p:pic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A98ECE88-115D-4A1D-8452-F943FF1AC741}"/>
              </a:ext>
            </a:extLst>
          </p:cNvPr>
          <p:cNvSpPr/>
          <p:nvPr/>
        </p:nvSpPr>
        <p:spPr>
          <a:xfrm>
            <a:off x="394948" y="5724063"/>
            <a:ext cx="2774179" cy="841829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A. 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FA2065B4-32D5-4275-B2C9-8B5FF2ACCBD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47165" y="2812731"/>
            <a:ext cx="2934336" cy="2934336"/>
          </a:xfrm>
          <a:prstGeom prst="rect">
            <a:avLst/>
          </a:prstGeom>
        </p:spPr>
      </p:pic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88E5E567-B90E-4275-AC51-C8D58F3AA2A7}"/>
              </a:ext>
            </a:extLst>
          </p:cNvPr>
          <p:cNvSpPr/>
          <p:nvPr/>
        </p:nvSpPr>
        <p:spPr>
          <a:xfrm>
            <a:off x="3227243" y="5724063"/>
            <a:ext cx="2774179" cy="841829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B. 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29116D89-5671-4377-A980-517B605BECA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9460" y="2812731"/>
            <a:ext cx="2934336" cy="2934336"/>
          </a:xfrm>
          <a:prstGeom prst="rect">
            <a:avLst/>
          </a:prstGeom>
        </p:spPr>
      </p:pic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64E263D4-FF99-4115-A750-399C550760EE}"/>
              </a:ext>
            </a:extLst>
          </p:cNvPr>
          <p:cNvSpPr/>
          <p:nvPr/>
        </p:nvSpPr>
        <p:spPr>
          <a:xfrm>
            <a:off x="6059538" y="5724063"/>
            <a:ext cx="2774179" cy="841829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C. </a:t>
            </a:r>
            <a:r>
              <a:rPr lang="en-US" sz="2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5D199BEE-8167-419B-B668-203E8A2CC00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11755" y="2812731"/>
            <a:ext cx="2934336" cy="2934336"/>
          </a:xfrm>
          <a:prstGeom prst="rect">
            <a:avLst/>
          </a:prstGeom>
        </p:spPr>
      </p:pic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00BEFBB1-525B-415D-8E45-ADCB8FD217EA}"/>
              </a:ext>
            </a:extLst>
          </p:cNvPr>
          <p:cNvSpPr/>
          <p:nvPr/>
        </p:nvSpPr>
        <p:spPr>
          <a:xfrm>
            <a:off x="8891833" y="5724063"/>
            <a:ext cx="2774179" cy="841829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D. </a:t>
            </a:r>
            <a:r>
              <a:rPr lang="en-US" sz="2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3827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5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F0"/>
                                      </p:to>
                                    </p:animClr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7" dur="250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</p:childTnLst>
        </p:cTn>
      </p:par>
    </p:tnLst>
    <p:bldLst>
      <p:bldP spid="8" grpId="0" animBg="1"/>
      <p:bldP spid="19" grpId="0" animBg="1"/>
      <p:bldP spid="21" grpId="0" animBg="1"/>
      <p:bldP spid="23" grpId="0" animBg="1"/>
      <p:bldP spid="25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A9E30F87-AC3B-464A-ACE1-7680D911652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6031" y="3787751"/>
            <a:ext cx="2934336" cy="2934336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9C0CBB39-4514-4CD8-8DF7-D11D24549F9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47529" y="0"/>
            <a:ext cx="2857500" cy="2857500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0667024D-077C-41FB-84FC-D91D5651A194}"/>
              </a:ext>
            </a:extLst>
          </p:cNvPr>
          <p:cNvSpPr/>
          <p:nvPr/>
        </p:nvSpPr>
        <p:spPr>
          <a:xfrm>
            <a:off x="1494155" y="484145"/>
            <a:ext cx="7840345" cy="1607820"/>
          </a:xfrm>
          <a:prstGeom prst="wedgeRoundRectCallout">
            <a:avLst>
              <a:gd name="adj1" fmla="val 62786"/>
              <a:gd name="adj2" fmla="val 8254"/>
              <a:gd name="adj3" fmla="val 16667"/>
            </a:avLst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8 + 8 = ?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4B5AB01C-ECF4-4CC5-B79D-24017FBE3B63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297" y="1603081"/>
            <a:ext cx="1600706" cy="1607820"/>
          </a:xfrm>
          <a:prstGeom prst="rect">
            <a:avLst/>
          </a:prstGeom>
        </p:spPr>
      </p:pic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A98ECE88-115D-4A1D-8452-F943FF1AC741}"/>
              </a:ext>
            </a:extLst>
          </p:cNvPr>
          <p:cNvSpPr/>
          <p:nvPr/>
        </p:nvSpPr>
        <p:spPr>
          <a:xfrm>
            <a:off x="1632003" y="3008085"/>
            <a:ext cx="2774179" cy="841829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A. 12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88E5E567-B90E-4275-AC51-C8D58F3AA2A7}"/>
              </a:ext>
            </a:extLst>
          </p:cNvPr>
          <p:cNvSpPr/>
          <p:nvPr/>
        </p:nvSpPr>
        <p:spPr>
          <a:xfrm>
            <a:off x="1632002" y="3884815"/>
            <a:ext cx="2774179" cy="841829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B. 15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64E263D4-FF99-4115-A750-399C550760EE}"/>
              </a:ext>
            </a:extLst>
          </p:cNvPr>
          <p:cNvSpPr/>
          <p:nvPr/>
        </p:nvSpPr>
        <p:spPr>
          <a:xfrm>
            <a:off x="7723389" y="3050917"/>
            <a:ext cx="2774179" cy="841829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C. 16</a:t>
            </a:r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5D199BEE-8167-419B-B668-203E8A2CC00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57664" y="3900477"/>
            <a:ext cx="2934336" cy="2934336"/>
          </a:xfrm>
          <a:prstGeom prst="rect">
            <a:avLst/>
          </a:prstGeom>
        </p:spPr>
      </p:pic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00BEFBB1-525B-415D-8E45-ADCB8FD217EA}"/>
              </a:ext>
            </a:extLst>
          </p:cNvPr>
          <p:cNvSpPr/>
          <p:nvPr/>
        </p:nvSpPr>
        <p:spPr>
          <a:xfrm>
            <a:off x="7723389" y="4095708"/>
            <a:ext cx="2774179" cy="841829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D. 19</a:t>
            </a:r>
          </a:p>
        </p:txBody>
      </p:sp>
    </p:spTree>
    <p:extLst>
      <p:ext uri="{BB962C8B-B14F-4D97-AF65-F5344CB8AC3E}">
        <p14:creationId xmlns:p14="http://schemas.microsoft.com/office/powerpoint/2010/main" val="24348078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9" grpId="0" animBg="1"/>
      <p:bldP spid="21" grpId="0" animBg="1"/>
      <p:bldP spid="23" grpId="0" animBg="1"/>
      <p:bldP spid="23" grpId="1" animBg="1"/>
      <p:bldP spid="25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lowchart: Document 1"/>
          <p:cNvSpPr/>
          <p:nvPr/>
        </p:nvSpPr>
        <p:spPr>
          <a:xfrm>
            <a:off x="0" y="237439"/>
            <a:ext cx="12192000" cy="619812"/>
          </a:xfrm>
          <a:prstGeom prst="flowChartDocument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>
              <a:solidFill>
                <a:srgbClr val="70AD47">
                  <a:lumMod val="40000"/>
                  <a:lumOff val="60000"/>
                </a:srgbClr>
              </a:solidFill>
              <a:latin typeface="Calibri"/>
            </a:endParaRPr>
          </a:p>
        </p:txBody>
      </p:sp>
      <p:sp>
        <p:nvSpPr>
          <p:cNvPr id="3" name="Flowchart: Document 2"/>
          <p:cNvSpPr/>
          <p:nvPr/>
        </p:nvSpPr>
        <p:spPr>
          <a:xfrm>
            <a:off x="0" y="0"/>
            <a:ext cx="12192000" cy="685800"/>
          </a:xfrm>
          <a:prstGeom prst="flowChartDocument">
            <a:avLst/>
          </a:prstGeom>
          <a:solidFill>
            <a:srgbClr val="92D05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>
              <a:solidFill>
                <a:prstClr val="white"/>
              </a:solidFill>
              <a:latin typeface="Calibri"/>
            </a:endParaRPr>
          </a:p>
        </p:txBody>
      </p:sp>
      <p:grpSp>
        <p:nvGrpSpPr>
          <p:cNvPr id="4" name="组合 23"/>
          <p:cNvGrpSpPr/>
          <p:nvPr/>
        </p:nvGrpSpPr>
        <p:grpSpPr>
          <a:xfrm>
            <a:off x="-13656" y="6009798"/>
            <a:ext cx="12203723" cy="861991"/>
            <a:chOff x="-17585" y="5729324"/>
            <a:chExt cx="12203723" cy="1123362"/>
          </a:xfrm>
        </p:grpSpPr>
        <p:pic>
          <p:nvPicPr>
            <p:cNvPr id="5" name="图片 25"/>
            <p:cNvPicPr>
              <a:picLocks noChangeAspect="1"/>
            </p:cNvPicPr>
            <p:nvPr/>
          </p:nvPicPr>
          <p:blipFill rotWithShape="1">
            <a:blip r:embed="rId3"/>
            <a:srcRect r="21459"/>
            <a:stretch/>
          </p:blipFill>
          <p:spPr>
            <a:xfrm>
              <a:off x="5398477" y="5729324"/>
              <a:ext cx="6787661" cy="1123362"/>
            </a:xfrm>
            <a:prstGeom prst="rect">
              <a:avLst/>
            </a:prstGeom>
          </p:spPr>
        </p:pic>
        <p:pic>
          <p:nvPicPr>
            <p:cNvPr id="6" name="图片 24"/>
            <p:cNvPicPr>
              <a:picLocks noChangeAspect="1"/>
            </p:cNvPicPr>
            <p:nvPr/>
          </p:nvPicPr>
          <p:blipFill rotWithShape="1">
            <a:blip r:embed="rId3"/>
            <a:srcRect l="1990"/>
            <a:stretch/>
          </p:blipFill>
          <p:spPr>
            <a:xfrm>
              <a:off x="-17585" y="5729324"/>
              <a:ext cx="8659753" cy="1123362"/>
            </a:xfrm>
            <a:prstGeom prst="rect">
              <a:avLst/>
            </a:prstGeom>
          </p:spPr>
        </p:pic>
      </p:grpSp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34571" y="923239"/>
            <a:ext cx="2360183" cy="916072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704" b="64722" l="72188" r="82396">
                        <a14:foregroundMark x1="77969" y1="54352" x2="77969" y2="54352"/>
                        <a14:foregroundMark x1="76406" y1="53981" x2="76406" y2="53981"/>
                        <a14:foregroundMark x1="76719" y1="54074" x2="76719" y2="54074"/>
                      </a14:backgroundRemoval>
                    </a14:imgEffect>
                  </a14:imgLayer>
                </a14:imgProps>
              </a:ext>
            </a:extLst>
          </a:blip>
          <a:srcRect l="72406" t="48506" r="17170" b="35323"/>
          <a:stretch/>
        </p:blipFill>
        <p:spPr>
          <a:xfrm>
            <a:off x="9672810" y="1208729"/>
            <a:ext cx="1906391" cy="166354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9815" b="66204" l="25156" r="34583">
                        <a14:foregroundMark x1="29896" y1="52130" x2="29896" y2="52130"/>
                        <a14:foregroundMark x1="31927" y1="58056" x2="31927" y2="58056"/>
                        <a14:foregroundMark x1="29115" y1="48981" x2="29115" y2="48981"/>
                        <a14:foregroundMark x1="28906" y1="49259" x2="29844" y2="50278"/>
                        <a14:foregroundMark x1="31198" y1="47778" x2="30677" y2="49630"/>
                        <a14:foregroundMark x1="31146" y1="47222" x2="30781" y2="49352"/>
                      </a14:backgroundRemoval>
                    </a14:imgEffect>
                  </a14:imgLayer>
                </a14:imgProps>
              </a:ext>
            </a:extLst>
          </a:blip>
          <a:srcRect l="23769" t="40260" r="65290" b="26665"/>
          <a:stretch/>
        </p:blipFill>
        <p:spPr>
          <a:xfrm>
            <a:off x="1554225" y="2023328"/>
            <a:ext cx="2662648" cy="4527523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8148" b="66852" l="52604" r="64583">
                        <a14:backgroundMark x1="54479" y1="59722" x2="54479" y2="59722"/>
                        <a14:backgroundMark x1="56979" y1="60000" x2="56979" y2="60000"/>
                        <a14:backgroundMark x1="54531" y1="59352" x2="56979" y2="60185"/>
                        <a14:backgroundMark x1="53125" y1="56204" x2="54688" y2="57222"/>
                        <a14:backgroundMark x1="59062" y1="54167" x2="62240" y2="56111"/>
                        <a14:backgroundMark x1="61979" y1="56204" x2="63750" y2="60278"/>
                        <a14:backgroundMark x1="61719" y1="65278" x2="60052" y2="62222"/>
                        <a14:backgroundMark x1="59271" y1="64352" x2="57708" y2="61944"/>
                      </a14:backgroundRemoval>
                    </a14:imgEffect>
                  </a14:imgLayer>
                </a14:imgProps>
              </a:ext>
            </a:extLst>
          </a:blip>
          <a:srcRect l="52684" t="49862" r="34545" b="32611"/>
          <a:stretch/>
        </p:blipFill>
        <p:spPr>
          <a:xfrm>
            <a:off x="8154185" y="3836109"/>
            <a:ext cx="2335576" cy="1803067"/>
          </a:xfrm>
          <a:prstGeom prst="rect">
            <a:avLst/>
          </a:prstGeom>
        </p:spPr>
      </p:pic>
      <p:grpSp>
        <p:nvGrpSpPr>
          <p:cNvPr id="14" name="Group 13"/>
          <p:cNvGrpSpPr/>
          <p:nvPr/>
        </p:nvGrpSpPr>
        <p:grpSpPr>
          <a:xfrm>
            <a:off x="3183009" y="1845720"/>
            <a:ext cx="2021003" cy="1185218"/>
            <a:chOff x="3183008" y="1845720"/>
            <a:chExt cx="2021003" cy="1185219"/>
          </a:xfrm>
        </p:grpSpPr>
        <p:sp>
          <p:nvSpPr>
            <p:cNvPr id="12" name="Oval Callout 11"/>
            <p:cNvSpPr/>
            <p:nvPr/>
          </p:nvSpPr>
          <p:spPr>
            <a:xfrm>
              <a:off x="3183008" y="1845720"/>
              <a:ext cx="2007556" cy="1185219"/>
            </a:xfrm>
            <a:prstGeom prst="wedgeEllipseCallout">
              <a:avLst>
                <a:gd name="adj1" fmla="val -40135"/>
                <a:gd name="adj2" fmla="val 62936"/>
              </a:avLst>
            </a:prstGeom>
            <a:solidFill>
              <a:schemeClr val="bg1"/>
            </a:solidFill>
            <a:ln w="285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 flipH="1">
              <a:off x="3196455" y="1988269"/>
              <a:ext cx="2007556" cy="830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377"/>
              <a:r>
                <a:rPr lang="en-US" sz="2400" b="1" dirty="0" err="1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Tôi</a:t>
              </a:r>
              <a:r>
                <a:rPr lang="en-US" sz="2400" b="1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có</a:t>
              </a:r>
              <a:r>
                <a:rPr lang="en-US" sz="2400" b="1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35 </a:t>
              </a:r>
              <a:r>
                <a:rPr lang="en-US" sz="2400" b="1" dirty="0" err="1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hạt</a:t>
              </a:r>
              <a:r>
                <a:rPr lang="en-US" sz="2400" b="1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gạo</a:t>
              </a:r>
              <a:endPara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4955443" y="2889006"/>
            <a:ext cx="3690655" cy="1185219"/>
            <a:chOff x="886553" y="1594114"/>
            <a:chExt cx="3690654" cy="1185219"/>
          </a:xfrm>
        </p:grpSpPr>
        <p:sp>
          <p:nvSpPr>
            <p:cNvPr id="16" name="Oval Callout 15"/>
            <p:cNvSpPr/>
            <p:nvPr/>
          </p:nvSpPr>
          <p:spPr>
            <a:xfrm>
              <a:off x="886553" y="1594114"/>
              <a:ext cx="3659307" cy="1185219"/>
            </a:xfrm>
            <a:prstGeom prst="wedgeEllipseCallout">
              <a:avLst>
                <a:gd name="adj1" fmla="val 52058"/>
                <a:gd name="adj2" fmla="val 48993"/>
              </a:avLst>
            </a:prstGeom>
            <a:solidFill>
              <a:schemeClr val="bg1"/>
            </a:solidFill>
            <a:ln w="285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 flipH="1">
              <a:off x="931348" y="1838751"/>
              <a:ext cx="364585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377"/>
              <a:r>
                <a:rPr lang="en-US" sz="2400" b="1" dirty="0" err="1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Chị</a:t>
              </a:r>
              <a:r>
                <a:rPr lang="en-US" sz="2400" b="1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kiến</a:t>
              </a:r>
              <a:r>
                <a:rPr lang="en-US" sz="2400" b="1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ơi</a:t>
              </a:r>
              <a:r>
                <a:rPr lang="en-US" sz="2400" b="1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, </a:t>
              </a:r>
              <a:r>
                <a:rPr lang="en-US" sz="2400" b="1" dirty="0" err="1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tôi</a:t>
              </a:r>
              <a:r>
                <a:rPr lang="en-US" sz="2400" b="1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trả</a:t>
              </a:r>
              <a:r>
                <a:rPr lang="en-US" sz="2400" b="1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cho</a:t>
              </a:r>
              <a:r>
                <a:rPr lang="en-US" sz="2400" b="1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chị</a:t>
              </a:r>
              <a:r>
                <a:rPr lang="en-US" sz="2400" b="1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7 </a:t>
              </a:r>
              <a:r>
                <a:rPr lang="en-US" sz="2400" b="1" dirty="0" err="1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hạt</a:t>
              </a:r>
              <a:r>
                <a:rPr lang="en-US" sz="2400" b="1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gạo</a:t>
              </a:r>
              <a:r>
                <a:rPr lang="en-US" sz="2400" b="1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này</a:t>
              </a:r>
              <a:r>
                <a:rPr lang="en-US" sz="2400" b="1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!</a:t>
              </a: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6202497" y="1023458"/>
            <a:ext cx="3540953" cy="1344706"/>
            <a:chOff x="7624481" y="537882"/>
            <a:chExt cx="2958353" cy="1344706"/>
          </a:xfrm>
        </p:grpSpPr>
        <p:sp>
          <p:nvSpPr>
            <p:cNvPr id="24" name="Oval Callout 23"/>
            <p:cNvSpPr/>
            <p:nvPr/>
          </p:nvSpPr>
          <p:spPr>
            <a:xfrm>
              <a:off x="7624481" y="537882"/>
              <a:ext cx="2958353" cy="1344706"/>
            </a:xfrm>
            <a:prstGeom prst="wedgeEllipseCallout">
              <a:avLst>
                <a:gd name="adj1" fmla="val 54658"/>
                <a:gd name="adj2" fmla="val 34599"/>
              </a:avLst>
            </a:prstGeom>
            <a:solidFill>
              <a:schemeClr val="bg1"/>
            </a:solidFill>
            <a:ln w="285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 flipH="1">
              <a:off x="7772399" y="761113"/>
              <a:ext cx="281043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377"/>
              <a:r>
                <a:rPr lang="en-US" sz="2400" b="1" dirty="0" err="1">
                  <a:solidFill>
                    <a:srgbClr val="00B05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Vậy</a:t>
              </a:r>
              <a:r>
                <a:rPr lang="en-US" sz="2400" b="1" dirty="0">
                  <a:solidFill>
                    <a:srgbClr val="00B05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b="1" dirty="0" err="1">
                  <a:solidFill>
                    <a:srgbClr val="00B05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kiến</a:t>
              </a:r>
              <a:r>
                <a:rPr lang="en-US" sz="2400" b="1" dirty="0">
                  <a:solidFill>
                    <a:srgbClr val="00B05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b="1" dirty="0" err="1">
                  <a:solidFill>
                    <a:srgbClr val="00B05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có</a:t>
              </a:r>
              <a:r>
                <a:rPr lang="en-US" sz="2400" b="1" dirty="0">
                  <a:solidFill>
                    <a:srgbClr val="00B05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b="1" dirty="0" err="1">
                  <a:solidFill>
                    <a:srgbClr val="00B05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bao</a:t>
              </a:r>
              <a:r>
                <a:rPr lang="en-US" sz="2400" b="1" dirty="0">
                  <a:solidFill>
                    <a:srgbClr val="00B05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b="1" dirty="0" err="1">
                  <a:solidFill>
                    <a:srgbClr val="00B05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nhiêu</a:t>
              </a:r>
              <a:r>
                <a:rPr lang="en-US" sz="2400" b="1" dirty="0">
                  <a:solidFill>
                    <a:srgbClr val="00B05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b="1" dirty="0" err="1">
                  <a:solidFill>
                    <a:srgbClr val="00B05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hạt</a:t>
              </a:r>
              <a:r>
                <a:rPr lang="en-US" sz="2400" b="1" dirty="0">
                  <a:solidFill>
                    <a:srgbClr val="00B05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b="1" dirty="0" err="1">
                  <a:solidFill>
                    <a:srgbClr val="00B05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gạo</a:t>
              </a:r>
              <a:r>
                <a:rPr lang="en-US" sz="2400" b="1" dirty="0">
                  <a:solidFill>
                    <a:srgbClr val="00B05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b="1" dirty="0" err="1">
                  <a:solidFill>
                    <a:srgbClr val="00B05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nhỉ</a:t>
              </a:r>
              <a:r>
                <a:rPr lang="en-US" sz="2400" b="1" dirty="0">
                  <a:solidFill>
                    <a:srgbClr val="00B05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189536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32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32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6000"/>
                            </p:stCondLst>
                            <p:childTnLst>
                              <p:par>
                                <p:cTn id="54" presetID="32" presetClass="emph" presetSubtype="0" repeatCount="5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325">
            <a:extLst>
              <a:ext uri="{FF2B5EF4-FFF2-40B4-BE49-F238E27FC236}">
                <a16:creationId xmlns:a16="http://schemas.microsoft.com/office/drawing/2014/main" id="{6D552808-0CCF-BF9B-6D89-EEE0B77CE24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08581" y="6159100"/>
            <a:ext cx="8283419" cy="698913"/>
          </a:xfrm>
          <a:prstGeom prst="rect">
            <a:avLst/>
          </a:prstGeom>
        </p:spPr>
      </p:pic>
      <p:pic>
        <p:nvPicPr>
          <p:cNvPr id="6" name="图片 327">
            <a:extLst>
              <a:ext uri="{FF2B5EF4-FFF2-40B4-BE49-F238E27FC236}">
                <a16:creationId xmlns:a16="http://schemas.microsoft.com/office/drawing/2014/main" id="{BF21E919-A206-A887-D58B-58B46772DC1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" y="6159100"/>
            <a:ext cx="7914548" cy="698913"/>
          </a:xfrm>
          <a:prstGeom prst="rect">
            <a:avLst/>
          </a:prstGeom>
        </p:spPr>
      </p:pic>
      <p:pic>
        <p:nvPicPr>
          <p:cNvPr id="4" name="图片 329">
            <a:extLst>
              <a:ext uri="{FF2B5EF4-FFF2-40B4-BE49-F238E27FC236}">
                <a16:creationId xmlns:a16="http://schemas.microsoft.com/office/drawing/2014/main" id="{BD73E2E9-9CCF-CCB9-2421-21DA90275DE6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94125" y="5174167"/>
            <a:ext cx="2497873" cy="1542924"/>
          </a:xfrm>
          <a:prstGeom prst="rect">
            <a:avLst/>
          </a:prstGeom>
        </p:spPr>
      </p:pic>
      <p:pic>
        <p:nvPicPr>
          <p:cNvPr id="9" name="图片 335">
            <a:extLst>
              <a:ext uri="{FF2B5EF4-FFF2-40B4-BE49-F238E27FC236}">
                <a16:creationId xmlns:a16="http://schemas.microsoft.com/office/drawing/2014/main" id="{D6852DFE-1D49-0E09-8CD8-FD85C7E39B7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57322" y="6238507"/>
            <a:ext cx="4673599" cy="540096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7B12A265-2CE7-A57D-7ED0-C0435DD3E1F6}"/>
              </a:ext>
            </a:extLst>
          </p:cNvPr>
          <p:cNvSpPr txBox="1"/>
          <p:nvPr/>
        </p:nvSpPr>
        <p:spPr>
          <a:xfrm>
            <a:off x="661639" y="479597"/>
            <a:ext cx="11764536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>
              <a:buClr>
                <a:srgbClr val="000000"/>
              </a:buClr>
              <a:defRPr/>
            </a:pPr>
            <a:r>
              <a:rPr lang="en-US" sz="44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  </a:t>
            </a:r>
            <a:r>
              <a:rPr lang="en-US" sz="44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Kiến</a:t>
            </a:r>
            <a:r>
              <a:rPr lang="en-US" sz="44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có</a:t>
            </a:r>
            <a:r>
              <a:rPr lang="en-US" sz="44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35 </a:t>
            </a:r>
            <a:r>
              <a:rPr lang="en-US" sz="44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hạt</a:t>
            </a:r>
            <a:r>
              <a:rPr lang="en-US" sz="44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gạo</a:t>
            </a:r>
            <a:r>
              <a:rPr lang="en-US" sz="44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44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ve</a:t>
            </a:r>
            <a:r>
              <a:rPr lang="en-US" sz="44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sầu</a:t>
            </a:r>
            <a:r>
              <a:rPr lang="en-US" sz="44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trả</a:t>
            </a:r>
            <a:r>
              <a:rPr lang="en-US" sz="44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cho</a:t>
            </a:r>
            <a:r>
              <a:rPr lang="en-US" sz="44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kiến</a:t>
            </a:r>
            <a:r>
              <a:rPr lang="en-US" sz="44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7 </a:t>
            </a:r>
            <a:r>
              <a:rPr lang="en-US" sz="44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hạt</a:t>
            </a:r>
            <a:r>
              <a:rPr lang="en-US" sz="44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gạo</a:t>
            </a:r>
            <a:r>
              <a:rPr lang="en-US" sz="44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. </a:t>
            </a:r>
            <a:r>
              <a:rPr lang="en-US" sz="44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Hỏi</a:t>
            </a:r>
            <a:r>
              <a:rPr lang="en-US" sz="44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kiến</a:t>
            </a:r>
            <a:r>
              <a:rPr lang="en-US" sz="44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có</a:t>
            </a:r>
            <a:r>
              <a:rPr lang="en-US" sz="44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bao </a:t>
            </a:r>
            <a:r>
              <a:rPr lang="en-US" sz="44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nhiêu</a:t>
            </a:r>
            <a:r>
              <a:rPr lang="en-US" sz="44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hạt</a:t>
            </a:r>
            <a:r>
              <a:rPr lang="en-US" sz="44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44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gạo</a:t>
            </a:r>
            <a:r>
              <a:rPr lang="en-US" sz="44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?</a:t>
            </a: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BF2156C6-D2A4-4D1C-E7F1-C877C0DDA984}"/>
              </a:ext>
            </a:extLst>
          </p:cNvPr>
          <p:cNvCxnSpPr>
            <a:cxnSpLocks/>
          </p:cNvCxnSpPr>
          <p:nvPr/>
        </p:nvCxnSpPr>
        <p:spPr>
          <a:xfrm>
            <a:off x="1240267" y="1220755"/>
            <a:ext cx="4057092" cy="0"/>
          </a:xfrm>
          <a:prstGeom prst="line">
            <a:avLst/>
          </a:prstGeom>
          <a:ln w="57150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C0295F42-9287-FB39-8D35-914EAA683861}"/>
              </a:ext>
            </a:extLst>
          </p:cNvPr>
          <p:cNvCxnSpPr>
            <a:cxnSpLocks/>
          </p:cNvCxnSpPr>
          <p:nvPr/>
        </p:nvCxnSpPr>
        <p:spPr>
          <a:xfrm>
            <a:off x="1745167" y="1914611"/>
            <a:ext cx="5855623" cy="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A4413723-9AAC-A388-D39B-78AE9A00703F}"/>
              </a:ext>
            </a:extLst>
          </p:cNvPr>
          <p:cNvSpPr/>
          <p:nvPr/>
        </p:nvSpPr>
        <p:spPr>
          <a:xfrm>
            <a:off x="4081347" y="2727737"/>
            <a:ext cx="3833205" cy="1030225"/>
          </a:xfrm>
          <a:prstGeom prst="roundRect">
            <a:avLst/>
          </a:prstGeom>
          <a:ln w="571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914377">
              <a:buClr>
                <a:srgbClr val="000000"/>
              </a:buClr>
              <a:defRPr/>
            </a:pPr>
            <a:r>
              <a:rPr lang="en-US" sz="5400" b="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35 + 7 = ? </a:t>
            </a:r>
          </a:p>
        </p:txBody>
      </p:sp>
      <p:cxnSp>
        <p:nvCxnSpPr>
          <p:cNvPr id="11" name="Straight Connector 11">
            <a:extLst>
              <a:ext uri="{FF2B5EF4-FFF2-40B4-BE49-F238E27FC236}">
                <a16:creationId xmlns:a16="http://schemas.microsoft.com/office/drawing/2014/main" id="{44D6127C-E760-4FB0-A356-2C3D4821B764}"/>
              </a:ext>
            </a:extLst>
          </p:cNvPr>
          <p:cNvCxnSpPr>
            <a:cxnSpLocks/>
          </p:cNvCxnSpPr>
          <p:nvPr/>
        </p:nvCxnSpPr>
        <p:spPr>
          <a:xfrm>
            <a:off x="5805894" y="1220755"/>
            <a:ext cx="6033155" cy="0"/>
          </a:xfrm>
          <a:prstGeom prst="line">
            <a:avLst/>
          </a:prstGeom>
          <a:ln w="57150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96691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8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4" descr="Không có mô tả.">
            <a:extLst>
              <a:ext uri="{FF2B5EF4-FFF2-40B4-BE49-F238E27FC236}">
                <a16:creationId xmlns:a16="http://schemas.microsoft.com/office/drawing/2014/main" id="{AD557C5A-C255-4C78-87E6-665317A3858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345040EF-B037-4F34-B6EB-A1A7071FBBA5}"/>
              </a:ext>
            </a:extLst>
          </p:cNvPr>
          <p:cNvSpPr/>
          <p:nvPr/>
        </p:nvSpPr>
        <p:spPr>
          <a:xfrm>
            <a:off x="5008658" y="379826"/>
            <a:ext cx="2818606" cy="872902"/>
          </a:xfrm>
          <a:prstGeom prst="roundRect">
            <a:avLst>
              <a:gd name="adj" fmla="val 42000"/>
            </a:avLst>
          </a:prstGeom>
          <a:solidFill>
            <a:schemeClr val="bg1"/>
          </a:solidFill>
          <a:ln w="28575">
            <a:solidFill>
              <a:schemeClr val="accent6">
                <a:lumMod val="75000"/>
              </a:schemeClr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4200" dirty="0">
                <a:solidFill>
                  <a:prstClr val="black"/>
                </a:solidFill>
              </a:rPr>
              <a:t>35 + 7 = ?</a:t>
            </a:r>
          </a:p>
        </p:txBody>
      </p:sp>
      <p:graphicFrame>
        <p:nvGraphicFramePr>
          <p:cNvPr id="20" name="Table 20">
            <a:extLst>
              <a:ext uri="{FF2B5EF4-FFF2-40B4-BE49-F238E27FC236}">
                <a16:creationId xmlns:a16="http://schemas.microsoft.com/office/drawing/2014/main" id="{0E455B7D-CEF6-4BC1-823F-7474FD76955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48152527"/>
              </p:ext>
            </p:extLst>
          </p:nvPr>
        </p:nvGraphicFramePr>
        <p:xfrm>
          <a:off x="2496312" y="1470581"/>
          <a:ext cx="6565392" cy="453272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197139">
                  <a:extLst>
                    <a:ext uri="{9D8B030D-6E8A-4147-A177-3AD203B41FA5}">
                      <a16:colId xmlns:a16="http://schemas.microsoft.com/office/drawing/2014/main" val="2117713454"/>
                    </a:ext>
                  </a:extLst>
                </a:gridCol>
                <a:gridCol w="3368253">
                  <a:extLst>
                    <a:ext uri="{9D8B030D-6E8A-4147-A177-3AD203B41FA5}">
                      <a16:colId xmlns:a16="http://schemas.microsoft.com/office/drawing/2014/main" val="418095295"/>
                    </a:ext>
                  </a:extLst>
                </a:gridCol>
              </a:tblGrid>
              <a:tr h="421029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Chục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Đơn vị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90242"/>
                  </a:ext>
                </a:extLst>
              </a:tr>
              <a:tr h="4075526">
                <a:tc>
                  <a:txBody>
                    <a:bodyPr/>
                    <a:lstStyle/>
                    <a:p>
                      <a:endParaRPr lang="vi-VN" dirty="0"/>
                    </a:p>
                  </a:txBody>
                  <a:tcPr>
                    <a:lnL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vi-VN" dirty="0"/>
                    </a:p>
                  </a:txBody>
                  <a:tcPr>
                    <a:lnL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6000331"/>
                  </a:ext>
                </a:extLst>
              </a:tr>
            </a:tbl>
          </a:graphicData>
        </a:graphic>
      </p:graphicFrame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689EC044-7D6C-49FA-B3F9-E9E3A6A5B102}"/>
              </a:ext>
            </a:extLst>
          </p:cNvPr>
          <p:cNvCxnSpPr/>
          <p:nvPr/>
        </p:nvCxnSpPr>
        <p:spPr>
          <a:xfrm>
            <a:off x="2779776" y="4105071"/>
            <a:ext cx="6016752" cy="0"/>
          </a:xfrm>
          <a:prstGeom prst="line">
            <a:avLst/>
          </a:prstGeom>
          <a:ln w="28575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6" name="Picture 25">
            <a:extLst>
              <a:ext uri="{FF2B5EF4-FFF2-40B4-BE49-F238E27FC236}">
                <a16:creationId xmlns:a16="http://schemas.microsoft.com/office/drawing/2014/main" id="{15468967-77FB-4A2F-AA6B-955261EA019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97169" y="2503915"/>
            <a:ext cx="401802" cy="1171968"/>
          </a:xfrm>
          <a:prstGeom prst="rect">
            <a:avLst/>
          </a:prstGeom>
        </p:spPr>
      </p:pic>
      <p:sp>
        <p:nvSpPr>
          <p:cNvPr id="27" name="Can 33">
            <a:extLst>
              <a:ext uri="{FF2B5EF4-FFF2-40B4-BE49-F238E27FC236}">
                <a16:creationId xmlns:a16="http://schemas.microsoft.com/office/drawing/2014/main" id="{11139BE3-C2CC-4BE8-BBC9-F7F1CDD73822}"/>
              </a:ext>
            </a:extLst>
          </p:cNvPr>
          <p:cNvSpPr/>
          <p:nvPr/>
        </p:nvSpPr>
        <p:spPr>
          <a:xfrm>
            <a:off x="6930435" y="2591030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pic>
        <p:nvPicPr>
          <p:cNvPr id="28" name="Picture 27">
            <a:extLst>
              <a:ext uri="{FF2B5EF4-FFF2-40B4-BE49-F238E27FC236}">
                <a16:creationId xmlns:a16="http://schemas.microsoft.com/office/drawing/2014/main" id="{C79291CF-2F15-4AFB-A97A-1A262460D4D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553852" y="2495892"/>
            <a:ext cx="401802" cy="1171968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868DEE5B-C203-4D23-AE5E-6B49B38393C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00794" y="2503915"/>
            <a:ext cx="401802" cy="1171968"/>
          </a:xfrm>
          <a:prstGeom prst="rect">
            <a:avLst/>
          </a:prstGeom>
        </p:spPr>
      </p:pic>
      <p:sp>
        <p:nvSpPr>
          <p:cNvPr id="31" name="Can 33">
            <a:extLst>
              <a:ext uri="{FF2B5EF4-FFF2-40B4-BE49-F238E27FC236}">
                <a16:creationId xmlns:a16="http://schemas.microsoft.com/office/drawing/2014/main" id="{8C60C7F3-F3CE-4A52-8217-1353C71F2C93}"/>
              </a:ext>
            </a:extLst>
          </p:cNvPr>
          <p:cNvSpPr/>
          <p:nvPr/>
        </p:nvSpPr>
        <p:spPr>
          <a:xfrm>
            <a:off x="6584394" y="2591030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2" name="Can 33">
            <a:extLst>
              <a:ext uri="{FF2B5EF4-FFF2-40B4-BE49-F238E27FC236}">
                <a16:creationId xmlns:a16="http://schemas.microsoft.com/office/drawing/2014/main" id="{551D2A3A-9C54-442E-9D1A-DA0469D1C507}"/>
              </a:ext>
            </a:extLst>
          </p:cNvPr>
          <p:cNvSpPr/>
          <p:nvPr/>
        </p:nvSpPr>
        <p:spPr>
          <a:xfrm>
            <a:off x="6253921" y="2582078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3" name="Can 33">
            <a:extLst>
              <a:ext uri="{FF2B5EF4-FFF2-40B4-BE49-F238E27FC236}">
                <a16:creationId xmlns:a16="http://schemas.microsoft.com/office/drawing/2014/main" id="{7E28B5CF-198D-40A7-B73C-08FDE694AACF}"/>
              </a:ext>
            </a:extLst>
          </p:cNvPr>
          <p:cNvSpPr/>
          <p:nvPr/>
        </p:nvSpPr>
        <p:spPr>
          <a:xfrm>
            <a:off x="7262563" y="2575694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4" name="Can 33">
            <a:extLst>
              <a:ext uri="{FF2B5EF4-FFF2-40B4-BE49-F238E27FC236}">
                <a16:creationId xmlns:a16="http://schemas.microsoft.com/office/drawing/2014/main" id="{1F09E7CC-A0C3-4DC8-8608-FEE0D2EF1D10}"/>
              </a:ext>
            </a:extLst>
          </p:cNvPr>
          <p:cNvSpPr/>
          <p:nvPr/>
        </p:nvSpPr>
        <p:spPr>
          <a:xfrm>
            <a:off x="7654323" y="2584646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B71F99A0-3F06-43AD-8A26-3E7A2E4DC2E2}"/>
              </a:ext>
            </a:extLst>
          </p:cNvPr>
          <p:cNvSpPr/>
          <p:nvPr/>
        </p:nvSpPr>
        <p:spPr>
          <a:xfrm>
            <a:off x="6057724" y="2428675"/>
            <a:ext cx="1879268" cy="3352793"/>
          </a:xfrm>
          <a:prstGeom prst="roundRect">
            <a:avLst/>
          </a:prstGeom>
          <a:noFill/>
          <a:ln w="28575">
            <a:solidFill>
              <a:srgbClr val="B40C6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prstClr val="white"/>
              </a:solidFill>
            </a:endParaRPr>
          </a:p>
        </p:txBody>
      </p:sp>
      <p:sp>
        <p:nvSpPr>
          <p:cNvPr id="43" name="Can 33">
            <a:extLst>
              <a:ext uri="{FF2B5EF4-FFF2-40B4-BE49-F238E27FC236}">
                <a16:creationId xmlns:a16="http://schemas.microsoft.com/office/drawing/2014/main" id="{E9593EC3-6412-49EC-8AC9-35285F065BBE}"/>
              </a:ext>
            </a:extLst>
          </p:cNvPr>
          <p:cNvSpPr/>
          <p:nvPr/>
        </p:nvSpPr>
        <p:spPr>
          <a:xfrm>
            <a:off x="6909493" y="4343126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4" name="Can 33">
            <a:extLst>
              <a:ext uri="{FF2B5EF4-FFF2-40B4-BE49-F238E27FC236}">
                <a16:creationId xmlns:a16="http://schemas.microsoft.com/office/drawing/2014/main" id="{65774D72-B6C7-4180-A574-26FA939D3299}"/>
              </a:ext>
            </a:extLst>
          </p:cNvPr>
          <p:cNvSpPr/>
          <p:nvPr/>
        </p:nvSpPr>
        <p:spPr>
          <a:xfrm>
            <a:off x="6584394" y="4349226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5" name="Can 33">
            <a:extLst>
              <a:ext uri="{FF2B5EF4-FFF2-40B4-BE49-F238E27FC236}">
                <a16:creationId xmlns:a16="http://schemas.microsoft.com/office/drawing/2014/main" id="{D5FF9E27-AE9E-4DED-84FB-2C3F8ED799A0}"/>
              </a:ext>
            </a:extLst>
          </p:cNvPr>
          <p:cNvSpPr/>
          <p:nvPr/>
        </p:nvSpPr>
        <p:spPr>
          <a:xfrm>
            <a:off x="6241504" y="4323811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6" name="Can 33">
            <a:extLst>
              <a:ext uri="{FF2B5EF4-FFF2-40B4-BE49-F238E27FC236}">
                <a16:creationId xmlns:a16="http://schemas.microsoft.com/office/drawing/2014/main" id="{A4D85B2E-E095-4E3F-925C-3525490B4FC9}"/>
              </a:ext>
            </a:extLst>
          </p:cNvPr>
          <p:cNvSpPr/>
          <p:nvPr/>
        </p:nvSpPr>
        <p:spPr>
          <a:xfrm>
            <a:off x="7262550" y="4343126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7" name="Can 33">
            <a:extLst>
              <a:ext uri="{FF2B5EF4-FFF2-40B4-BE49-F238E27FC236}">
                <a16:creationId xmlns:a16="http://schemas.microsoft.com/office/drawing/2014/main" id="{0AC23DA1-4F75-4A90-80B8-D8E6B613ABBB}"/>
              </a:ext>
            </a:extLst>
          </p:cNvPr>
          <p:cNvSpPr/>
          <p:nvPr/>
        </p:nvSpPr>
        <p:spPr>
          <a:xfrm>
            <a:off x="7667357" y="4323811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8" name="Can 33">
            <a:extLst>
              <a:ext uri="{FF2B5EF4-FFF2-40B4-BE49-F238E27FC236}">
                <a16:creationId xmlns:a16="http://schemas.microsoft.com/office/drawing/2014/main" id="{C9934856-9BE7-4011-93CF-536EB3A872E2}"/>
              </a:ext>
            </a:extLst>
          </p:cNvPr>
          <p:cNvSpPr/>
          <p:nvPr/>
        </p:nvSpPr>
        <p:spPr>
          <a:xfrm>
            <a:off x="8120772" y="4323811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9" name="Can 33">
            <a:extLst>
              <a:ext uri="{FF2B5EF4-FFF2-40B4-BE49-F238E27FC236}">
                <a16:creationId xmlns:a16="http://schemas.microsoft.com/office/drawing/2014/main" id="{76B3775C-800A-4ADA-9EF7-F515F35C1347}"/>
              </a:ext>
            </a:extLst>
          </p:cNvPr>
          <p:cNvSpPr/>
          <p:nvPr/>
        </p:nvSpPr>
        <p:spPr>
          <a:xfrm>
            <a:off x="8453431" y="4323811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A8715415-7578-4013-A624-051C8E04E458}"/>
              </a:ext>
            </a:extLst>
          </p:cNvPr>
          <p:cNvCxnSpPr/>
          <p:nvPr/>
        </p:nvCxnSpPr>
        <p:spPr>
          <a:xfrm flipH="1" flipV="1">
            <a:off x="5277515" y="3823946"/>
            <a:ext cx="513658" cy="645854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7" name="Group 56">
            <a:extLst>
              <a:ext uri="{FF2B5EF4-FFF2-40B4-BE49-F238E27FC236}">
                <a16:creationId xmlns:a16="http://schemas.microsoft.com/office/drawing/2014/main" id="{678E061D-18C4-4C1A-B240-9B4193AFE286}"/>
              </a:ext>
            </a:extLst>
          </p:cNvPr>
          <p:cNvGrpSpPr/>
          <p:nvPr/>
        </p:nvGrpSpPr>
        <p:grpSpPr>
          <a:xfrm>
            <a:off x="4667047" y="2495892"/>
            <a:ext cx="503059" cy="1328054"/>
            <a:chOff x="2394689" y="3072917"/>
            <a:chExt cx="503059" cy="1328054"/>
          </a:xfrm>
        </p:grpSpPr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0182837-723B-485C-95CA-A8E60299B48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439619" y="3151843"/>
              <a:ext cx="401802" cy="1171968"/>
            </a:xfrm>
            <a:prstGeom prst="rect">
              <a:avLst/>
            </a:prstGeom>
          </p:spPr>
        </p:pic>
        <p:sp>
          <p:nvSpPr>
            <p:cNvPr id="52" name="Rectangle: Rounded Corners 51">
              <a:extLst>
                <a:ext uri="{FF2B5EF4-FFF2-40B4-BE49-F238E27FC236}">
                  <a16:creationId xmlns:a16="http://schemas.microsoft.com/office/drawing/2014/main" id="{674D762F-027A-4D4E-AF22-B663ADF24924}"/>
                </a:ext>
              </a:extLst>
            </p:cNvPr>
            <p:cNvSpPr/>
            <p:nvPr/>
          </p:nvSpPr>
          <p:spPr>
            <a:xfrm>
              <a:off x="2394689" y="3072917"/>
              <a:ext cx="503059" cy="1328054"/>
            </a:xfrm>
            <a:prstGeom prst="roundRect">
              <a:avLst/>
            </a:prstGeom>
            <a:noFill/>
            <a:ln w="28575">
              <a:solidFill>
                <a:srgbClr val="B40C6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411089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500"/>
                            </p:stCondLst>
                            <p:childTnLst>
                              <p:par>
                                <p:cTn id="5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2000"/>
                            </p:stCondLst>
                            <p:childTnLst>
                              <p:par>
                                <p:cTn id="5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500"/>
                            </p:stCondLst>
                            <p:childTnLst>
                              <p:par>
                                <p:cTn id="7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2000"/>
                            </p:stCondLst>
                            <p:childTnLst>
                              <p:par>
                                <p:cTn id="8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2500"/>
                            </p:stCondLst>
                            <p:childTnLst>
                              <p:par>
                                <p:cTn id="8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3000"/>
                            </p:stCondLst>
                            <p:childTnLst>
                              <p:par>
                                <p:cTn id="9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0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2000"/>
                            </p:stCondLst>
                            <p:childTnLst>
                              <p:par>
                                <p:cTn id="10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2500"/>
                            </p:stCondLst>
                            <p:childTnLst>
                              <p:par>
                                <p:cTn id="10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7" grpId="0" animBg="1"/>
      <p:bldP spid="31" grpId="0" animBg="1"/>
      <p:bldP spid="32" grpId="0" animBg="1"/>
      <p:bldP spid="33" grpId="0" animBg="1"/>
      <p:bldP spid="34" grpId="0" animBg="1"/>
      <p:bldP spid="24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2975244"/>
              </p:ext>
            </p:extLst>
          </p:nvPr>
        </p:nvGraphicFramePr>
        <p:xfrm>
          <a:off x="2301356" y="1094618"/>
          <a:ext cx="7260336" cy="346475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186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43847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24133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Chục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Đơn vị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7557">
                <a:tc>
                  <a:txBody>
                    <a:bodyPr/>
                    <a:lstStyle/>
                    <a:p>
                      <a:endParaRPr lang="vi-VN" dirty="0"/>
                    </a:p>
                  </a:txBody>
                  <a:tcPr>
                    <a:lnL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vi-VN" dirty="0"/>
                    </a:p>
                  </a:txBody>
                  <a:tcPr>
                    <a:lnL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9" name="Picture 8">
            <a:extLst>
              <a:ext uri="{FF2B5EF4-FFF2-40B4-BE49-F238E27FC236}">
                <a16:creationId xmlns:a16="http://schemas.microsoft.com/office/drawing/2014/main" id="{15468967-77FB-4A2F-AA6B-955261EA019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59161" y="2461013"/>
            <a:ext cx="772363" cy="1501130"/>
          </a:xfrm>
          <a:prstGeom prst="rect">
            <a:avLst/>
          </a:prstGeom>
        </p:spPr>
      </p:pic>
      <p:sp>
        <p:nvSpPr>
          <p:cNvPr id="10" name="Can 33">
            <a:extLst>
              <a:ext uri="{FF2B5EF4-FFF2-40B4-BE49-F238E27FC236}">
                <a16:creationId xmlns:a16="http://schemas.microsoft.com/office/drawing/2014/main" id="{C9934856-9BE7-4011-93CF-536EB3A872E2}"/>
              </a:ext>
            </a:extLst>
          </p:cNvPr>
          <p:cNvSpPr/>
          <p:nvPr/>
        </p:nvSpPr>
        <p:spPr>
          <a:xfrm flipH="1">
            <a:off x="7114032" y="2396734"/>
            <a:ext cx="100584" cy="1326714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" name="Can 33">
            <a:extLst>
              <a:ext uri="{FF2B5EF4-FFF2-40B4-BE49-F238E27FC236}">
                <a16:creationId xmlns:a16="http://schemas.microsoft.com/office/drawing/2014/main" id="{C9934856-9BE7-4011-93CF-536EB3A872E2}"/>
              </a:ext>
            </a:extLst>
          </p:cNvPr>
          <p:cNvSpPr/>
          <p:nvPr/>
        </p:nvSpPr>
        <p:spPr>
          <a:xfrm flipH="1">
            <a:off x="7687056" y="2370352"/>
            <a:ext cx="100584" cy="1326714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Rectangle: Rounded Corners 62">
            <a:extLst>
              <a:ext uri="{FF2B5EF4-FFF2-40B4-BE49-F238E27FC236}">
                <a16:creationId xmlns:a16="http://schemas.microsoft.com/office/drawing/2014/main" id="{79A95805-FFB4-458B-B079-1A0565445221}"/>
              </a:ext>
            </a:extLst>
          </p:cNvPr>
          <p:cNvSpPr/>
          <p:nvPr/>
        </p:nvSpPr>
        <p:spPr>
          <a:xfrm>
            <a:off x="4159781" y="5043609"/>
            <a:ext cx="3216967" cy="896313"/>
          </a:xfrm>
          <a:prstGeom prst="roundRect">
            <a:avLst>
              <a:gd name="adj" fmla="val 42000"/>
            </a:avLst>
          </a:prstGeom>
          <a:solidFill>
            <a:schemeClr val="bg1"/>
          </a:solidFill>
          <a:ln w="28575">
            <a:solidFill>
              <a:schemeClr val="accent6">
                <a:lumMod val="75000"/>
              </a:schemeClr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4200" dirty="0">
                <a:solidFill>
                  <a:prstClr val="black"/>
                </a:solidFill>
              </a:rPr>
              <a:t>35 + 7 = </a:t>
            </a:r>
            <a:r>
              <a:rPr lang="vi-VN" sz="4200" dirty="0">
                <a:solidFill>
                  <a:srgbClr val="FF0000"/>
                </a:solidFill>
              </a:rPr>
              <a:t>?</a:t>
            </a:r>
            <a:endParaRPr lang="vi-VN" sz="4200" dirty="0">
              <a:solidFill>
                <a:prstClr val="black"/>
              </a:solidFill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15468967-77FB-4A2F-AA6B-955261EA019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51159" y="2417813"/>
            <a:ext cx="772363" cy="150113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15468967-77FB-4A2F-AA6B-955261EA019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32608" y="2461013"/>
            <a:ext cx="772363" cy="150113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15468967-77FB-4A2F-AA6B-955261EA019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86798" y="2461013"/>
            <a:ext cx="772363" cy="1501130"/>
          </a:xfrm>
          <a:prstGeom prst="rect">
            <a:avLst/>
          </a:prstGeom>
        </p:spPr>
      </p:pic>
      <p:sp>
        <p:nvSpPr>
          <p:cNvPr id="16" name="Rectangle: Rounded Corners 18">
            <a:extLst>
              <a:ext uri="{FF2B5EF4-FFF2-40B4-BE49-F238E27FC236}">
                <a16:creationId xmlns:a16="http://schemas.microsoft.com/office/drawing/2014/main" id="{345040EF-B037-4F34-B6EB-A1A7071FBBA5}"/>
              </a:ext>
            </a:extLst>
          </p:cNvPr>
          <p:cNvSpPr/>
          <p:nvPr/>
        </p:nvSpPr>
        <p:spPr>
          <a:xfrm>
            <a:off x="4062046" y="5066121"/>
            <a:ext cx="3360771" cy="872902"/>
          </a:xfrm>
          <a:prstGeom prst="roundRect">
            <a:avLst>
              <a:gd name="adj" fmla="val 42000"/>
            </a:avLst>
          </a:prstGeom>
          <a:solidFill>
            <a:schemeClr val="bg1"/>
          </a:solidFill>
          <a:ln w="28575">
            <a:solidFill>
              <a:schemeClr val="accent6">
                <a:lumMod val="75000"/>
              </a:schemeClr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4200" b="1" dirty="0">
                <a:solidFill>
                  <a:prstClr val="black"/>
                </a:solidFill>
              </a:rPr>
              <a:t>35 + 7 = </a:t>
            </a:r>
            <a:r>
              <a:rPr lang="vi-VN" sz="4200" b="1" dirty="0">
                <a:solidFill>
                  <a:srgbClr val="FF0000"/>
                </a:solidFill>
              </a:rPr>
              <a:t>42</a:t>
            </a:r>
          </a:p>
        </p:txBody>
      </p:sp>
    </p:spTree>
    <p:extLst>
      <p:ext uri="{BB962C8B-B14F-4D97-AF65-F5344CB8AC3E}">
        <p14:creationId xmlns:p14="http://schemas.microsoft.com/office/powerpoint/2010/main" val="2472709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3" grpId="0" animBg="1"/>
      <p:bldP spid="16" grpId="0" animBg="1"/>
    </p:bldLst>
  </p:timing>
</p:sld>
</file>

<file path=ppt/theme/theme1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15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D9A78"/>
      </a:accent1>
      <a:accent2>
        <a:srgbClr val="8BC145"/>
      </a:accent2>
      <a:accent3>
        <a:srgbClr val="36AFCE"/>
      </a:accent3>
      <a:accent4>
        <a:srgbClr val="1D6FA9"/>
      </a:accent4>
      <a:accent5>
        <a:srgbClr val="B74919"/>
      </a:accent5>
      <a:accent6>
        <a:srgbClr val="F19D19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AE6F2518-B084-4896-AF52-66CC2144AA26}"/>
    </a:ext>
  </a:extLst>
</a:theme>
</file>

<file path=ppt/theme/theme1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5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6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D9A78"/>
      </a:accent1>
      <a:accent2>
        <a:srgbClr val="8BC145"/>
      </a:accent2>
      <a:accent3>
        <a:srgbClr val="36AFCE"/>
      </a:accent3>
      <a:accent4>
        <a:srgbClr val="1D6FA9"/>
      </a:accent4>
      <a:accent5>
        <a:srgbClr val="B74919"/>
      </a:accent5>
      <a:accent6>
        <a:srgbClr val="F19D19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AE6F2518-B084-4896-AF52-66CC2144AA26}"/>
    </a:ext>
  </a:extLst>
</a:theme>
</file>

<file path=ppt/theme/theme4.xml><?xml version="1.0" encoding="utf-8"?>
<a:theme xmlns:a="http://schemas.openxmlformats.org/drawingml/2006/main" name="8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D9A78"/>
      </a:accent1>
      <a:accent2>
        <a:srgbClr val="8BC145"/>
      </a:accent2>
      <a:accent3>
        <a:srgbClr val="36AFCE"/>
      </a:accent3>
      <a:accent4>
        <a:srgbClr val="1D6FA9"/>
      </a:accent4>
      <a:accent5>
        <a:srgbClr val="B74919"/>
      </a:accent5>
      <a:accent6>
        <a:srgbClr val="F19D19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AE6F2518-B084-4896-AF52-66CC2144AA26}"/>
    </a:ext>
  </a:extLst>
</a:theme>
</file>

<file path=ppt/theme/theme5.xml><?xml version="1.0" encoding="utf-8"?>
<a:theme xmlns:a="http://schemas.openxmlformats.org/drawingml/2006/main" name="9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D9A78"/>
      </a:accent1>
      <a:accent2>
        <a:srgbClr val="8BC145"/>
      </a:accent2>
      <a:accent3>
        <a:srgbClr val="36AFCE"/>
      </a:accent3>
      <a:accent4>
        <a:srgbClr val="1D6FA9"/>
      </a:accent4>
      <a:accent5>
        <a:srgbClr val="B74919"/>
      </a:accent5>
      <a:accent6>
        <a:srgbClr val="F19D19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AE6F2518-B084-4896-AF52-66CC2144AA26}"/>
    </a:ext>
  </a:extLst>
</a:theme>
</file>

<file path=ppt/theme/theme6.xml><?xml version="1.0" encoding="utf-8"?>
<a:theme xmlns:a="http://schemas.openxmlformats.org/drawingml/2006/main" name="10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D9A78"/>
      </a:accent1>
      <a:accent2>
        <a:srgbClr val="8BC145"/>
      </a:accent2>
      <a:accent3>
        <a:srgbClr val="36AFCE"/>
      </a:accent3>
      <a:accent4>
        <a:srgbClr val="1D6FA9"/>
      </a:accent4>
      <a:accent5>
        <a:srgbClr val="B74919"/>
      </a:accent5>
      <a:accent6>
        <a:srgbClr val="F19D19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AE6F2518-B084-4896-AF52-66CC2144AA26}"/>
    </a:ext>
  </a:extLst>
</a:theme>
</file>

<file path=ppt/theme/theme7.xml><?xml version="1.0" encoding="utf-8"?>
<a:theme xmlns:a="http://schemas.openxmlformats.org/drawingml/2006/main" name="11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D9A78"/>
      </a:accent1>
      <a:accent2>
        <a:srgbClr val="8BC145"/>
      </a:accent2>
      <a:accent3>
        <a:srgbClr val="36AFCE"/>
      </a:accent3>
      <a:accent4>
        <a:srgbClr val="1D6FA9"/>
      </a:accent4>
      <a:accent5>
        <a:srgbClr val="B74919"/>
      </a:accent5>
      <a:accent6>
        <a:srgbClr val="F19D19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AE6F2518-B084-4896-AF52-66CC2144AA26}"/>
    </a:ext>
  </a:extLst>
</a:theme>
</file>

<file path=ppt/theme/theme8.xml><?xml version="1.0" encoding="utf-8"?>
<a:theme xmlns:a="http://schemas.openxmlformats.org/drawingml/2006/main" name="13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14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D9A78"/>
      </a:accent1>
      <a:accent2>
        <a:srgbClr val="8BC145"/>
      </a:accent2>
      <a:accent3>
        <a:srgbClr val="36AFCE"/>
      </a:accent3>
      <a:accent4>
        <a:srgbClr val="1D6FA9"/>
      </a:accent4>
      <a:accent5>
        <a:srgbClr val="B74919"/>
      </a:accent5>
      <a:accent6>
        <a:srgbClr val="F19D19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AE6F2518-B084-4896-AF52-66CC2144AA26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740</TotalTime>
  <Words>353</Words>
  <Application>Microsoft Office PowerPoint</Application>
  <PresentationFormat>Widescreen</PresentationFormat>
  <Paragraphs>106</Paragraphs>
  <Slides>19</Slides>
  <Notes>3</Notes>
  <HiddenSlides>0</HiddenSlides>
  <MMClips>2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11</vt:i4>
      </vt:variant>
      <vt:variant>
        <vt:lpstr>Slide Titles</vt:lpstr>
      </vt:variant>
      <vt:variant>
        <vt:i4>19</vt:i4>
      </vt:variant>
    </vt:vector>
  </HeadingPairs>
  <TitlesOfParts>
    <vt:vector size="38" baseType="lpstr">
      <vt:lpstr>宋体</vt:lpstr>
      <vt:lpstr>宋体</vt:lpstr>
      <vt:lpstr>Arial</vt:lpstr>
      <vt:lpstr>Calibri</vt:lpstr>
      <vt:lpstr>Calibri Light</vt:lpstr>
      <vt:lpstr>Corbel</vt:lpstr>
      <vt:lpstr>HP001 4 hàng</vt:lpstr>
      <vt:lpstr>Times New Roman</vt:lpstr>
      <vt:lpstr>4_Office Theme</vt:lpstr>
      <vt:lpstr>5_Office Theme</vt:lpstr>
      <vt:lpstr>6_Office Theme</vt:lpstr>
      <vt:lpstr>8_Office Theme</vt:lpstr>
      <vt:lpstr>9_Office Theme</vt:lpstr>
      <vt:lpstr>10_Office Theme</vt:lpstr>
      <vt:lpstr>11_Office Theme</vt:lpstr>
      <vt:lpstr>13_Office Theme</vt:lpstr>
      <vt:lpstr>14_Office Theme</vt:lpstr>
      <vt:lpstr>15_Office Theme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WPS Presentation</dc:title>
  <dc:creator>Administrator</dc:creator>
  <cp:lastModifiedBy>HP</cp:lastModifiedBy>
  <cp:revision>114</cp:revision>
  <dcterms:created xsi:type="dcterms:W3CDTF">2021-05-14T04:27:00Z</dcterms:created>
  <dcterms:modified xsi:type="dcterms:W3CDTF">2025-07-19T02:14:31Z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1033-11.2.0.10132</vt:lpwstr>
  </property>
</Properties>
</file>