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5"/>
  </p:notesMasterIdLst>
  <p:sldIdLst>
    <p:sldId id="258" r:id="rId4"/>
    <p:sldId id="8697" r:id="rId5"/>
    <p:sldId id="8698" r:id="rId6"/>
    <p:sldId id="8699" r:id="rId7"/>
    <p:sldId id="8700" r:id="rId8"/>
    <p:sldId id="8701" r:id="rId9"/>
    <p:sldId id="8702" r:id="rId10"/>
    <p:sldId id="3393" r:id="rId11"/>
    <p:sldId id="8703" r:id="rId12"/>
    <p:sldId id="8704" r:id="rId13"/>
    <p:sldId id="8705" r:id="rId14"/>
    <p:sldId id="8706" r:id="rId15"/>
    <p:sldId id="3390" r:id="rId16"/>
    <p:sldId id="3394" r:id="rId17"/>
    <p:sldId id="3389" r:id="rId18"/>
    <p:sldId id="2007577145" r:id="rId19"/>
    <p:sldId id="3395" r:id="rId20"/>
    <p:sldId id="268" r:id="rId21"/>
    <p:sldId id="261" r:id="rId22"/>
    <p:sldId id="2007577143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74" autoAdjust="0"/>
  </p:normalViewPr>
  <p:slideViewPr>
    <p:cSldViewPr snapToGrid="0">
      <p:cViewPr varScale="1">
        <p:scale>
          <a:sx n="71" d="100"/>
          <a:sy n="71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02919-E765-4821-830C-71CBAD24CF5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171A6-0697-4FCD-B98D-BD8F61D6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0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6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38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26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10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6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0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33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39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64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7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1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96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348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8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8962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74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1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1028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2025/7/19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12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5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8593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4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3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1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24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944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1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78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0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9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48595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slide" Target="slide9.xml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880210" y="608857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77" y="3023555"/>
            <a:ext cx="3414531" cy="33853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C4D965-55B6-475C-9389-E0536FA46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7" y="2113583"/>
            <a:ext cx="5882998" cy="14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54CC3C3-3DBE-4CB1-8BA8-E7D5E303AAD4}"/>
              </a:ext>
            </a:extLst>
          </p:cNvPr>
          <p:cNvSpPr txBox="1"/>
          <p:nvPr/>
        </p:nvSpPr>
        <p:spPr>
          <a:xfrm>
            <a:off x="5202572" y="5731631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lang="en-US" sz="4800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ới</a:t>
            </a:r>
            <a:r>
              <a:rPr lang="en-US" sz="4800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42233-5F8F-ECA3-682D-5B0111946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0" y="295371"/>
            <a:ext cx="11413587" cy="54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54CC3C3-3DBE-4CB1-8BA8-E7D5E303AAD4}"/>
              </a:ext>
            </a:extLst>
          </p:cNvPr>
          <p:cNvSpPr txBox="1"/>
          <p:nvPr/>
        </p:nvSpPr>
        <p:spPr>
          <a:xfrm>
            <a:off x="5367464" y="542399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nhổ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4FA75-E2B0-5B8B-18DC-ADFADC04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0" y="267285"/>
            <a:ext cx="11413586" cy="49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E30A7D-0619-4393-BADC-A2CC81B5670B}"/>
              </a:ext>
            </a:extLst>
          </p:cNvPr>
          <p:cNvSpPr txBox="1"/>
          <p:nvPr/>
        </p:nvSpPr>
        <p:spPr>
          <a:xfrm>
            <a:off x="5646244" y="5725465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C156E-CF17-0BBE-CCFF-7C71C956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0" y="285750"/>
            <a:ext cx="11413587" cy="54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2910287" y="609600"/>
            <a:ext cx="6571708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1014AE-3D9E-4F95-A7CB-F304F5D08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95" y="3043699"/>
            <a:ext cx="5670101" cy="35089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7C227B-BA55-4BE3-B3FB-D15929418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97" y="3795118"/>
            <a:ext cx="3573364" cy="2757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274440" y="1212140"/>
            <a:ext cx="5762204" cy="26414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en-US" altLang="zh-CN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altLang="zh-C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</a:t>
            </a:r>
            <a:r>
              <a:rPr lang="en-US" altLang="zh-CN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altLang="zh-C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 chứa </a:t>
            </a:r>
            <a:r>
              <a:rPr lang="en-US" altLang="zh-CN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altLang="zh-C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vừa tìm được.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F1A8AE-296A-4F6A-B2E5-7FD31698C5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9" y="455785"/>
            <a:ext cx="1909982" cy="26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3DFB9-8917-4ABF-A7D2-CEDA52A8F6EB}"/>
              </a:ext>
            </a:extLst>
          </p:cNvPr>
          <p:cNvSpPr txBox="1"/>
          <p:nvPr/>
        </p:nvSpPr>
        <p:spPr>
          <a:xfrm>
            <a:off x="1214780" y="463363"/>
            <a:ext cx="837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D1D62FF2-5FEA-441F-97B3-B74259616B56}"/>
              </a:ext>
            </a:extLst>
          </p:cNvPr>
          <p:cNvSpPr/>
          <p:nvPr/>
        </p:nvSpPr>
        <p:spPr>
          <a:xfrm>
            <a:off x="975732" y="1417470"/>
            <a:ext cx="1981547" cy="434752"/>
          </a:xfrm>
          <a:prstGeom prst="roundRect">
            <a:avLst>
              <a:gd name="adj" fmla="val 50000"/>
            </a:avLst>
          </a:prstGeom>
          <a:solidFill>
            <a:srgbClr val="FFAB4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69ADACBE-BC6A-4E07-8394-361D238A4B61}"/>
              </a:ext>
            </a:extLst>
          </p:cNvPr>
          <p:cNvSpPr/>
          <p:nvPr/>
        </p:nvSpPr>
        <p:spPr>
          <a:xfrm>
            <a:off x="3419190" y="1433420"/>
            <a:ext cx="1981547" cy="434752"/>
          </a:xfrm>
          <a:prstGeom prst="roundRect">
            <a:avLst>
              <a:gd name="adj" fmla="val 50000"/>
            </a:avLst>
          </a:prstGeom>
          <a:solidFill>
            <a:srgbClr val="FFAB4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7A064BAE-E506-49A3-8070-916AA0AE0DB1}"/>
              </a:ext>
            </a:extLst>
          </p:cNvPr>
          <p:cNvSpPr/>
          <p:nvPr/>
        </p:nvSpPr>
        <p:spPr>
          <a:xfrm>
            <a:off x="5953193" y="1428047"/>
            <a:ext cx="1981547" cy="460714"/>
          </a:xfrm>
          <a:prstGeom prst="roundRect">
            <a:avLst>
              <a:gd name="adj" fmla="val 50000"/>
            </a:avLst>
          </a:prstGeom>
          <a:solidFill>
            <a:srgbClr val="FFAB4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F6BC0-B537-422E-B053-783BB429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493" y="4813190"/>
            <a:ext cx="2200506" cy="20448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5117F3-0433-48E7-B332-5625945970C5}"/>
              </a:ext>
            </a:extLst>
          </p:cNvPr>
          <p:cNvSpPr txBox="1"/>
          <p:nvPr/>
        </p:nvSpPr>
        <p:spPr>
          <a:xfrm>
            <a:off x="646771" y="2331987"/>
            <a:ext cx="93447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 …………..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……..…….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Xin  ……….…... 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144CAE-A591-4650-8AB2-2675B363BB61}"/>
              </a:ext>
            </a:extLst>
          </p:cNvPr>
          <p:cNvGrpSpPr/>
          <p:nvPr/>
        </p:nvGrpSpPr>
        <p:grpSpPr>
          <a:xfrm>
            <a:off x="7843023" y="460826"/>
            <a:ext cx="4739584" cy="2476203"/>
            <a:chOff x="4867925" y="2092104"/>
            <a:chExt cx="2792963" cy="2476203"/>
          </a:xfrm>
        </p:grpSpPr>
        <p:grpSp>
          <p:nvGrpSpPr>
            <p:cNvPr id="19" name="组合 7">
              <a:extLst>
                <a:ext uri="{FF2B5EF4-FFF2-40B4-BE49-F238E27FC236}">
                  <a16:creationId xmlns:a16="http://schemas.microsoft.com/office/drawing/2014/main" id="{16E16AB9-C4BB-42F1-B69D-1899E2852F74}"/>
                </a:ext>
              </a:extLst>
            </p:cNvPr>
            <p:cNvGrpSpPr/>
            <p:nvPr/>
          </p:nvGrpSpPr>
          <p:grpSpPr>
            <a:xfrm flipH="1">
              <a:off x="4867925" y="2092104"/>
              <a:ext cx="2792963" cy="2476203"/>
              <a:chOff x="2206754" y="916448"/>
              <a:chExt cx="4695813" cy="3901755"/>
            </a:xfrm>
          </p:grpSpPr>
          <p:sp>
            <p:nvSpPr>
              <p:cNvPr id="20" name="对话气泡: 椭圆形 13">
                <a:extLst>
                  <a:ext uri="{FF2B5EF4-FFF2-40B4-BE49-F238E27FC236}">
                    <a16:creationId xmlns:a16="http://schemas.microsoft.com/office/drawing/2014/main" id="{856C8217-99C9-40BF-9813-412D1DFAA35A}"/>
                  </a:ext>
                </a:extLst>
              </p:cNvPr>
              <p:cNvSpPr/>
              <p:nvPr/>
            </p:nvSpPr>
            <p:spPr>
              <a:xfrm>
                <a:off x="2206754" y="916448"/>
                <a:ext cx="4695813" cy="3901755"/>
              </a:xfrm>
              <a:custGeom>
                <a:avLst/>
                <a:gdLst>
                  <a:gd name="connsiteX0" fmla="*/ 4993910 w 4908116"/>
                  <a:gd name="connsiteY0" fmla="*/ 3358420 h 3696461"/>
                  <a:gd name="connsiteX1" fmla="*/ 4054636 w 4908116"/>
                  <a:gd name="connsiteY1" fmla="*/ 3249249 h 3696461"/>
                  <a:gd name="connsiteX2" fmla="*/ 1269209 w 4908116"/>
                  <a:gd name="connsiteY2" fmla="*/ 3466770 h 3696461"/>
                  <a:gd name="connsiteX3" fmla="*/ 542086 w 4908116"/>
                  <a:gd name="connsiteY3" fmla="*/ 689590 h 3696461"/>
                  <a:gd name="connsiteX4" fmla="*/ 3307657 w 4908116"/>
                  <a:gd name="connsiteY4" fmla="*/ 115408 h 3696461"/>
                  <a:gd name="connsiteX5" fmla="*/ 4634953 w 4908116"/>
                  <a:gd name="connsiteY5" fmla="*/ 2695664 h 3696461"/>
                  <a:gd name="connsiteX6" fmla="*/ 4993910 w 4908116"/>
                  <a:gd name="connsiteY6" fmla="*/ 3358420 h 3696461"/>
                  <a:gd name="connsiteX0" fmla="*/ 5022203 w 5022203"/>
                  <a:gd name="connsiteY0" fmla="*/ 3409591 h 3785087"/>
                  <a:gd name="connsiteX1" fmla="*/ 4082929 w 5022203"/>
                  <a:gd name="connsiteY1" fmla="*/ 3300420 h 3785087"/>
                  <a:gd name="connsiteX2" fmla="*/ 1297502 w 5022203"/>
                  <a:gd name="connsiteY2" fmla="*/ 3517941 h 3785087"/>
                  <a:gd name="connsiteX3" fmla="*/ 341779 w 5022203"/>
                  <a:gd name="connsiteY3" fmla="*/ 540736 h 3785087"/>
                  <a:gd name="connsiteX4" fmla="*/ 3335950 w 5022203"/>
                  <a:gd name="connsiteY4" fmla="*/ 166579 h 3785087"/>
                  <a:gd name="connsiteX5" fmla="*/ 4663246 w 5022203"/>
                  <a:gd name="connsiteY5" fmla="*/ 2746835 h 3785087"/>
                  <a:gd name="connsiteX6" fmla="*/ 5022203 w 5022203"/>
                  <a:gd name="connsiteY6" fmla="*/ 3409591 h 3785087"/>
                  <a:gd name="connsiteX0" fmla="*/ 4940997 w 4940997"/>
                  <a:gd name="connsiteY0" fmla="*/ 3402666 h 3926754"/>
                  <a:gd name="connsiteX1" fmla="*/ 4001723 w 4940997"/>
                  <a:gd name="connsiteY1" fmla="*/ 3293495 h 3926754"/>
                  <a:gd name="connsiteX2" fmla="*/ 578121 w 4940997"/>
                  <a:gd name="connsiteY2" fmla="*/ 3720566 h 3926754"/>
                  <a:gd name="connsiteX3" fmla="*/ 260573 w 4940997"/>
                  <a:gd name="connsiteY3" fmla="*/ 533811 h 3926754"/>
                  <a:gd name="connsiteX4" fmla="*/ 3254744 w 4940997"/>
                  <a:gd name="connsiteY4" fmla="*/ 159654 h 3926754"/>
                  <a:gd name="connsiteX5" fmla="*/ 4582040 w 4940997"/>
                  <a:gd name="connsiteY5" fmla="*/ 2739910 h 3926754"/>
                  <a:gd name="connsiteX6" fmla="*/ 4940997 w 4940997"/>
                  <a:gd name="connsiteY6" fmla="*/ 3402666 h 3926754"/>
                  <a:gd name="connsiteX0" fmla="*/ 4943752 w 4943752"/>
                  <a:gd name="connsiteY0" fmla="*/ 3497595 h 4021683"/>
                  <a:gd name="connsiteX1" fmla="*/ 4004478 w 4943752"/>
                  <a:gd name="connsiteY1" fmla="*/ 3388424 h 4021683"/>
                  <a:gd name="connsiteX2" fmla="*/ 580876 w 4943752"/>
                  <a:gd name="connsiteY2" fmla="*/ 3815495 h 4021683"/>
                  <a:gd name="connsiteX3" fmla="*/ 263328 w 4943752"/>
                  <a:gd name="connsiteY3" fmla="*/ 628740 h 4021683"/>
                  <a:gd name="connsiteX4" fmla="*/ 3295599 w 4943752"/>
                  <a:gd name="connsiteY4" fmla="*/ 130758 h 4021683"/>
                  <a:gd name="connsiteX5" fmla="*/ 4584795 w 4943752"/>
                  <a:gd name="connsiteY5" fmla="*/ 2834839 h 4021683"/>
                  <a:gd name="connsiteX6" fmla="*/ 4943752 w 4943752"/>
                  <a:gd name="connsiteY6" fmla="*/ 3497595 h 4021683"/>
                  <a:gd name="connsiteX0" fmla="*/ 4943752 w 4943752"/>
                  <a:gd name="connsiteY0" fmla="*/ 3497595 h 4021683"/>
                  <a:gd name="connsiteX1" fmla="*/ 4004478 w 4943752"/>
                  <a:gd name="connsiteY1" fmla="*/ 3388424 h 4021683"/>
                  <a:gd name="connsiteX2" fmla="*/ 580876 w 4943752"/>
                  <a:gd name="connsiteY2" fmla="*/ 3815495 h 4021683"/>
                  <a:gd name="connsiteX3" fmla="*/ 263328 w 4943752"/>
                  <a:gd name="connsiteY3" fmla="*/ 628740 h 4021683"/>
                  <a:gd name="connsiteX4" fmla="*/ 3295599 w 4943752"/>
                  <a:gd name="connsiteY4" fmla="*/ 130758 h 4021683"/>
                  <a:gd name="connsiteX5" fmla="*/ 4422870 w 4943752"/>
                  <a:gd name="connsiteY5" fmla="*/ 2901514 h 4021683"/>
                  <a:gd name="connsiteX6" fmla="*/ 4943752 w 4943752"/>
                  <a:gd name="connsiteY6" fmla="*/ 3497595 h 4021683"/>
                  <a:gd name="connsiteX0" fmla="*/ 4943752 w 4943752"/>
                  <a:gd name="connsiteY0" fmla="*/ 3497595 h 4021683"/>
                  <a:gd name="connsiteX1" fmla="*/ 4004478 w 4943752"/>
                  <a:gd name="connsiteY1" fmla="*/ 3388424 h 4021683"/>
                  <a:gd name="connsiteX2" fmla="*/ 580876 w 4943752"/>
                  <a:gd name="connsiteY2" fmla="*/ 3815495 h 4021683"/>
                  <a:gd name="connsiteX3" fmla="*/ 263328 w 4943752"/>
                  <a:gd name="connsiteY3" fmla="*/ 628740 h 4021683"/>
                  <a:gd name="connsiteX4" fmla="*/ 3295599 w 4943752"/>
                  <a:gd name="connsiteY4" fmla="*/ 130758 h 4021683"/>
                  <a:gd name="connsiteX5" fmla="*/ 4422870 w 4943752"/>
                  <a:gd name="connsiteY5" fmla="*/ 2901514 h 4021683"/>
                  <a:gd name="connsiteX6" fmla="*/ 4943752 w 4943752"/>
                  <a:gd name="connsiteY6" fmla="*/ 3497595 h 4021683"/>
                  <a:gd name="connsiteX0" fmla="*/ 4943752 w 4943752"/>
                  <a:gd name="connsiteY0" fmla="*/ 3497595 h 4207710"/>
                  <a:gd name="connsiteX1" fmla="*/ 4004478 w 4943752"/>
                  <a:gd name="connsiteY1" fmla="*/ 3388424 h 4207710"/>
                  <a:gd name="connsiteX2" fmla="*/ 580876 w 4943752"/>
                  <a:gd name="connsiteY2" fmla="*/ 3815495 h 4207710"/>
                  <a:gd name="connsiteX3" fmla="*/ 263328 w 4943752"/>
                  <a:gd name="connsiteY3" fmla="*/ 628740 h 4207710"/>
                  <a:gd name="connsiteX4" fmla="*/ 3295599 w 4943752"/>
                  <a:gd name="connsiteY4" fmla="*/ 130758 h 4207710"/>
                  <a:gd name="connsiteX5" fmla="*/ 4422870 w 4943752"/>
                  <a:gd name="connsiteY5" fmla="*/ 2901514 h 4207710"/>
                  <a:gd name="connsiteX6" fmla="*/ 4943752 w 4943752"/>
                  <a:gd name="connsiteY6" fmla="*/ 3497595 h 4207710"/>
                  <a:gd name="connsiteX0" fmla="*/ 4943752 w 4943752"/>
                  <a:gd name="connsiteY0" fmla="*/ 3497595 h 4107768"/>
                  <a:gd name="connsiteX1" fmla="*/ 4004478 w 4943752"/>
                  <a:gd name="connsiteY1" fmla="*/ 3388424 h 4107768"/>
                  <a:gd name="connsiteX2" fmla="*/ 580876 w 4943752"/>
                  <a:gd name="connsiteY2" fmla="*/ 3815495 h 4107768"/>
                  <a:gd name="connsiteX3" fmla="*/ 263328 w 4943752"/>
                  <a:gd name="connsiteY3" fmla="*/ 628740 h 4107768"/>
                  <a:gd name="connsiteX4" fmla="*/ 3295599 w 4943752"/>
                  <a:gd name="connsiteY4" fmla="*/ 130758 h 4107768"/>
                  <a:gd name="connsiteX5" fmla="*/ 4422870 w 4943752"/>
                  <a:gd name="connsiteY5" fmla="*/ 2901514 h 4107768"/>
                  <a:gd name="connsiteX6" fmla="*/ 4943752 w 4943752"/>
                  <a:gd name="connsiteY6" fmla="*/ 3497595 h 410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43752" h="4107768">
                    <a:moveTo>
                      <a:pt x="4943752" y="3497595"/>
                    </a:moveTo>
                    <a:lnTo>
                      <a:pt x="4004478" y="3388424"/>
                    </a:lnTo>
                    <a:cubicBezTo>
                      <a:pt x="3484620" y="4234842"/>
                      <a:pt x="1204401" y="4275442"/>
                      <a:pt x="580876" y="3815495"/>
                    </a:cubicBezTo>
                    <a:cubicBezTo>
                      <a:pt x="-42649" y="3355548"/>
                      <a:pt x="-189126" y="1242863"/>
                      <a:pt x="263328" y="628740"/>
                    </a:cubicBezTo>
                    <a:cubicBezTo>
                      <a:pt x="715782" y="14617"/>
                      <a:pt x="2305722" y="-145824"/>
                      <a:pt x="3295599" y="130758"/>
                    </a:cubicBezTo>
                    <a:cubicBezTo>
                      <a:pt x="4676499" y="516595"/>
                      <a:pt x="4393347" y="1629971"/>
                      <a:pt x="4422870" y="2901514"/>
                    </a:cubicBezTo>
                    <a:lnTo>
                      <a:pt x="4943752" y="3497595"/>
                    </a:ln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对话气泡: 椭圆形 13">
                <a:extLst>
                  <a:ext uri="{FF2B5EF4-FFF2-40B4-BE49-F238E27FC236}">
                    <a16:creationId xmlns:a16="http://schemas.microsoft.com/office/drawing/2014/main" id="{E8A66861-D36A-403E-832F-6E2EC84DFE10}"/>
                  </a:ext>
                </a:extLst>
              </p:cNvPr>
              <p:cNvSpPr/>
              <p:nvPr/>
            </p:nvSpPr>
            <p:spPr>
              <a:xfrm>
                <a:off x="2369895" y="1044434"/>
                <a:ext cx="4475657" cy="3718827"/>
              </a:xfrm>
              <a:custGeom>
                <a:avLst/>
                <a:gdLst>
                  <a:gd name="connsiteX0" fmla="*/ 4993910 w 4908116"/>
                  <a:gd name="connsiteY0" fmla="*/ 3358420 h 3696461"/>
                  <a:gd name="connsiteX1" fmla="*/ 4054636 w 4908116"/>
                  <a:gd name="connsiteY1" fmla="*/ 3249249 h 3696461"/>
                  <a:gd name="connsiteX2" fmla="*/ 1269209 w 4908116"/>
                  <a:gd name="connsiteY2" fmla="*/ 3466770 h 3696461"/>
                  <a:gd name="connsiteX3" fmla="*/ 542086 w 4908116"/>
                  <a:gd name="connsiteY3" fmla="*/ 689590 h 3696461"/>
                  <a:gd name="connsiteX4" fmla="*/ 3307657 w 4908116"/>
                  <a:gd name="connsiteY4" fmla="*/ 115408 h 3696461"/>
                  <a:gd name="connsiteX5" fmla="*/ 4634953 w 4908116"/>
                  <a:gd name="connsiteY5" fmla="*/ 2695664 h 3696461"/>
                  <a:gd name="connsiteX6" fmla="*/ 4993910 w 4908116"/>
                  <a:gd name="connsiteY6" fmla="*/ 3358420 h 3696461"/>
                  <a:gd name="connsiteX0" fmla="*/ 5022203 w 5022203"/>
                  <a:gd name="connsiteY0" fmla="*/ 3409591 h 3785087"/>
                  <a:gd name="connsiteX1" fmla="*/ 4082929 w 5022203"/>
                  <a:gd name="connsiteY1" fmla="*/ 3300420 h 3785087"/>
                  <a:gd name="connsiteX2" fmla="*/ 1297502 w 5022203"/>
                  <a:gd name="connsiteY2" fmla="*/ 3517941 h 3785087"/>
                  <a:gd name="connsiteX3" fmla="*/ 341779 w 5022203"/>
                  <a:gd name="connsiteY3" fmla="*/ 540736 h 3785087"/>
                  <a:gd name="connsiteX4" fmla="*/ 3335950 w 5022203"/>
                  <a:gd name="connsiteY4" fmla="*/ 166579 h 3785087"/>
                  <a:gd name="connsiteX5" fmla="*/ 4663246 w 5022203"/>
                  <a:gd name="connsiteY5" fmla="*/ 2746835 h 3785087"/>
                  <a:gd name="connsiteX6" fmla="*/ 5022203 w 5022203"/>
                  <a:gd name="connsiteY6" fmla="*/ 3409591 h 3785087"/>
                  <a:gd name="connsiteX0" fmla="*/ 4940997 w 4940997"/>
                  <a:gd name="connsiteY0" fmla="*/ 3402666 h 3926754"/>
                  <a:gd name="connsiteX1" fmla="*/ 4001723 w 4940997"/>
                  <a:gd name="connsiteY1" fmla="*/ 3293495 h 3926754"/>
                  <a:gd name="connsiteX2" fmla="*/ 578121 w 4940997"/>
                  <a:gd name="connsiteY2" fmla="*/ 3720566 h 3926754"/>
                  <a:gd name="connsiteX3" fmla="*/ 260573 w 4940997"/>
                  <a:gd name="connsiteY3" fmla="*/ 533811 h 3926754"/>
                  <a:gd name="connsiteX4" fmla="*/ 3254744 w 4940997"/>
                  <a:gd name="connsiteY4" fmla="*/ 159654 h 3926754"/>
                  <a:gd name="connsiteX5" fmla="*/ 4582040 w 4940997"/>
                  <a:gd name="connsiteY5" fmla="*/ 2739910 h 3926754"/>
                  <a:gd name="connsiteX6" fmla="*/ 4940997 w 4940997"/>
                  <a:gd name="connsiteY6" fmla="*/ 3402666 h 3926754"/>
                  <a:gd name="connsiteX0" fmla="*/ 4943752 w 4943752"/>
                  <a:gd name="connsiteY0" fmla="*/ 3497595 h 4021683"/>
                  <a:gd name="connsiteX1" fmla="*/ 4004478 w 4943752"/>
                  <a:gd name="connsiteY1" fmla="*/ 3388424 h 4021683"/>
                  <a:gd name="connsiteX2" fmla="*/ 580876 w 4943752"/>
                  <a:gd name="connsiteY2" fmla="*/ 3815495 h 4021683"/>
                  <a:gd name="connsiteX3" fmla="*/ 263328 w 4943752"/>
                  <a:gd name="connsiteY3" fmla="*/ 628740 h 4021683"/>
                  <a:gd name="connsiteX4" fmla="*/ 3295599 w 4943752"/>
                  <a:gd name="connsiteY4" fmla="*/ 130758 h 4021683"/>
                  <a:gd name="connsiteX5" fmla="*/ 4584795 w 4943752"/>
                  <a:gd name="connsiteY5" fmla="*/ 2834839 h 4021683"/>
                  <a:gd name="connsiteX6" fmla="*/ 4943752 w 4943752"/>
                  <a:gd name="connsiteY6" fmla="*/ 3497595 h 4021683"/>
                  <a:gd name="connsiteX0" fmla="*/ 4943752 w 4943752"/>
                  <a:gd name="connsiteY0" fmla="*/ 3497595 h 4021683"/>
                  <a:gd name="connsiteX1" fmla="*/ 4004478 w 4943752"/>
                  <a:gd name="connsiteY1" fmla="*/ 3388424 h 4021683"/>
                  <a:gd name="connsiteX2" fmla="*/ 580876 w 4943752"/>
                  <a:gd name="connsiteY2" fmla="*/ 3815495 h 4021683"/>
                  <a:gd name="connsiteX3" fmla="*/ 263328 w 4943752"/>
                  <a:gd name="connsiteY3" fmla="*/ 628740 h 4021683"/>
                  <a:gd name="connsiteX4" fmla="*/ 3295599 w 4943752"/>
                  <a:gd name="connsiteY4" fmla="*/ 130758 h 4021683"/>
                  <a:gd name="connsiteX5" fmla="*/ 4422870 w 4943752"/>
                  <a:gd name="connsiteY5" fmla="*/ 2901514 h 4021683"/>
                  <a:gd name="connsiteX6" fmla="*/ 4943752 w 4943752"/>
                  <a:gd name="connsiteY6" fmla="*/ 3497595 h 4021683"/>
                  <a:gd name="connsiteX0" fmla="*/ 4943752 w 4943752"/>
                  <a:gd name="connsiteY0" fmla="*/ 3497595 h 4021683"/>
                  <a:gd name="connsiteX1" fmla="*/ 4004478 w 4943752"/>
                  <a:gd name="connsiteY1" fmla="*/ 3388424 h 4021683"/>
                  <a:gd name="connsiteX2" fmla="*/ 580876 w 4943752"/>
                  <a:gd name="connsiteY2" fmla="*/ 3815495 h 4021683"/>
                  <a:gd name="connsiteX3" fmla="*/ 263328 w 4943752"/>
                  <a:gd name="connsiteY3" fmla="*/ 628740 h 4021683"/>
                  <a:gd name="connsiteX4" fmla="*/ 3295599 w 4943752"/>
                  <a:gd name="connsiteY4" fmla="*/ 130758 h 4021683"/>
                  <a:gd name="connsiteX5" fmla="*/ 4422870 w 4943752"/>
                  <a:gd name="connsiteY5" fmla="*/ 2901514 h 4021683"/>
                  <a:gd name="connsiteX6" fmla="*/ 4943752 w 4943752"/>
                  <a:gd name="connsiteY6" fmla="*/ 3497595 h 4021683"/>
                  <a:gd name="connsiteX0" fmla="*/ 4943752 w 4943752"/>
                  <a:gd name="connsiteY0" fmla="*/ 3497595 h 4207710"/>
                  <a:gd name="connsiteX1" fmla="*/ 4004478 w 4943752"/>
                  <a:gd name="connsiteY1" fmla="*/ 3388424 h 4207710"/>
                  <a:gd name="connsiteX2" fmla="*/ 580876 w 4943752"/>
                  <a:gd name="connsiteY2" fmla="*/ 3815495 h 4207710"/>
                  <a:gd name="connsiteX3" fmla="*/ 263328 w 4943752"/>
                  <a:gd name="connsiteY3" fmla="*/ 628740 h 4207710"/>
                  <a:gd name="connsiteX4" fmla="*/ 3295599 w 4943752"/>
                  <a:gd name="connsiteY4" fmla="*/ 130758 h 4207710"/>
                  <a:gd name="connsiteX5" fmla="*/ 4422870 w 4943752"/>
                  <a:gd name="connsiteY5" fmla="*/ 2901514 h 4207710"/>
                  <a:gd name="connsiteX6" fmla="*/ 4943752 w 4943752"/>
                  <a:gd name="connsiteY6" fmla="*/ 3497595 h 4207710"/>
                  <a:gd name="connsiteX0" fmla="*/ 4943752 w 4943752"/>
                  <a:gd name="connsiteY0" fmla="*/ 3497595 h 4107768"/>
                  <a:gd name="connsiteX1" fmla="*/ 4004478 w 4943752"/>
                  <a:gd name="connsiteY1" fmla="*/ 3388424 h 4107768"/>
                  <a:gd name="connsiteX2" fmla="*/ 580876 w 4943752"/>
                  <a:gd name="connsiteY2" fmla="*/ 3815495 h 4107768"/>
                  <a:gd name="connsiteX3" fmla="*/ 263328 w 4943752"/>
                  <a:gd name="connsiteY3" fmla="*/ 628740 h 4107768"/>
                  <a:gd name="connsiteX4" fmla="*/ 3295599 w 4943752"/>
                  <a:gd name="connsiteY4" fmla="*/ 130758 h 4107768"/>
                  <a:gd name="connsiteX5" fmla="*/ 4422870 w 4943752"/>
                  <a:gd name="connsiteY5" fmla="*/ 2901514 h 4107768"/>
                  <a:gd name="connsiteX6" fmla="*/ 4943752 w 4943752"/>
                  <a:gd name="connsiteY6" fmla="*/ 3497595 h 410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43752" h="4107768">
                    <a:moveTo>
                      <a:pt x="4943752" y="3497595"/>
                    </a:moveTo>
                    <a:lnTo>
                      <a:pt x="4004478" y="3388424"/>
                    </a:lnTo>
                    <a:cubicBezTo>
                      <a:pt x="3484620" y="4234842"/>
                      <a:pt x="1204401" y="4275442"/>
                      <a:pt x="580876" y="3815495"/>
                    </a:cubicBezTo>
                    <a:cubicBezTo>
                      <a:pt x="-42649" y="3355548"/>
                      <a:pt x="-189126" y="1242863"/>
                      <a:pt x="263328" y="628740"/>
                    </a:cubicBezTo>
                    <a:cubicBezTo>
                      <a:pt x="715782" y="14617"/>
                      <a:pt x="2305722" y="-145824"/>
                      <a:pt x="3295599" y="130758"/>
                    </a:cubicBezTo>
                    <a:cubicBezTo>
                      <a:pt x="4676499" y="516595"/>
                      <a:pt x="4393347" y="1629971"/>
                      <a:pt x="4422870" y="2901514"/>
                    </a:cubicBezTo>
                    <a:lnTo>
                      <a:pt x="4943752" y="34975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1">
              <a:extLst>
                <a:ext uri="{FF2B5EF4-FFF2-40B4-BE49-F238E27FC236}">
                  <a16:creationId xmlns:a16="http://schemas.microsoft.com/office/drawing/2014/main" id="{AD88727C-5484-4999-AE71-7F728391D005}"/>
                </a:ext>
              </a:extLst>
            </p:cNvPr>
            <p:cNvSpPr txBox="1"/>
            <p:nvPr/>
          </p:nvSpPr>
          <p:spPr>
            <a:xfrm>
              <a:off x="5202605" y="2535416"/>
              <a:ext cx="2256589" cy="1844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vi-VN" sz="3000" i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 vẽ </a:t>
              </a:r>
              <a:r>
                <a:rPr lang="en-US" sz="3000" i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3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  <a:p>
              <a:r>
                <a:rPr lang="vi-VN" sz="3000" i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nhỏ đang làm gì?</a:t>
              </a:r>
              <a:endPara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3148 L 0.00026 0.03171 C 0.00885 0.04074 0.01745 0.05046 0.0263 0.05926 C 0.0345 0.06736 0.05872 0.09005 0.06992 0.09954 C 0.0763 0.10486 0.08281 0.10972 0.08919 0.11505 C 0.097 0.12153 0.10482 0.1287 0.11263 0.13519 C 0.14779 0.16458 0.11992 0.1419 0.14844 0.16157 C 0.1526 0.16435 0.15664 0.16759 0.16068 0.17083 C 0.16302 0.17269 0.1651 0.17593 0.16758 0.17708 C 0.17109 0.17847 0.17461 0.17801 0.17812 0.1787 C 0.19036 0.18333 0.18398 0.18056 0.19987 0.18935 C 0.20143 0.19028 0.20456 0.19236 0.20599 0.19259 C 0.2095 0.19282 0.21302 0.19259 0.21654 0.19259 " pathEditMode="relative" rAng="0" ptsTypes="AAAAAAAAAAA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3379 L -0.00612 0.03402 C -0.00326 0.05625 -0.00052 0.07986 0.00338 0.10185 C 0.00638 0.11805 0.0095 0.13402 0.01302 0.15 C 0.02252 0.19328 0.01953 0.17638 0.02695 0.20416 C 0.02786 0.20787 0.02851 0.21157 0.02956 0.21504 C 0.03229 0.22407 0.03255 0.22013 0.03737 0.22754 C 0.03984 0.23125 0.04206 0.23564 0.0444 0.23981 C 0.04557 0.24189 0.04661 0.24421 0.04791 0.24606 C 0.05247 0.25231 0.05729 0.25833 0.06185 0.26458 C 0.06536 0.26967 0.06849 0.27592 0.07226 0.28009 C 0.08659 0.29606 0.07278 0.28148 0.09752 0.30347 C 0.11341 0.31759 0.09948 0.30578 0.11328 0.31574 C 0.12982 0.32777 0.12409 0.32569 0.14466 0.33588 C 0.15065 0.33888 0.1569 0.34074 0.16302 0.34375 C 0.17851 0.35138 0.15989 0.34745 0.18476 0.35926 C 0.18594 0.35972 0.19778 0.36597 0.20221 0.36689 C 0.20508 0.36759 0.20807 0.36805 0.21094 0.36851 L 0.21797 0.37176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6211 0.08912 -0.06302 0.09375 -0.12448 0.17245 C -0.14023 0.19259 -0.15625 0.21088 -0.17187 0.23055 C -0.18021 0.2412 -0.18867 0.25092 -0.19648 0.2625 C -0.1987 0.2662 -0.20091 0.27014 -0.20351 0.27315 C -0.21797 0.29143 -0.2125 0.28055 -0.22357 0.29954 C -0.22565 0.30324 -0.22838 0.30903 -0.22982 0.31366 C -0.23138 0.31875 -0.23255 0.32454 -0.23411 0.3294 C -0.24479 0.36366 -0.24049 0.34305 -0.25078 0.38426 C -0.2569 0.40833 -0.25338 0.39977 -0.25963 0.4125 C -0.26042 0.41713 -0.26341 0.43495 -0.26575 0.44259 C -0.2668 0.44629 -0.26784 0.45 -0.26914 0.45324 C -0.27279 0.46111 -0.27539 0.4618 -0.2806 0.46551 C -0.28594 0.46944 -0.28112 0.46528 -0.29023 0.4706 C -0.2918 0.47199 -0.2931 0.47338 -0.29466 0.47407 C -0.29661 0.47569 -0.2987 0.47616 -0.30065 0.47801 C -0.31185 0.4868 -0.30364 0.48333 -0.31484 0.49004 C -0.3207 0.49375 -0.32422 0.49491 -0.32969 0.49745 C -0.33086 0.49838 -0.33203 0.49954 -0.3332 0.50092 C -0.33437 0.50162 -0.33555 0.50185 -0.33672 0.50254 C -0.3388 0.5037 -0.34075 0.50509 -0.34284 0.50602 C -0.34453 0.50694 -0.34635 0.50717 -0.34805 0.50787 C -0.35299 0.51018 -0.3487 0.50972 -0.35234 0.50972 " pathEditMode="relative" rAng="0" ptsTypes="AAAAAAAAAAAAAAAAAAAAAA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09285" y="1347972"/>
            <a:ext cx="7857396" cy="3221590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2807808" y="1901312"/>
            <a:ext cx="7310670" cy="1761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18C20-2367-4569-A578-2CDC64E91111}"/>
              </a:ext>
            </a:extLst>
          </p:cNvPr>
          <p:cNvSpPr txBox="1"/>
          <p:nvPr/>
        </p:nvSpPr>
        <p:spPr>
          <a:xfrm>
            <a:off x="1151317" y="624454"/>
            <a:ext cx="983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7C2D8-1DBA-4A6C-9D2A-32FE426D0778}"/>
              </a:ext>
            </a:extLst>
          </p:cNvPr>
          <p:cNvSpPr txBox="1"/>
          <p:nvPr/>
        </p:nvSpPr>
        <p:spPr>
          <a:xfrm>
            <a:off x="1255077" y="2295994"/>
            <a:ext cx="1072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a. Các bạn học sinh đang tưới nước bắt sâu cho cây.</a:t>
            </a:r>
          </a:p>
          <a:p>
            <a:r>
              <a:rPr lang="vi-VN" sz="3200" b="1" dirty="0">
                <a:solidFill>
                  <a:srgbClr val="00B050"/>
                </a:solidFill>
              </a:rPr>
              <a:t>b. Mọi người không được hái hoa bẻ cành.</a:t>
            </a:r>
          </a:p>
          <a:p>
            <a:r>
              <a:rPr lang="vi-VN" sz="3200" b="1" dirty="0">
                <a:solidFill>
                  <a:srgbClr val="00B050"/>
                </a:solidFill>
              </a:rPr>
              <a:t>c. Én nâu cỏ non đều đáng yêu. </a:t>
            </a:r>
          </a:p>
        </p:txBody>
      </p:sp>
    </p:spTree>
    <p:extLst>
      <p:ext uri="{BB962C8B-B14F-4D97-AF65-F5344CB8AC3E}">
        <p14:creationId xmlns:p14="http://schemas.microsoft.com/office/powerpoint/2010/main" val="5894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18C20-2367-4569-A578-2CDC64E91111}"/>
              </a:ext>
            </a:extLst>
          </p:cNvPr>
          <p:cNvSpPr txBox="1"/>
          <p:nvPr/>
        </p:nvSpPr>
        <p:spPr>
          <a:xfrm>
            <a:off x="1151317" y="624454"/>
            <a:ext cx="983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7C2D8-1DBA-4A6C-9D2A-32FE426D0778}"/>
              </a:ext>
            </a:extLst>
          </p:cNvPr>
          <p:cNvSpPr txBox="1"/>
          <p:nvPr/>
        </p:nvSpPr>
        <p:spPr>
          <a:xfrm>
            <a:off x="1255077" y="2295994"/>
            <a:ext cx="1072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a. Các bạn học sinh đang tưới nước</a:t>
            </a:r>
            <a:r>
              <a:rPr lang="en-US" sz="3200" b="1" dirty="0">
                <a:solidFill>
                  <a:srgbClr val="FF0000"/>
                </a:solidFill>
              </a:rPr>
              <a:t>,</a:t>
            </a:r>
            <a:r>
              <a:rPr lang="vi-VN" sz="3200" b="1" dirty="0">
                <a:solidFill>
                  <a:srgbClr val="00B050"/>
                </a:solidFill>
              </a:rPr>
              <a:t> bắt sâu cho cây.</a:t>
            </a:r>
          </a:p>
          <a:p>
            <a:r>
              <a:rPr lang="vi-VN" sz="3200" b="1" dirty="0">
                <a:solidFill>
                  <a:srgbClr val="00B050"/>
                </a:solidFill>
              </a:rPr>
              <a:t>b. Mọi người không được hái hoa</a:t>
            </a:r>
            <a:r>
              <a:rPr lang="en-US" sz="3200" b="1" dirty="0">
                <a:solidFill>
                  <a:srgbClr val="FF0000"/>
                </a:solidFill>
              </a:rPr>
              <a:t>,</a:t>
            </a:r>
            <a:r>
              <a:rPr lang="vi-VN" sz="3200" b="1" dirty="0">
                <a:solidFill>
                  <a:srgbClr val="00B050"/>
                </a:solidFill>
              </a:rPr>
              <a:t> bẻ cành.</a:t>
            </a:r>
          </a:p>
          <a:p>
            <a:r>
              <a:rPr lang="vi-VN" sz="3200" b="1" dirty="0">
                <a:solidFill>
                  <a:srgbClr val="00B050"/>
                </a:solidFill>
              </a:rPr>
              <a:t>c. Én nâu</a:t>
            </a:r>
            <a:r>
              <a:rPr lang="en-US" sz="3200" b="1" dirty="0">
                <a:solidFill>
                  <a:srgbClr val="FF0000"/>
                </a:solidFill>
              </a:rPr>
              <a:t>,</a:t>
            </a:r>
            <a:r>
              <a:rPr lang="vi-VN" sz="3200" b="1" dirty="0">
                <a:solidFill>
                  <a:srgbClr val="00B050"/>
                </a:solidFill>
              </a:rPr>
              <a:t> cỏ non đều đáng yêu. </a:t>
            </a:r>
          </a:p>
        </p:txBody>
      </p:sp>
    </p:spTree>
    <p:extLst>
      <p:ext uri="{BB962C8B-B14F-4D97-AF65-F5344CB8AC3E}">
        <p14:creationId xmlns:p14="http://schemas.microsoft.com/office/powerpoint/2010/main" val="36891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2250946" y="41870"/>
            <a:ext cx="7287190" cy="6627846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507" y="3451596"/>
            <a:ext cx="2334677" cy="30634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457"/>
            <a:ext cx="12192000" cy="4796971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:a16="http://schemas.microsoft.com/office/drawing/2014/main" id="{306F7172-2754-FAAA-F7CA-E2811E970C38}"/>
              </a:ext>
            </a:extLst>
          </p:cNvPr>
          <p:cNvSpPr txBox="1"/>
          <p:nvPr/>
        </p:nvSpPr>
        <p:spPr>
          <a:xfrm>
            <a:off x="1392174" y="2176308"/>
            <a:ext cx="9632778" cy="1857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noProof="0" dirty="0">
                <a:solidFill>
                  <a:srgbClr val="C00000"/>
                </a:solidFill>
                <a:latin typeface="Coiny" panose="02000903060500060000" pitchFamily="2" charset="0"/>
              </a:rPr>
              <a:t>VẬN DỤNG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362137" y="517314"/>
            <a:ext cx="6798673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130750" y="1291398"/>
            <a:ext cx="5557345" cy="2873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531" y="-73099"/>
            <a:ext cx="2115420" cy="5181412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21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E37D1A-896C-4DD5-9E65-988A5E2E2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85;p1">
            <a:hlinkClick r:id="rId5" action="ppaction://hlinksldjump"/>
            <a:extLst>
              <a:ext uri="{FF2B5EF4-FFF2-40B4-BE49-F238E27FC236}">
                <a16:creationId xmlns:a16="http://schemas.microsoft.com/office/drawing/2014/main" id="{603D5EBF-972D-4BE1-AB53-3538730364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3329" t="19446"/>
          <a:stretch/>
        </p:blipFill>
        <p:spPr>
          <a:xfrm>
            <a:off x="9318761" y="2718149"/>
            <a:ext cx="2873239" cy="38137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D25B77-9F1D-4120-9C05-CB3073F1C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679" y="5489259"/>
            <a:ext cx="6523285" cy="1286367"/>
          </a:xfrm>
          <a:prstGeom prst="rect">
            <a:avLst/>
          </a:prstGeom>
        </p:spPr>
      </p:pic>
      <p:pic>
        <p:nvPicPr>
          <p:cNvPr id="10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5105458F-9D84-4D0F-8AD9-BDC9648E38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0256" y="120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E9438022-C64A-40E3-9924-1FAF8BD3F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1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001A17-5103-4CE9-9DDB-A9A0A627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89" y="2901714"/>
            <a:ext cx="5465040" cy="3956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1789965" y="1216164"/>
            <a:ext cx="9632778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C00000"/>
                </a:solidFill>
                <a:latin typeface="Coiny" panose="02000903060500060000" pitchFamily="2" charset="0"/>
              </a:rPr>
              <a:t>CẢM ƠN CÁC THẦY CÔ </a:t>
            </a:r>
            <a:r>
              <a:rPr lang="en-US" altLang="zh-CN" sz="4800">
                <a:solidFill>
                  <a:srgbClr val="C00000"/>
                </a:solidFill>
                <a:latin typeface="Coiny" panose="02000903060500060000" pitchFamily="2" charset="0"/>
              </a:rPr>
              <a:t>VÀ CÁC EM.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316" y="4292465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8081" y="4316855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4370" y="3904137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18616" y="4292465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3401" y="4278423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88082" y="4316856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64371" y="3904138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318616" y="4278423"/>
            <a:ext cx="1000125" cy="208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Mình tưới chậu hoa nào đây? 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1F883479-FD76-4EFC-8965-65C5401401F4}"/>
              </a:ext>
            </a:extLst>
          </p:cNvPr>
          <p:cNvSpPr/>
          <p:nvPr/>
        </p:nvSpPr>
        <p:spPr>
          <a:xfrm>
            <a:off x="10239375" y="6069973"/>
            <a:ext cx="1782989" cy="7317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20756-3920-4D01-93A1-8E0341C50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48114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61302 0.0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302 0.09445 L -0.42356 0.13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6 0.13357 L -0.19544 0.09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44 0.09653 L 0.0168 0.11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oogle Shape;102;p2">
            <a:hlinkClick r:id="rId6" action="ppaction://hlinksldjump"/>
            <a:extLst>
              <a:ext uri="{FF2B5EF4-FFF2-40B4-BE49-F238E27FC236}">
                <a16:creationId xmlns:a16="http://schemas.microsoft.com/office/drawing/2014/main" id="{316A3DE9-81F2-4670-9943-8D8FAFD70F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485" y="4789037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;p2">
            <a:hlinkClick r:id="rId8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3329" t="19446"/>
          <a:stretch/>
        </p:blipFill>
        <p:spPr>
          <a:xfrm>
            <a:off x="9220927" y="2551245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620B7-3534-49E5-8A90-1124C024A85D}"/>
              </a:ext>
            </a:extLst>
          </p:cNvPr>
          <p:cNvSpPr txBox="1"/>
          <p:nvPr/>
        </p:nvSpPr>
        <p:spPr>
          <a:xfrm>
            <a:off x="-127737" y="812327"/>
            <a:ext cx="10527176" cy="216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 gì lá tựa tai voi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làm ô mát em chơi sân trường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19062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Đông về trơ trụi cành xương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                 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Lá thành mảng nắng nhẹ vương góc chiều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7C9E7E-8D68-4715-884D-EE63501EE21C}"/>
              </a:ext>
            </a:extLst>
          </p:cNvPr>
          <p:cNvSpPr/>
          <p:nvPr/>
        </p:nvSpPr>
        <p:spPr>
          <a:xfrm>
            <a:off x="4217504" y="3886200"/>
            <a:ext cx="3756991" cy="10121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D984CC-5514-46C4-B384-E39C27CEE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oogle Shape;101;p2">
            <a:hlinkClick r:id="rId6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3329" t="19446"/>
          <a:stretch/>
        </p:blipFill>
        <p:spPr>
          <a:xfrm>
            <a:off x="9489517" y="2517394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3;p2">
            <a:hlinkClick r:id="rId8" action="ppaction://hlinksldjump"/>
            <a:extLst>
              <a:ext uri="{FF2B5EF4-FFF2-40B4-BE49-F238E27FC236}">
                <a16:creationId xmlns:a16="http://schemas.microsoft.com/office/drawing/2014/main" id="{AE474292-A4F5-4F63-90AE-48932D97A2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9771" y="4557486"/>
            <a:ext cx="1341068" cy="23212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CFC12-5EE1-4C82-B9DE-11B1C2BFBC7A}"/>
              </a:ext>
            </a:extLst>
          </p:cNvPr>
          <p:cNvSpPr txBox="1"/>
          <p:nvPr/>
        </p:nvSpPr>
        <p:spPr>
          <a:xfrm>
            <a:off x="1530627" y="990256"/>
            <a:ext cx="8776252" cy="216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Cây cao bóng cả</a:t>
            </a: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Lá xanh li ti</a:t>
            </a: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Chùm hoa đỏ lửa</a:t>
            </a: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Rung rinh gọi hè.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529FFF-722A-4FB7-8478-D1B9B623A39F}"/>
              </a:ext>
            </a:extLst>
          </p:cNvPr>
          <p:cNvSpPr/>
          <p:nvPr/>
        </p:nvSpPr>
        <p:spPr>
          <a:xfrm>
            <a:off x="3571875" y="4005713"/>
            <a:ext cx="5229225" cy="10121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2E8152-F4E1-4B61-88E7-945A2372A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711895" y="452099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oogle Shape;101;p2">
            <a:hlinkClick r:id="rId6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3329" t="19446"/>
          <a:stretch/>
        </p:blipFill>
        <p:spPr>
          <a:xfrm>
            <a:off x="9595120" y="26635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4;p2">
            <a:hlinkClick r:id="rId8" action="ppaction://hlinksldjump"/>
            <a:extLst>
              <a:ext uri="{FF2B5EF4-FFF2-40B4-BE49-F238E27FC236}">
                <a16:creationId xmlns:a16="http://schemas.microsoft.com/office/drawing/2014/main" id="{0EF200E7-218A-4798-87B6-268BF30C4A9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9856" y="4484576"/>
            <a:ext cx="1700213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A4ADE-A43B-435F-9C8E-AED3F15699CD}"/>
              </a:ext>
            </a:extLst>
          </p:cNvPr>
          <p:cNvSpPr txBox="1"/>
          <p:nvPr/>
        </p:nvSpPr>
        <p:spPr>
          <a:xfrm>
            <a:off x="1530627" y="990256"/>
            <a:ext cx="877625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Cây gì thân cao</a:t>
            </a: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Lá thưa răng lược</a:t>
            </a: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Ai đem nước ngọt</a:t>
            </a: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Đựng đầy quả xanh?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72311B-93C3-400D-873D-FCB9E78130E3}"/>
              </a:ext>
            </a:extLst>
          </p:cNvPr>
          <p:cNvSpPr/>
          <p:nvPr/>
        </p:nvSpPr>
        <p:spPr>
          <a:xfrm>
            <a:off x="3571875" y="4005713"/>
            <a:ext cx="5229225" cy="10121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dừa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661D161-5495-41A3-946F-A6302FD59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711895" y="500262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oogle Shape;101;p2">
            <a:hlinkClick r:id="rId6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3329" t="19446"/>
          <a:stretch/>
        </p:blipFill>
        <p:spPr>
          <a:xfrm>
            <a:off x="9341491" y="26635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" name="Google Shape;105;p2">
            <a:hlinkClick r:id="rId8" action="ppaction://hlinksldjump"/>
            <a:extLst>
              <a:ext uri="{FF2B5EF4-FFF2-40B4-BE49-F238E27FC236}">
                <a16:creationId xmlns:a16="http://schemas.microsoft.com/office/drawing/2014/main" id="{3F88AF93-92A0-45EE-B51B-A488DD1517B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3485" y="4666883"/>
            <a:ext cx="1000125" cy="20843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B411FA-B07F-4B75-B403-7811D43E966F}"/>
              </a:ext>
            </a:extLst>
          </p:cNvPr>
          <p:cNvSpPr txBox="1"/>
          <p:nvPr/>
        </p:nvSpPr>
        <p:spPr>
          <a:xfrm>
            <a:off x="1530627" y="990256"/>
            <a:ext cx="877625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Cây gì mang dáng quê hương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Thân chia từng đốt rợp đường em đi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Mầm non dành tặng thiếu nhi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tabLst>
                <a:tab pos="1190625" algn="l"/>
              </a:tabLst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Gắn vào huy hiệu em ghi tạc lòng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979D24-85FB-4ED4-A7D3-6E52C979B6AF}"/>
              </a:ext>
            </a:extLst>
          </p:cNvPr>
          <p:cNvSpPr/>
          <p:nvPr/>
        </p:nvSpPr>
        <p:spPr>
          <a:xfrm>
            <a:off x="3571875" y="4005713"/>
            <a:ext cx="5229225" cy="10121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4903D06-691F-4386-8F25-BA98A4129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BBFED4F-3F72-4737-ACA8-3F07915783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49" y="5321554"/>
            <a:ext cx="1356648" cy="17711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46542A-C8C0-4F9A-A27D-16C5A38708FB}"/>
              </a:ext>
            </a:extLst>
          </p:cNvPr>
          <p:cNvSpPr txBox="1"/>
          <p:nvPr/>
        </p:nvSpPr>
        <p:spPr>
          <a:xfrm>
            <a:off x="1018565" y="352710"/>
            <a:ext cx="1066540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21305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21305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769182-8626-494A-897C-492D3241B26C}"/>
              </a:ext>
            </a:extLst>
          </p:cNvPr>
          <p:cNvGrpSpPr/>
          <p:nvPr/>
        </p:nvGrpSpPr>
        <p:grpSpPr>
          <a:xfrm>
            <a:off x="1056038" y="1609382"/>
            <a:ext cx="2330605" cy="1438900"/>
            <a:chOff x="497526" y="1381126"/>
            <a:chExt cx="1365164" cy="12111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410D9E-7087-41CA-AB88-06FA6410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D0E582-3793-4B76-9E54-D2BD28CBF1E8}"/>
                </a:ext>
              </a:extLst>
            </p:cNvPr>
            <p:cNvSpPr txBox="1"/>
            <p:nvPr/>
          </p:nvSpPr>
          <p:spPr>
            <a:xfrm>
              <a:off x="578463" y="1694272"/>
              <a:ext cx="1284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3E30BF-F53F-412E-B80F-107AB63A0855}"/>
              </a:ext>
            </a:extLst>
          </p:cNvPr>
          <p:cNvGrpSpPr/>
          <p:nvPr/>
        </p:nvGrpSpPr>
        <p:grpSpPr>
          <a:xfrm>
            <a:off x="3104765" y="1614554"/>
            <a:ext cx="1929911" cy="1325044"/>
            <a:chOff x="497526" y="1381126"/>
            <a:chExt cx="1171693" cy="12111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0B7594-C710-4593-A968-510D6DF2C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614891-46FA-4353-8D25-1630DEED1CE7}"/>
                </a:ext>
              </a:extLst>
            </p:cNvPr>
            <p:cNvSpPr txBox="1"/>
            <p:nvPr/>
          </p:nvSpPr>
          <p:spPr>
            <a:xfrm>
              <a:off x="545717" y="1674335"/>
              <a:ext cx="1031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bẻ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cành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EAC617-8F71-4291-89FD-E3BE9691E3B6}"/>
              </a:ext>
            </a:extLst>
          </p:cNvPr>
          <p:cNvGrpSpPr/>
          <p:nvPr/>
        </p:nvGrpSpPr>
        <p:grpSpPr>
          <a:xfrm>
            <a:off x="4902461" y="1475388"/>
            <a:ext cx="2027922" cy="1438900"/>
            <a:chOff x="497526" y="1381126"/>
            <a:chExt cx="1268774" cy="121118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CA3E322-8EDF-4B0B-A280-F67C70E62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F296E8-C4ED-42D4-B27F-A881A7D0551C}"/>
                </a:ext>
              </a:extLst>
            </p:cNvPr>
            <p:cNvSpPr txBox="1"/>
            <p:nvPr/>
          </p:nvSpPr>
          <p:spPr>
            <a:xfrm>
              <a:off x="734424" y="1689966"/>
              <a:ext cx="1031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tỉa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ABD763-324D-4777-AB6B-42B98E833445}"/>
              </a:ext>
            </a:extLst>
          </p:cNvPr>
          <p:cNvGrpSpPr/>
          <p:nvPr/>
        </p:nvGrpSpPr>
        <p:grpSpPr>
          <a:xfrm>
            <a:off x="8854828" y="1558052"/>
            <a:ext cx="2106210" cy="1437611"/>
            <a:chOff x="504021" y="1430940"/>
            <a:chExt cx="1171693" cy="12111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7947CC-C408-4BC3-A116-6F723F95A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21" y="1430940"/>
              <a:ext cx="1171693" cy="12111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81C2E2-066B-42F5-98C2-3718B57E2E7F}"/>
                </a:ext>
              </a:extLst>
            </p:cNvPr>
            <p:cNvSpPr txBox="1"/>
            <p:nvPr/>
          </p:nvSpPr>
          <p:spPr>
            <a:xfrm>
              <a:off x="613398" y="1720453"/>
              <a:ext cx="1031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vun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gốc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D7DA1E-4F11-4A71-B8F8-14FD3649D196}"/>
              </a:ext>
            </a:extLst>
          </p:cNvPr>
          <p:cNvGrpSpPr/>
          <p:nvPr/>
        </p:nvGrpSpPr>
        <p:grpSpPr>
          <a:xfrm>
            <a:off x="2210267" y="2995663"/>
            <a:ext cx="2527896" cy="1626152"/>
            <a:chOff x="497526" y="1381126"/>
            <a:chExt cx="1171693" cy="121118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4993D46-5EF4-46CB-A383-829A653BC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27FB0-1A5E-45E6-8E99-DE366C50C32D}"/>
                </a:ext>
              </a:extLst>
            </p:cNvPr>
            <p:cNvSpPr txBox="1"/>
            <p:nvPr/>
          </p:nvSpPr>
          <p:spPr>
            <a:xfrm>
              <a:off x="502659" y="1728468"/>
              <a:ext cx="1031876" cy="710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giẫm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895EE7-C460-44C7-821C-A8AB8E2CC522}"/>
              </a:ext>
            </a:extLst>
          </p:cNvPr>
          <p:cNvGrpSpPr/>
          <p:nvPr/>
        </p:nvGrpSpPr>
        <p:grpSpPr>
          <a:xfrm>
            <a:off x="4920385" y="3053454"/>
            <a:ext cx="2054399" cy="1550106"/>
            <a:chOff x="485159" y="1488731"/>
            <a:chExt cx="1195024" cy="121118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3F083B-2A18-4268-B4A6-D287B311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9" y="1488731"/>
              <a:ext cx="1171693" cy="121118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7E9F6D-4E0B-431D-9699-3ED24E89DBBA}"/>
                </a:ext>
              </a:extLst>
            </p:cNvPr>
            <p:cNvSpPr txBox="1"/>
            <p:nvPr/>
          </p:nvSpPr>
          <p:spPr>
            <a:xfrm>
              <a:off x="648307" y="1812315"/>
              <a:ext cx="1031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hoa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B5A753-5F38-4D64-9FA9-87FBD1DBC8DF}"/>
              </a:ext>
            </a:extLst>
          </p:cNvPr>
          <p:cNvGrpSpPr/>
          <p:nvPr/>
        </p:nvGrpSpPr>
        <p:grpSpPr>
          <a:xfrm>
            <a:off x="7095075" y="3096574"/>
            <a:ext cx="2268318" cy="1626151"/>
            <a:chOff x="497526" y="1381126"/>
            <a:chExt cx="1260852" cy="121118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494A58C-8969-46AE-AA5C-88A3F5C2A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A39F3B-9984-4FC0-AD59-B0B2329D300D}"/>
                </a:ext>
              </a:extLst>
            </p:cNvPr>
            <p:cNvSpPr txBox="1"/>
            <p:nvPr/>
          </p:nvSpPr>
          <p:spPr>
            <a:xfrm>
              <a:off x="629026" y="1727905"/>
              <a:ext cx="1129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bắt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sâu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45BD8B-D96B-4E7C-900F-D52FCA36C13A}"/>
              </a:ext>
            </a:extLst>
          </p:cNvPr>
          <p:cNvGrpSpPr/>
          <p:nvPr/>
        </p:nvGrpSpPr>
        <p:grpSpPr>
          <a:xfrm>
            <a:off x="6648877" y="1558052"/>
            <a:ext cx="2155812" cy="1327744"/>
            <a:chOff x="497526" y="1381126"/>
            <a:chExt cx="1199287" cy="121118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878CF0-B5D6-490C-BE2C-B82320B1B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AE9344-9178-416E-BFB4-BEA969CEDFAD}"/>
                </a:ext>
              </a:extLst>
            </p:cNvPr>
            <p:cNvSpPr txBox="1"/>
            <p:nvPr/>
          </p:nvSpPr>
          <p:spPr>
            <a:xfrm>
              <a:off x="654129" y="1678220"/>
              <a:ext cx="1042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chặt</a:t>
              </a: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54CC3C3-3DBE-4CB1-8BA8-E7D5E303AAD4}"/>
              </a:ext>
            </a:extLst>
          </p:cNvPr>
          <p:cNvSpPr txBox="1"/>
          <p:nvPr/>
        </p:nvSpPr>
        <p:spPr>
          <a:xfrm>
            <a:off x="4728568" y="5603129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phân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31C9A-ADB7-2631-64A8-E919635AF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0" y="267286"/>
            <a:ext cx="11413587" cy="5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419</Words>
  <Application>Microsoft Office PowerPoint</Application>
  <PresentationFormat>Widescreen</PresentationFormat>
  <Paragraphs>62</Paragraphs>
  <Slides>21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Coiny</vt:lpstr>
      <vt:lpstr>Times New Roman</vt:lpstr>
      <vt:lpstr>思源黑体 CN Bold</vt:lpstr>
      <vt:lpstr>4_Office 主题​​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67</cp:revision>
  <dcterms:created xsi:type="dcterms:W3CDTF">2022-03-03T14:33:01Z</dcterms:created>
  <dcterms:modified xsi:type="dcterms:W3CDTF">2025-07-19T02:18:38Z</dcterms:modified>
</cp:coreProperties>
</file>