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2" r:id="rId5"/>
    <p:sldMasterId id="2147483733" r:id="rId6"/>
  </p:sldMasterIdLst>
  <p:notesMasterIdLst>
    <p:notesMasterId r:id="rId34"/>
  </p:notesMasterIdLst>
  <p:sldIdLst>
    <p:sldId id="380" r:id="rId7"/>
    <p:sldId id="369" r:id="rId8"/>
    <p:sldId id="284" r:id="rId9"/>
    <p:sldId id="372" r:id="rId10"/>
    <p:sldId id="319" r:id="rId11"/>
    <p:sldId id="383" r:id="rId12"/>
    <p:sldId id="384" r:id="rId13"/>
    <p:sldId id="385" r:id="rId14"/>
    <p:sldId id="352" r:id="rId15"/>
    <p:sldId id="357" r:id="rId16"/>
    <p:sldId id="358" r:id="rId17"/>
    <p:sldId id="289" r:id="rId18"/>
    <p:sldId id="387" r:id="rId19"/>
    <p:sldId id="347" r:id="rId20"/>
    <p:sldId id="376" r:id="rId21"/>
    <p:sldId id="295" r:id="rId22"/>
    <p:sldId id="314" r:id="rId23"/>
    <p:sldId id="388" r:id="rId24"/>
    <p:sldId id="391" r:id="rId25"/>
    <p:sldId id="386" r:id="rId26"/>
    <p:sldId id="378" r:id="rId27"/>
    <p:sldId id="377" r:id="rId28"/>
    <p:sldId id="259" r:id="rId29"/>
    <p:sldId id="381" r:id="rId30"/>
    <p:sldId id="261" r:id="rId31"/>
    <p:sldId id="392" r:id="rId32"/>
    <p:sldId id="322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88C"/>
    <a:srgbClr val="FDDEEB"/>
    <a:srgbClr val="FFFAC2"/>
    <a:srgbClr val="D34CD6"/>
    <a:srgbClr val="0000CC"/>
    <a:srgbClr val="CC3300"/>
    <a:srgbClr val="2F6D30"/>
    <a:srgbClr val="FF0066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Kiểu Sáng 3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Kiểu Sáng 3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249" autoAdjust="0"/>
  </p:normalViewPr>
  <p:slideViewPr>
    <p:cSldViewPr snapToGrid="0">
      <p:cViewPr varScale="1">
        <p:scale>
          <a:sx n="75" d="100"/>
          <a:sy n="75" d="100"/>
        </p:scale>
        <p:origin x="1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19/07/2025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EFB06-5F17-49C2-91DA-F48D8E806B1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423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258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620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8" name="Google Shape;17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8" name="Google Shape;17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220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2" name="Google Shape;18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93" name="Picture 292">
            <a:extLst>
              <a:ext uri="{FF2B5EF4-FFF2-40B4-BE49-F238E27FC236}">
                <a16:creationId xmlns:a16="http://schemas.microsoft.com/office/drawing/2014/main" id="{9B242598-62B0-4A51-AB6B-9C89C1CE5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04" y="303663"/>
            <a:ext cx="887919" cy="7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F52F7EFB-3CC5-4EA8-A9EA-9F15B5A3A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04" y="303663"/>
            <a:ext cx="887919" cy="7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BC1333F9-B326-4033-B7B3-2C7FEB5DE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04" y="303663"/>
            <a:ext cx="887919" cy="7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43DB3A-5B44-4E57-919A-EB6C2D2D9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85133-64E7-4336-9B41-13EAFFEA49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49C1AC-8314-4DC7-BCC0-97FBD401B9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5C55E-E9AD-4959-915E-038B03397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564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15371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960000" y="2427497"/>
            <a:ext cx="9108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title" idx="2"/>
          </p:nvPr>
        </p:nvSpPr>
        <p:spPr>
          <a:xfrm>
            <a:off x="960000" y="1305097"/>
            <a:ext cx="158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74" name="Google Shape;174;p31"/>
          <p:cNvSpPr txBox="1">
            <a:spLocks noGrp="1"/>
          </p:cNvSpPr>
          <p:nvPr>
            <p:ph type="subTitle" idx="1"/>
          </p:nvPr>
        </p:nvSpPr>
        <p:spPr>
          <a:xfrm>
            <a:off x="960000" y="3646697"/>
            <a:ext cx="6096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5" name="Google Shape;17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99000"/>
            <a:ext cx="12192000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663972" y="4528384"/>
            <a:ext cx="664313" cy="1439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82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450771" y="1885792"/>
            <a:ext cx="45180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 txBox="1">
            <a:spLocks noGrp="1"/>
          </p:cNvSpPr>
          <p:nvPr>
            <p:ph type="title"/>
          </p:nvPr>
        </p:nvSpPr>
        <p:spPr>
          <a:xfrm>
            <a:off x="1850800" y="1308945"/>
            <a:ext cx="8490400" cy="2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pic>
        <p:nvPicPr>
          <p:cNvPr id="380" name="Google Shape;38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597425"/>
            <a:ext cx="12192000" cy="2260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6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0"/>
            <a:ext cx="9144000" cy="1655763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351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2025/7/19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</p:spPr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2025/7/19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</p:spPr>
        <p:txBody>
          <a:bodyPr/>
          <a:lstStyle/>
          <a:p>
            <a:pPr>
              <a:defRPr/>
            </a:pPr>
            <a:fld id="{20DD7636-5BE1-44BC-BB5F-15739D9E18E1}" type="datetimeFigureOut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2025/7/19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pPr>
              <a:defRPr/>
            </a:pPr>
            <a:fld id="{E87C0E1D-24C4-406F-9615-DBDA8D2D1F93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2" y="2187444"/>
            <a:ext cx="10515600" cy="2483115"/>
          </a:xfr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01295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</p:spPr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2025/7/19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0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744961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615610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</p:spPr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2025/7/19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1" cy="1382451"/>
          </a:xfr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</p:spPr>
        <p:txBody>
          <a:bodyPr/>
          <a:lstStyle/>
          <a:p>
            <a:pPr>
              <a:defRPr/>
            </a:pPr>
            <a:fld id="{20DD7636-5BE1-44BC-BB5F-15739D9E18E1}" type="datetimeFigureOut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2025/7/19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pPr>
              <a:defRPr/>
            </a:pPr>
            <a:fld id="{E87C0E1D-24C4-406F-9615-DBDA8D2D1F93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2"/>
            <a:ext cx="5715001" cy="11859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47404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</p:spPr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2025/7/19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4"/>
            <a:ext cx="4681653" cy="1428161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4"/>
            <a:ext cx="4681653" cy="3811588"/>
          </a:xfrm>
        </p:spPr>
        <p:txBody>
          <a:bodyPr>
            <a:normAutofit/>
          </a:bodyPr>
          <a:lstStyle>
            <a:lvl1pPr marL="0" indent="0">
              <a:buNone/>
              <a:defRPr sz="1351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</p:spPr>
        <p:txBody>
          <a:bodyPr/>
          <a:lstStyle/>
          <a:p>
            <a:pPr>
              <a:defRPr/>
            </a:pPr>
            <a:fld id="{9EFD9D74-47D9-4702-A33C-335B63B48DBF}" type="datetimeFigureOut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2025/7/19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pPr>
              <a:defRPr/>
            </a:pPr>
            <a:fld id="{FABC47A4-756D-490B-A52F-7D9E2C9FC05F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2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6"/>
            <a:ext cx="908901" cy="5811839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9446443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</p:spPr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2025/7/19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</p:spPr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2025/7/19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2" y="551544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45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11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52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65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266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0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18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99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24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4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40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45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" y="173"/>
            <a:ext cx="12191533" cy="685765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534E1C-6411-4346-8350-80AE79A14D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7494" y="1240285"/>
            <a:ext cx="1601889" cy="13853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42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"/>
            <a:ext cx="12192306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2" y="172997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9" y="5269949"/>
            <a:ext cx="1588053" cy="1588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11C48C-9066-458D-ADCB-F2892CBFA0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" y="172997"/>
            <a:ext cx="1166348" cy="99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7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1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6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2" y="172995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8" y="5269947"/>
            <a:ext cx="1588053" cy="158805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9AEF71-4975-467F-94F8-57DF0A2572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1892" y="251373"/>
            <a:ext cx="911482" cy="77152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1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730" r:id="rId27"/>
    <p:sldLayoutId id="2147483731" r:id="rId28"/>
    <p:sldLayoutId id="2147483750" r:id="rId29"/>
    <p:sldLayoutId id="214748375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051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9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051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6" y="2352676"/>
            <a:ext cx="4730116" cy="9008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zh-CN" altLang="en-US" sz="1051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051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051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>
              <a:defRPr/>
            </a:pPr>
            <a:r>
              <a:rPr lang="zh-CN" altLang="en-US" sz="1051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>
              <a:defRPr/>
            </a:pPr>
            <a:r>
              <a:rPr lang="zh-CN" altLang="en-US" sz="1051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>
              <a:defRPr/>
            </a:pPr>
            <a:r>
              <a:rPr lang="zh-CN" altLang="en-US" sz="1051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>
              <a:defRPr/>
            </a:pPr>
            <a:r>
              <a:rPr lang="zh-CN" altLang="en-US" sz="1051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37933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12AB-20D5-42D3-9701-E43C09143CC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697E6-2F68-43DC-88F7-79EFA4C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0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audio" Target="../media/audio1.wav"/><Relationship Id="rId7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slide" Target="slide25.xml"/><Relationship Id="rId11" Type="http://schemas.openxmlformats.org/officeDocument/2006/relationships/image" Target="../media/image45.jpeg"/><Relationship Id="rId5" Type="http://schemas.openxmlformats.org/officeDocument/2006/relationships/image" Target="../media/image42.jpeg"/><Relationship Id="rId10" Type="http://schemas.openxmlformats.org/officeDocument/2006/relationships/slide" Target="slide24.xml"/><Relationship Id="rId4" Type="http://schemas.openxmlformats.org/officeDocument/2006/relationships/slide" Target="slide15.xml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22.xml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22.xml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0.xml"/><Relationship Id="rId7" Type="http://schemas.openxmlformats.org/officeDocument/2006/relationships/slide" Target="slide2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6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1547BE-9F90-4EB0-9528-FE8FB6FF2E0F}"/>
              </a:ext>
            </a:extLst>
          </p:cNvPr>
          <p:cNvGrpSpPr/>
          <p:nvPr/>
        </p:nvGrpSpPr>
        <p:grpSpPr>
          <a:xfrm>
            <a:off x="2761212" y="938992"/>
            <a:ext cx="8915401" cy="2585323"/>
            <a:chOff x="1638299" y="589864"/>
            <a:chExt cx="8915401" cy="2585323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876327D6-00E8-4698-9A0C-477B733B6F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2275" y="1302830"/>
              <a:ext cx="714744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>
                  <a:solidFill>
                    <a:srgbClr val="2F6D30"/>
                  </a:solidFill>
                  <a:latin typeface="Snap ITC" panose="04040A07060A02020202" pitchFamily="82" charset="0"/>
                  <a:cs typeface="Times New Roman" panose="02020603050405020304" pitchFamily="18" charset="0"/>
                </a:rPr>
                <a:t>TRUYỀN BÓNG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EDB47CB-812B-4C9E-8FF8-F29E4A2F5B34}"/>
                </a:ext>
              </a:extLst>
            </p:cNvPr>
            <p:cNvSpPr/>
            <p:nvPr/>
          </p:nvSpPr>
          <p:spPr>
            <a:xfrm>
              <a:off x="1638299" y="589864"/>
              <a:ext cx="8915401" cy="2585323"/>
            </a:xfrm>
            <a:prstGeom prst="rect">
              <a:avLst/>
            </a:prstGeom>
            <a:noFill/>
          </p:spPr>
          <p:txBody>
            <a:bodyPr spcFirstLastPara="1">
              <a:prstTxWarp prst="textArchUp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dirty="0">
                  <a:ln w="1143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  <p:pic>
        <p:nvPicPr>
          <p:cNvPr id="5" name="Picture 2" descr="Hình ảnh Cậu Bé Chơi Bóng Chuyền PNG Miễn Phí Tải Về - Lovepik">
            <a:extLst>
              <a:ext uri="{FF2B5EF4-FFF2-40B4-BE49-F238E27FC236}">
                <a16:creationId xmlns:a16="http://schemas.microsoft.com/office/drawing/2014/main" id="{4B55B978-2B39-453C-8E5F-C912C415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6" y="448737"/>
            <a:ext cx="3023140" cy="302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E317B7-F64D-4DDF-AA10-468D56B0DBF2}"/>
              </a:ext>
            </a:extLst>
          </p:cNvPr>
          <p:cNvSpPr txBox="1">
            <a:spLocks/>
          </p:cNvSpPr>
          <p:nvPr/>
        </p:nvSpPr>
        <p:spPr bwMode="auto">
          <a:xfrm>
            <a:off x="1629296" y="3816739"/>
            <a:ext cx="9163340" cy="2235269"/>
          </a:xfrm>
          <a:prstGeom prst="rect">
            <a:avLst/>
          </a:prstGeom>
          <a:solidFill>
            <a:srgbClr val="C4E4E6"/>
          </a:solidFill>
          <a:ln>
            <a:noFill/>
          </a:ln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>
              <a:spcAft>
                <a:spcPts val="800"/>
              </a:spcAft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spcAft>
                <a:spcPts val="800"/>
              </a:spcAft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k. EmYeuTruongEmJohnPhamRemix-DJ-4528440 (mp3cut.net)">
            <a:hlinkClick r:id="" action="ppaction://media"/>
            <a:extLst>
              <a:ext uri="{FF2B5EF4-FFF2-40B4-BE49-F238E27FC236}">
                <a16:creationId xmlns:a16="http://schemas.microsoft.com/office/drawing/2014/main" id="{D761B989-6FDF-42D9-92B1-8BFA47558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2657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1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lấy hơi từ bụng để nói chuyện cuốn hút người nghe">
            <a:extLst>
              <a:ext uri="{FF2B5EF4-FFF2-40B4-BE49-F238E27FC236}">
                <a16:creationId xmlns:a16="http://schemas.microsoft.com/office/drawing/2014/main" id="{45D9DE85-FED2-496D-A253-C52FC51F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62" y="1063693"/>
            <a:ext cx="5530201" cy="39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268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628FC-7F46-4FD2-A53C-2CBDAB86F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30" y="795251"/>
            <a:ext cx="8991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EDB211E-9953-4A5E-8075-D4BE6FCD6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000" y="3439712"/>
            <a:ext cx="7239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Snap ITC" panose="04040A07060A02020202" pitchFamily="82" charset="0"/>
                <a:cs typeface="Times New Roman" panose="02020603050405020304" pitchFamily="18" charset="0"/>
              </a:rPr>
              <a:t>V</a:t>
            </a:r>
            <a:r>
              <a:rPr lang="vi-VN" altLang="en-US" sz="4800" b="1" dirty="0">
                <a:latin typeface="Snap ITC" panose="04040A07060A02020202" pitchFamily="82" charset="0"/>
                <a:cs typeface="Times New Roman" panose="02020603050405020304" pitchFamily="18" charset="0"/>
              </a:rPr>
              <a:t>ư</a:t>
            </a:r>
            <a:r>
              <a:rPr lang="en-US" altLang="en-US" sz="4800" b="1" dirty="0" err="1">
                <a:latin typeface="Snap ITC" panose="04040A07060A02020202" pitchFamily="82" charset="0"/>
                <a:cs typeface="Times New Roman" panose="02020603050405020304" pitchFamily="18" charset="0"/>
              </a:rPr>
              <a:t>ợt</a:t>
            </a:r>
            <a:r>
              <a:rPr lang="en-US" altLang="en-US" sz="4800" b="1" dirty="0">
                <a:latin typeface="Snap ITC" panose="04040A07060A02020202" pitchFamily="82" charset="0"/>
                <a:cs typeface="Times New Roman" panose="02020603050405020304" pitchFamily="18" charset="0"/>
              </a:rPr>
              <a:t> qua </a:t>
            </a:r>
            <a:r>
              <a:rPr lang="en-US" altLang="en-US" sz="4800" b="1" dirty="0" err="1">
                <a:latin typeface="Snap ITC" panose="04040A07060A02020202" pitchFamily="82" charset="0"/>
                <a:cs typeface="Times New Roman" panose="02020603050405020304" pitchFamily="18" charset="0"/>
              </a:rPr>
              <a:t>thử</a:t>
            </a:r>
            <a:r>
              <a:rPr lang="en-US" altLang="en-US" sz="4800" b="1" dirty="0"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Snap ITC" panose="04040A07060A02020202" pitchFamily="82" charset="0"/>
                <a:cs typeface="Times New Roman" panose="02020603050405020304" pitchFamily="18" charset="0"/>
              </a:rPr>
              <a:t>thách</a:t>
            </a:r>
            <a:endParaRPr lang="en-US" altLang="en-US" sz="4800" b="1" dirty="0">
              <a:latin typeface="Snap ITC" panose="04040A07060A020202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1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F3039FA-3094-4607-AE4D-92E19EF24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6186489"/>
            <a:ext cx="106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A53C999-70D1-4CA5-BE37-66C4D56FB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6186489"/>
            <a:ext cx="762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811FE978-B1C9-4BDB-92F1-AC8D9FA07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6186489"/>
            <a:ext cx="8382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1DC5F945-4497-407D-BA41-8485A08E9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6186489"/>
            <a:ext cx="685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8E6F00CA-C8B4-4A86-AB73-32AEC171D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186489"/>
            <a:ext cx="11572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C369696E-B1BE-42CC-AA2B-C70153003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5499100"/>
            <a:ext cx="1066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16FAB0C9-A5C3-4270-836E-66261AA03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5499100"/>
            <a:ext cx="762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EDE553A1-C91B-4FEB-975D-AF9F4DC6E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5499100"/>
            <a:ext cx="838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38" name="Rectangle 10">
            <a:extLst>
              <a:ext uri="{FF2B5EF4-FFF2-40B4-BE49-F238E27FC236}">
                <a16:creationId xmlns:a16="http://schemas.microsoft.com/office/drawing/2014/main" id="{913D42E8-1756-4C38-B8A5-4C112AD25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5499100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7B0837AD-3B8A-4CC6-951D-AF2BAD164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499100"/>
            <a:ext cx="11572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540" name="Rectangle 12">
            <a:extLst>
              <a:ext uri="{FF2B5EF4-FFF2-40B4-BE49-F238E27FC236}">
                <a16:creationId xmlns:a16="http://schemas.microsoft.com/office/drawing/2014/main" id="{1F0B256E-0F9C-4E56-964A-F0B046BD1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4811714"/>
            <a:ext cx="106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541" name="Rectangle 13">
            <a:extLst>
              <a:ext uri="{FF2B5EF4-FFF2-40B4-BE49-F238E27FC236}">
                <a16:creationId xmlns:a16="http://schemas.microsoft.com/office/drawing/2014/main" id="{C99015FF-4E52-403F-B2F9-BF5846F77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4811714"/>
            <a:ext cx="762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CD1DF3A8-C2CC-431C-8663-4CDF0504A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4811714"/>
            <a:ext cx="8382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43" name="Rectangle 15">
            <a:extLst>
              <a:ext uri="{FF2B5EF4-FFF2-40B4-BE49-F238E27FC236}">
                <a16:creationId xmlns:a16="http://schemas.microsoft.com/office/drawing/2014/main" id="{7C2EC4FF-EE01-45A2-8BF7-B500EB0C8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4811714"/>
            <a:ext cx="685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44" name="Rectangle 16">
            <a:extLst>
              <a:ext uri="{FF2B5EF4-FFF2-40B4-BE49-F238E27FC236}">
                <a16:creationId xmlns:a16="http://schemas.microsoft.com/office/drawing/2014/main" id="{22119F2D-30D9-43F1-9EFA-F216AF53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811714"/>
            <a:ext cx="11572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2545" name="Rectangle 17">
            <a:extLst>
              <a:ext uri="{FF2B5EF4-FFF2-40B4-BE49-F238E27FC236}">
                <a16:creationId xmlns:a16="http://schemas.microsoft.com/office/drawing/2014/main" id="{D7384D23-FAFF-4597-8B48-F371D6F4E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4124325"/>
            <a:ext cx="1066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546" name="Rectangle 18">
            <a:extLst>
              <a:ext uri="{FF2B5EF4-FFF2-40B4-BE49-F238E27FC236}">
                <a16:creationId xmlns:a16="http://schemas.microsoft.com/office/drawing/2014/main" id="{BB1DFC45-A96E-404C-9D97-8D307D058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4124325"/>
            <a:ext cx="762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3EECDD04-CFAD-4F8A-ADFE-30082E3BD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4124325"/>
            <a:ext cx="838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48" name="Rectangle 20">
            <a:extLst>
              <a:ext uri="{FF2B5EF4-FFF2-40B4-BE49-F238E27FC236}">
                <a16:creationId xmlns:a16="http://schemas.microsoft.com/office/drawing/2014/main" id="{4414404D-CEF8-4104-AA45-E8241D7C5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4124325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49" name="Rectangle 21">
            <a:extLst>
              <a:ext uri="{FF2B5EF4-FFF2-40B4-BE49-F238E27FC236}">
                <a16:creationId xmlns:a16="http://schemas.microsoft.com/office/drawing/2014/main" id="{526D91E9-41CB-44E5-96B9-3EA730D0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124325"/>
            <a:ext cx="11572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2550" name="Rectangle 22">
            <a:extLst>
              <a:ext uri="{FF2B5EF4-FFF2-40B4-BE49-F238E27FC236}">
                <a16:creationId xmlns:a16="http://schemas.microsoft.com/office/drawing/2014/main" id="{52B6EB59-E3BC-480D-9AC8-CB0384CB8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3436939"/>
            <a:ext cx="106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551" name="Rectangle 23">
            <a:extLst>
              <a:ext uri="{FF2B5EF4-FFF2-40B4-BE49-F238E27FC236}">
                <a16:creationId xmlns:a16="http://schemas.microsoft.com/office/drawing/2014/main" id="{664521CD-EDE5-4697-B9F5-7DE16DF8F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3436939"/>
            <a:ext cx="762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52" name="Rectangle 24">
            <a:extLst>
              <a:ext uri="{FF2B5EF4-FFF2-40B4-BE49-F238E27FC236}">
                <a16:creationId xmlns:a16="http://schemas.microsoft.com/office/drawing/2014/main" id="{FFCDED91-07F0-4F21-9BCB-D337A2B3F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3436939"/>
            <a:ext cx="8382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53" name="Rectangle 25">
            <a:extLst>
              <a:ext uri="{FF2B5EF4-FFF2-40B4-BE49-F238E27FC236}">
                <a16:creationId xmlns:a16="http://schemas.microsoft.com/office/drawing/2014/main" id="{3B326A8D-28F2-47D8-BEA7-473AD19D6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3436939"/>
            <a:ext cx="685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54" name="Rectangle 26">
            <a:extLst>
              <a:ext uri="{FF2B5EF4-FFF2-40B4-BE49-F238E27FC236}">
                <a16:creationId xmlns:a16="http://schemas.microsoft.com/office/drawing/2014/main" id="{71D59ED2-CC61-4279-BBEE-894EC691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436939"/>
            <a:ext cx="11572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2555" name="Rectangle 27">
            <a:extLst>
              <a:ext uri="{FF2B5EF4-FFF2-40B4-BE49-F238E27FC236}">
                <a16:creationId xmlns:a16="http://schemas.microsoft.com/office/drawing/2014/main" id="{E9258DE2-4FB1-4FF3-B9F6-095AA11DD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2749550"/>
            <a:ext cx="1066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556" name="Rectangle 28">
            <a:extLst>
              <a:ext uri="{FF2B5EF4-FFF2-40B4-BE49-F238E27FC236}">
                <a16:creationId xmlns:a16="http://schemas.microsoft.com/office/drawing/2014/main" id="{70746696-6189-4B55-B7DE-36D878F59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2749550"/>
            <a:ext cx="762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57" name="Rectangle 29">
            <a:extLst>
              <a:ext uri="{FF2B5EF4-FFF2-40B4-BE49-F238E27FC236}">
                <a16:creationId xmlns:a16="http://schemas.microsoft.com/office/drawing/2014/main" id="{978B5184-29B0-44F4-BE14-574ED0826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2749550"/>
            <a:ext cx="838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58" name="Rectangle 30">
            <a:extLst>
              <a:ext uri="{FF2B5EF4-FFF2-40B4-BE49-F238E27FC236}">
                <a16:creationId xmlns:a16="http://schemas.microsoft.com/office/drawing/2014/main" id="{FC5A5D8F-2952-4D25-B8CF-D82E54D01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2749550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59" name="Rectangle 31">
            <a:extLst>
              <a:ext uri="{FF2B5EF4-FFF2-40B4-BE49-F238E27FC236}">
                <a16:creationId xmlns:a16="http://schemas.microsoft.com/office/drawing/2014/main" id="{CA96B4E6-0F1E-4073-8067-E67EC98C9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9550"/>
            <a:ext cx="11572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2560" name="Rectangle 32">
            <a:extLst>
              <a:ext uri="{FF2B5EF4-FFF2-40B4-BE49-F238E27FC236}">
                <a16:creationId xmlns:a16="http://schemas.microsoft.com/office/drawing/2014/main" id="{326292B2-7E31-4656-B4F2-B0FDA2EEC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2062164"/>
            <a:ext cx="106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561" name="Rectangle 33">
            <a:extLst>
              <a:ext uri="{FF2B5EF4-FFF2-40B4-BE49-F238E27FC236}">
                <a16:creationId xmlns:a16="http://schemas.microsoft.com/office/drawing/2014/main" id="{E200E571-E9D3-4E87-8D99-46F56E9CF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2062164"/>
            <a:ext cx="762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62" name="Rectangle 34">
            <a:extLst>
              <a:ext uri="{FF2B5EF4-FFF2-40B4-BE49-F238E27FC236}">
                <a16:creationId xmlns:a16="http://schemas.microsoft.com/office/drawing/2014/main" id="{D8A0F885-4990-449A-9407-06F210A51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2062164"/>
            <a:ext cx="8382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63" name="Rectangle 35">
            <a:extLst>
              <a:ext uri="{FF2B5EF4-FFF2-40B4-BE49-F238E27FC236}">
                <a16:creationId xmlns:a16="http://schemas.microsoft.com/office/drawing/2014/main" id="{DB633641-58A2-4C70-9406-37425C6CA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2062164"/>
            <a:ext cx="685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64" name="Rectangle 36">
            <a:extLst>
              <a:ext uri="{FF2B5EF4-FFF2-40B4-BE49-F238E27FC236}">
                <a16:creationId xmlns:a16="http://schemas.microsoft.com/office/drawing/2014/main" id="{27018F04-8448-40BF-B998-B80160810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62164"/>
            <a:ext cx="11572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565" name="Rectangle 37">
            <a:extLst>
              <a:ext uri="{FF2B5EF4-FFF2-40B4-BE49-F238E27FC236}">
                <a16:creationId xmlns:a16="http://schemas.microsoft.com/office/drawing/2014/main" id="{F53FF77A-E6FC-47B1-8B7F-13EA2481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1374775"/>
            <a:ext cx="1066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566" name="Rectangle 38">
            <a:extLst>
              <a:ext uri="{FF2B5EF4-FFF2-40B4-BE49-F238E27FC236}">
                <a16:creationId xmlns:a16="http://schemas.microsoft.com/office/drawing/2014/main" id="{CF9B4BC8-76E7-48DA-A244-D66E4B317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1374775"/>
            <a:ext cx="762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67" name="Rectangle 39">
            <a:extLst>
              <a:ext uri="{FF2B5EF4-FFF2-40B4-BE49-F238E27FC236}">
                <a16:creationId xmlns:a16="http://schemas.microsoft.com/office/drawing/2014/main" id="{54132E9E-84B1-4138-BE2F-7D948CD94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1374775"/>
            <a:ext cx="838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68" name="Rectangle 40">
            <a:extLst>
              <a:ext uri="{FF2B5EF4-FFF2-40B4-BE49-F238E27FC236}">
                <a16:creationId xmlns:a16="http://schemas.microsoft.com/office/drawing/2014/main" id="{0D205213-F1B1-4CC2-8A3E-FF6615EF0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1374775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69" name="Rectangle 41">
            <a:extLst>
              <a:ext uri="{FF2B5EF4-FFF2-40B4-BE49-F238E27FC236}">
                <a16:creationId xmlns:a16="http://schemas.microsoft.com/office/drawing/2014/main" id="{7C9FDFDD-10B5-47C6-9F14-0D844A1FA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374775"/>
            <a:ext cx="11572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570" name="Rectangle 42">
            <a:extLst>
              <a:ext uri="{FF2B5EF4-FFF2-40B4-BE49-F238E27FC236}">
                <a16:creationId xmlns:a16="http://schemas.microsoft.com/office/drawing/2014/main" id="{27264894-8916-4696-B2E7-23CB95AD9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671512"/>
            <a:ext cx="106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71" name="Rectangle 43">
            <a:extLst>
              <a:ext uri="{FF2B5EF4-FFF2-40B4-BE49-F238E27FC236}">
                <a16:creationId xmlns:a16="http://schemas.microsoft.com/office/drawing/2014/main" id="{1C9002E7-561F-4516-94DB-4766DD15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687389"/>
            <a:ext cx="762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72" name="Rectangle 44">
            <a:extLst>
              <a:ext uri="{FF2B5EF4-FFF2-40B4-BE49-F238E27FC236}">
                <a16:creationId xmlns:a16="http://schemas.microsoft.com/office/drawing/2014/main" id="{88232D19-3B1C-4B2E-B7C5-6BA48C66E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687389"/>
            <a:ext cx="8382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73" name="Rectangle 45">
            <a:extLst>
              <a:ext uri="{FF2B5EF4-FFF2-40B4-BE49-F238E27FC236}">
                <a16:creationId xmlns:a16="http://schemas.microsoft.com/office/drawing/2014/main" id="{45F526F6-77C1-4BD3-AA66-84C0B46D8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687389"/>
            <a:ext cx="685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74" name="Rectangle 46">
            <a:extLst>
              <a:ext uri="{FF2B5EF4-FFF2-40B4-BE49-F238E27FC236}">
                <a16:creationId xmlns:a16="http://schemas.microsoft.com/office/drawing/2014/main" id="{DE80084F-B4C2-439B-8AF5-D5B6667A6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87389"/>
            <a:ext cx="11572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575" name="Rectangle 47">
            <a:extLst>
              <a:ext uri="{FF2B5EF4-FFF2-40B4-BE49-F238E27FC236}">
                <a16:creationId xmlns:a16="http://schemas.microsoft.com/office/drawing/2014/main" id="{BC739078-EB1E-4A96-9743-19D6814C6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0"/>
            <a:ext cx="1066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576" name="Rectangle 48">
            <a:extLst>
              <a:ext uri="{FF2B5EF4-FFF2-40B4-BE49-F238E27FC236}">
                <a16:creationId xmlns:a16="http://schemas.microsoft.com/office/drawing/2014/main" id="{BCE11A49-C72D-489B-8799-DB27B8BF1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0"/>
            <a:ext cx="762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77" name="Rectangle 49">
            <a:extLst>
              <a:ext uri="{FF2B5EF4-FFF2-40B4-BE49-F238E27FC236}">
                <a16:creationId xmlns:a16="http://schemas.microsoft.com/office/drawing/2014/main" id="{C1803805-32FE-43CA-A22A-6CD02FD6C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0"/>
            <a:ext cx="838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78" name="Rectangle 50">
            <a:extLst>
              <a:ext uri="{FF2B5EF4-FFF2-40B4-BE49-F238E27FC236}">
                <a16:creationId xmlns:a16="http://schemas.microsoft.com/office/drawing/2014/main" id="{1545C425-DAB3-4453-ABC2-1F60D3E53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0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79" name="Rectangle 51">
            <a:extLst>
              <a:ext uri="{FF2B5EF4-FFF2-40B4-BE49-F238E27FC236}">
                <a16:creationId xmlns:a16="http://schemas.microsoft.com/office/drawing/2014/main" id="{18A6FC22-6AAA-4581-855D-C35C07795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0"/>
            <a:ext cx="11572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6A71C7-DFDE-415F-8A9A-97ACEB2A2EC8}"/>
              </a:ext>
            </a:extLst>
          </p:cNvPr>
          <p:cNvGrpSpPr/>
          <p:nvPr/>
        </p:nvGrpSpPr>
        <p:grpSpPr>
          <a:xfrm>
            <a:off x="332508" y="1031082"/>
            <a:ext cx="3030235" cy="2965361"/>
            <a:chOff x="332509" y="1031082"/>
            <a:chExt cx="2809702" cy="2726271"/>
          </a:xfrm>
        </p:grpSpPr>
        <p:sp>
          <p:nvSpPr>
            <p:cNvPr id="4" name="Explosion: 8 Points 3">
              <a:extLst>
                <a:ext uri="{FF2B5EF4-FFF2-40B4-BE49-F238E27FC236}">
                  <a16:creationId xmlns:a16="http://schemas.microsoft.com/office/drawing/2014/main" id="{D6EE057B-67FF-4D8C-B71A-382F665CFDD1}"/>
                </a:ext>
              </a:extLst>
            </p:cNvPr>
            <p:cNvSpPr/>
            <p:nvPr/>
          </p:nvSpPr>
          <p:spPr>
            <a:xfrm>
              <a:off x="332509" y="1031082"/>
              <a:ext cx="2809702" cy="2726271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1">
              <a:extLst>
                <a:ext uri="{FF2B5EF4-FFF2-40B4-BE49-F238E27FC236}">
                  <a16:creationId xmlns:a16="http://schemas.microsoft.com/office/drawing/2014/main" id="{38A2DDA8-9D07-4160-BCFC-0617CE302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027" y="2030764"/>
              <a:ext cx="2062225" cy="87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latin typeface="Snap ITC" panose="04040A07060A02020202" pitchFamily="82" charset="0"/>
                  <a:cs typeface="Times New Roman" panose="02020603050405020304" pitchFamily="18" charset="0"/>
                </a:rPr>
                <a:t>Thử</a:t>
              </a:r>
              <a:r>
                <a:rPr lang="en-US" altLang="en-US" b="1" dirty="0">
                  <a:latin typeface="Snap ITC" panose="04040A07060A02020202" pitchFamily="8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Snap ITC" panose="04040A07060A02020202" pitchFamily="82" charset="0"/>
                  <a:cs typeface="Times New Roman" panose="02020603050405020304" pitchFamily="18" charset="0"/>
                </a:rPr>
                <a:t>thách</a:t>
              </a:r>
              <a:r>
                <a:rPr lang="en-US" altLang="en-US" b="1" dirty="0">
                  <a:latin typeface="Snap ITC" panose="04040A07060A02020202" pitchFamily="82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56" name="Google Shape;1938;p35">
            <a:extLst>
              <a:ext uri="{FF2B5EF4-FFF2-40B4-BE49-F238E27FC236}">
                <a16:creationId xmlns:a16="http://schemas.microsoft.com/office/drawing/2014/main" id="{2DE4EF9C-6DC3-4E5B-9C4F-DB68E2D5D90F}"/>
              </a:ext>
            </a:extLst>
          </p:cNvPr>
          <p:cNvGrpSpPr/>
          <p:nvPr/>
        </p:nvGrpSpPr>
        <p:grpSpPr>
          <a:xfrm flipH="1">
            <a:off x="739869" y="4124325"/>
            <a:ext cx="2404969" cy="2698268"/>
            <a:chOff x="4043900" y="2719925"/>
            <a:chExt cx="2209525" cy="2562912"/>
          </a:xfrm>
        </p:grpSpPr>
        <p:grpSp>
          <p:nvGrpSpPr>
            <p:cNvPr id="58" name="Google Shape;1939;p35">
              <a:extLst>
                <a:ext uri="{FF2B5EF4-FFF2-40B4-BE49-F238E27FC236}">
                  <a16:creationId xmlns:a16="http://schemas.microsoft.com/office/drawing/2014/main" id="{6FD98A63-10D1-43D9-8850-111F06C46885}"/>
                </a:ext>
              </a:extLst>
            </p:cNvPr>
            <p:cNvGrpSpPr/>
            <p:nvPr/>
          </p:nvGrpSpPr>
          <p:grpSpPr>
            <a:xfrm>
              <a:off x="4043900" y="2719925"/>
              <a:ext cx="2209525" cy="2562912"/>
              <a:chOff x="4043900" y="2719925"/>
              <a:chExt cx="2209525" cy="2562912"/>
            </a:xfrm>
          </p:grpSpPr>
          <p:sp>
            <p:nvSpPr>
              <p:cNvPr id="60" name="Google Shape;1940;p35">
                <a:extLst>
                  <a:ext uri="{FF2B5EF4-FFF2-40B4-BE49-F238E27FC236}">
                    <a16:creationId xmlns:a16="http://schemas.microsoft.com/office/drawing/2014/main" id="{A782F042-22AD-4F20-8B34-10194993F614}"/>
                  </a:ext>
                </a:extLst>
              </p:cNvPr>
              <p:cNvSpPr/>
              <p:nvPr/>
            </p:nvSpPr>
            <p:spPr>
              <a:xfrm>
                <a:off x="4070675" y="2825937"/>
                <a:ext cx="2182750" cy="2456900"/>
              </a:xfrm>
              <a:custGeom>
                <a:avLst/>
                <a:gdLst/>
                <a:ahLst/>
                <a:cxnLst/>
                <a:rect l="l" t="t" r="r" b="b"/>
                <a:pathLst>
                  <a:path w="87310" h="98276" extrusionOk="0">
                    <a:moveTo>
                      <a:pt x="62094" y="59416"/>
                    </a:moveTo>
                    <a:cubicBezTo>
                      <a:pt x="62094" y="59416"/>
                      <a:pt x="62093" y="59417"/>
                      <a:pt x="62093" y="59418"/>
                    </a:cubicBezTo>
                    <a:lnTo>
                      <a:pt x="62093" y="59418"/>
                    </a:lnTo>
                    <a:cubicBezTo>
                      <a:pt x="62093" y="59417"/>
                      <a:pt x="62094" y="59416"/>
                      <a:pt x="62094" y="59416"/>
                    </a:cubicBezTo>
                    <a:close/>
                    <a:moveTo>
                      <a:pt x="67752" y="1"/>
                    </a:moveTo>
                    <a:cubicBezTo>
                      <a:pt x="67023" y="1"/>
                      <a:pt x="66290" y="188"/>
                      <a:pt x="65634" y="538"/>
                    </a:cubicBezTo>
                    <a:cubicBezTo>
                      <a:pt x="65347" y="693"/>
                      <a:pt x="65074" y="873"/>
                      <a:pt x="64824" y="1084"/>
                    </a:cubicBezTo>
                    <a:cubicBezTo>
                      <a:pt x="64297" y="851"/>
                      <a:pt x="63726" y="730"/>
                      <a:pt x="63144" y="730"/>
                    </a:cubicBezTo>
                    <a:cubicBezTo>
                      <a:pt x="62544" y="730"/>
                      <a:pt x="61961" y="855"/>
                      <a:pt x="61417" y="1109"/>
                    </a:cubicBezTo>
                    <a:cubicBezTo>
                      <a:pt x="61380" y="1124"/>
                      <a:pt x="61351" y="1139"/>
                      <a:pt x="61324" y="1150"/>
                    </a:cubicBezTo>
                    <a:cubicBezTo>
                      <a:pt x="61317" y="1157"/>
                      <a:pt x="61310" y="1161"/>
                      <a:pt x="61302" y="1164"/>
                    </a:cubicBezTo>
                    <a:cubicBezTo>
                      <a:pt x="60989" y="1319"/>
                      <a:pt x="60698" y="1514"/>
                      <a:pt x="60433" y="1747"/>
                    </a:cubicBezTo>
                    <a:cubicBezTo>
                      <a:pt x="60370" y="1798"/>
                      <a:pt x="60315" y="1849"/>
                      <a:pt x="60260" y="1902"/>
                    </a:cubicBezTo>
                    <a:cubicBezTo>
                      <a:pt x="59445" y="2689"/>
                      <a:pt x="58923" y="3452"/>
                      <a:pt x="58672" y="4229"/>
                    </a:cubicBezTo>
                    <a:cubicBezTo>
                      <a:pt x="58510" y="4716"/>
                      <a:pt x="58455" y="5209"/>
                      <a:pt x="58506" y="5695"/>
                    </a:cubicBezTo>
                    <a:cubicBezTo>
                      <a:pt x="58517" y="5824"/>
                      <a:pt x="58539" y="5950"/>
                      <a:pt x="58566" y="6075"/>
                    </a:cubicBezTo>
                    <a:cubicBezTo>
                      <a:pt x="58138" y="6314"/>
                      <a:pt x="57770" y="6601"/>
                      <a:pt x="57468" y="6929"/>
                    </a:cubicBezTo>
                    <a:cubicBezTo>
                      <a:pt x="57173" y="7247"/>
                      <a:pt x="56941" y="7600"/>
                      <a:pt x="56779" y="7983"/>
                    </a:cubicBezTo>
                    <a:cubicBezTo>
                      <a:pt x="56587" y="8425"/>
                      <a:pt x="56492" y="8893"/>
                      <a:pt x="56492" y="9372"/>
                    </a:cubicBezTo>
                    <a:cubicBezTo>
                      <a:pt x="56492" y="9781"/>
                      <a:pt x="56546" y="10226"/>
                      <a:pt x="56653" y="10724"/>
                    </a:cubicBezTo>
                    <a:cubicBezTo>
                      <a:pt x="56138" y="10904"/>
                      <a:pt x="55596" y="11103"/>
                      <a:pt x="55025" y="11339"/>
                    </a:cubicBezTo>
                    <a:cubicBezTo>
                      <a:pt x="52977" y="12183"/>
                      <a:pt x="50969" y="13291"/>
                      <a:pt x="49057" y="14636"/>
                    </a:cubicBezTo>
                    <a:cubicBezTo>
                      <a:pt x="48907" y="14735"/>
                      <a:pt x="48770" y="14835"/>
                      <a:pt x="48649" y="14923"/>
                    </a:cubicBezTo>
                    <a:lnTo>
                      <a:pt x="48642" y="14931"/>
                    </a:lnTo>
                    <a:cubicBezTo>
                      <a:pt x="47308" y="15900"/>
                      <a:pt x="46136" y="16994"/>
                      <a:pt x="45160" y="18183"/>
                    </a:cubicBezTo>
                    <a:cubicBezTo>
                      <a:pt x="44213" y="19340"/>
                      <a:pt x="43448" y="20589"/>
                      <a:pt x="42887" y="21896"/>
                    </a:cubicBezTo>
                    <a:cubicBezTo>
                      <a:pt x="42338" y="23175"/>
                      <a:pt x="41984" y="24501"/>
                      <a:pt x="41845" y="25835"/>
                    </a:cubicBezTo>
                    <a:cubicBezTo>
                      <a:pt x="41701" y="27161"/>
                      <a:pt x="41763" y="28476"/>
                      <a:pt x="42033" y="29747"/>
                    </a:cubicBezTo>
                    <a:cubicBezTo>
                      <a:pt x="42501" y="32002"/>
                      <a:pt x="43606" y="34053"/>
                      <a:pt x="45230" y="35674"/>
                    </a:cubicBezTo>
                    <a:cubicBezTo>
                      <a:pt x="45543" y="35987"/>
                      <a:pt x="45864" y="36263"/>
                      <a:pt x="46214" y="36518"/>
                    </a:cubicBezTo>
                    <a:cubicBezTo>
                      <a:pt x="46240" y="36536"/>
                      <a:pt x="46262" y="36550"/>
                      <a:pt x="46277" y="36562"/>
                    </a:cubicBezTo>
                    <a:lnTo>
                      <a:pt x="46284" y="36565"/>
                    </a:lnTo>
                    <a:lnTo>
                      <a:pt x="46302" y="36577"/>
                    </a:lnTo>
                    <a:cubicBezTo>
                      <a:pt x="46328" y="36599"/>
                      <a:pt x="46369" y="36628"/>
                      <a:pt x="46413" y="36657"/>
                    </a:cubicBezTo>
                    <a:cubicBezTo>
                      <a:pt x="47547" y="37449"/>
                      <a:pt x="48936" y="38028"/>
                      <a:pt x="50534" y="38378"/>
                    </a:cubicBezTo>
                    <a:cubicBezTo>
                      <a:pt x="51802" y="38658"/>
                      <a:pt x="53231" y="38798"/>
                      <a:pt x="54786" y="38798"/>
                    </a:cubicBezTo>
                    <a:cubicBezTo>
                      <a:pt x="56745" y="38798"/>
                      <a:pt x="58933" y="38577"/>
                      <a:pt x="61291" y="38142"/>
                    </a:cubicBezTo>
                    <a:cubicBezTo>
                      <a:pt x="61320" y="38135"/>
                      <a:pt x="61346" y="38131"/>
                      <a:pt x="61376" y="38128"/>
                    </a:cubicBezTo>
                    <a:cubicBezTo>
                      <a:pt x="61538" y="39074"/>
                      <a:pt x="61733" y="40445"/>
                      <a:pt x="61929" y="42338"/>
                    </a:cubicBezTo>
                    <a:lnTo>
                      <a:pt x="61936" y="42346"/>
                    </a:lnTo>
                    <a:cubicBezTo>
                      <a:pt x="62330" y="46117"/>
                      <a:pt x="62570" y="50295"/>
                      <a:pt x="62573" y="53514"/>
                    </a:cubicBezTo>
                    <a:lnTo>
                      <a:pt x="62573" y="53521"/>
                    </a:lnTo>
                    <a:cubicBezTo>
                      <a:pt x="62580" y="54660"/>
                      <a:pt x="62555" y="55684"/>
                      <a:pt x="62500" y="56565"/>
                    </a:cubicBezTo>
                    <a:lnTo>
                      <a:pt x="62500" y="56583"/>
                    </a:lnTo>
                    <a:cubicBezTo>
                      <a:pt x="62381" y="58591"/>
                      <a:pt x="62153" y="59258"/>
                      <a:pt x="62109" y="59372"/>
                    </a:cubicBezTo>
                    <a:cubicBezTo>
                      <a:pt x="62186" y="59178"/>
                      <a:pt x="62214" y="59108"/>
                      <a:pt x="62215" y="59108"/>
                    </a:cubicBezTo>
                    <a:lnTo>
                      <a:pt x="62215" y="59108"/>
                    </a:lnTo>
                    <a:cubicBezTo>
                      <a:pt x="62217" y="59108"/>
                      <a:pt x="62176" y="59218"/>
                      <a:pt x="62135" y="59327"/>
                    </a:cubicBezTo>
                    <a:cubicBezTo>
                      <a:pt x="62095" y="59437"/>
                      <a:pt x="62053" y="59545"/>
                      <a:pt x="62050" y="59545"/>
                    </a:cubicBezTo>
                    <a:cubicBezTo>
                      <a:pt x="62049" y="59545"/>
                      <a:pt x="62050" y="59540"/>
                      <a:pt x="62053" y="59530"/>
                    </a:cubicBezTo>
                    <a:lnTo>
                      <a:pt x="62053" y="59530"/>
                    </a:lnTo>
                    <a:lnTo>
                      <a:pt x="62046" y="59533"/>
                    </a:lnTo>
                    <a:cubicBezTo>
                      <a:pt x="62053" y="59515"/>
                      <a:pt x="62065" y="59486"/>
                      <a:pt x="62080" y="59453"/>
                    </a:cubicBezTo>
                    <a:cubicBezTo>
                      <a:pt x="62083" y="59442"/>
                      <a:pt x="62087" y="59428"/>
                      <a:pt x="62093" y="59418"/>
                    </a:cubicBezTo>
                    <a:lnTo>
                      <a:pt x="62093" y="59418"/>
                    </a:lnTo>
                    <a:cubicBezTo>
                      <a:pt x="61991" y="59579"/>
                      <a:pt x="61888" y="59711"/>
                      <a:pt x="61778" y="59824"/>
                    </a:cubicBezTo>
                    <a:cubicBezTo>
                      <a:pt x="61616" y="59994"/>
                      <a:pt x="61361" y="60208"/>
                      <a:pt x="60831" y="60363"/>
                    </a:cubicBezTo>
                    <a:lnTo>
                      <a:pt x="60827" y="60373"/>
                    </a:lnTo>
                    <a:lnTo>
                      <a:pt x="60824" y="60366"/>
                    </a:lnTo>
                    <a:lnTo>
                      <a:pt x="60816" y="60366"/>
                    </a:lnTo>
                    <a:cubicBezTo>
                      <a:pt x="60300" y="60517"/>
                      <a:pt x="59622" y="60591"/>
                      <a:pt x="58753" y="60591"/>
                    </a:cubicBezTo>
                    <a:cubicBezTo>
                      <a:pt x="58580" y="60591"/>
                      <a:pt x="58396" y="60587"/>
                      <a:pt x="58208" y="60580"/>
                    </a:cubicBezTo>
                    <a:lnTo>
                      <a:pt x="58208" y="60591"/>
                    </a:lnTo>
                    <a:lnTo>
                      <a:pt x="58193" y="60576"/>
                    </a:lnTo>
                    <a:cubicBezTo>
                      <a:pt x="56204" y="60524"/>
                      <a:pt x="53581" y="60189"/>
                      <a:pt x="49802" y="59685"/>
                    </a:cubicBezTo>
                    <a:cubicBezTo>
                      <a:pt x="49451" y="59640"/>
                      <a:pt x="49043" y="59586"/>
                      <a:pt x="48637" y="59537"/>
                    </a:cubicBezTo>
                    <a:lnTo>
                      <a:pt x="48637" y="59541"/>
                    </a:lnTo>
                    <a:cubicBezTo>
                      <a:pt x="47790" y="59431"/>
                      <a:pt x="46891" y="59331"/>
                      <a:pt x="45893" y="59235"/>
                    </a:cubicBezTo>
                    <a:lnTo>
                      <a:pt x="45889" y="59232"/>
                    </a:lnTo>
                    <a:cubicBezTo>
                      <a:pt x="43749" y="59018"/>
                      <a:pt x="41768" y="58907"/>
                      <a:pt x="39992" y="58907"/>
                    </a:cubicBezTo>
                    <a:lnTo>
                      <a:pt x="39845" y="58907"/>
                    </a:lnTo>
                    <a:lnTo>
                      <a:pt x="39845" y="58911"/>
                    </a:lnTo>
                    <a:lnTo>
                      <a:pt x="39830" y="58914"/>
                    </a:lnTo>
                    <a:lnTo>
                      <a:pt x="39830" y="58911"/>
                    </a:lnTo>
                    <a:cubicBezTo>
                      <a:pt x="36326" y="58926"/>
                      <a:pt x="33519" y="59375"/>
                      <a:pt x="31261" y="60278"/>
                    </a:cubicBezTo>
                    <a:cubicBezTo>
                      <a:pt x="29217" y="60613"/>
                      <a:pt x="27102" y="61254"/>
                      <a:pt x="24965" y="62175"/>
                    </a:cubicBezTo>
                    <a:cubicBezTo>
                      <a:pt x="23135" y="62967"/>
                      <a:pt x="21267" y="63984"/>
                      <a:pt x="19414" y="65203"/>
                    </a:cubicBezTo>
                    <a:cubicBezTo>
                      <a:pt x="15849" y="67549"/>
                      <a:pt x="12305" y="69664"/>
                      <a:pt x="9962" y="71023"/>
                    </a:cubicBezTo>
                    <a:cubicBezTo>
                      <a:pt x="9951" y="71030"/>
                      <a:pt x="9940" y="71035"/>
                      <a:pt x="9932" y="71042"/>
                    </a:cubicBezTo>
                    <a:cubicBezTo>
                      <a:pt x="9457" y="70913"/>
                      <a:pt x="8982" y="70846"/>
                      <a:pt x="8504" y="70846"/>
                    </a:cubicBezTo>
                    <a:cubicBezTo>
                      <a:pt x="7752" y="70846"/>
                      <a:pt x="7018" y="71005"/>
                      <a:pt x="6319" y="71325"/>
                    </a:cubicBezTo>
                    <a:cubicBezTo>
                      <a:pt x="5413" y="71730"/>
                      <a:pt x="4569" y="72397"/>
                      <a:pt x="3818" y="73307"/>
                    </a:cubicBezTo>
                    <a:cubicBezTo>
                      <a:pt x="3276" y="73959"/>
                      <a:pt x="2768" y="74758"/>
                      <a:pt x="2300" y="75676"/>
                    </a:cubicBezTo>
                    <a:cubicBezTo>
                      <a:pt x="1519" y="77227"/>
                      <a:pt x="1014" y="78829"/>
                      <a:pt x="782" y="79643"/>
                    </a:cubicBezTo>
                    <a:lnTo>
                      <a:pt x="782" y="79650"/>
                    </a:lnTo>
                    <a:cubicBezTo>
                      <a:pt x="712" y="79890"/>
                      <a:pt x="358" y="81979"/>
                      <a:pt x="90" y="83611"/>
                    </a:cubicBezTo>
                    <a:cubicBezTo>
                      <a:pt x="1" y="84140"/>
                      <a:pt x="425" y="84554"/>
                      <a:pt x="889" y="84554"/>
                    </a:cubicBezTo>
                    <a:cubicBezTo>
                      <a:pt x="1045" y="84554"/>
                      <a:pt x="1206" y="84507"/>
                      <a:pt x="1353" y="84402"/>
                    </a:cubicBezTo>
                    <a:cubicBezTo>
                      <a:pt x="2966" y="83264"/>
                      <a:pt x="5376" y="81702"/>
                      <a:pt x="6474" y="81702"/>
                    </a:cubicBezTo>
                    <a:cubicBezTo>
                      <a:pt x="6669" y="81702"/>
                      <a:pt x="6897" y="81743"/>
                      <a:pt x="7147" y="81816"/>
                    </a:cubicBezTo>
                    <a:cubicBezTo>
                      <a:pt x="7844" y="82030"/>
                      <a:pt x="8551" y="82137"/>
                      <a:pt x="9247" y="82137"/>
                    </a:cubicBezTo>
                    <a:cubicBezTo>
                      <a:pt x="10250" y="82137"/>
                      <a:pt x="11226" y="81913"/>
                      <a:pt x="12069" y="81481"/>
                    </a:cubicBezTo>
                    <a:cubicBezTo>
                      <a:pt x="12968" y="81025"/>
                      <a:pt x="13705" y="80347"/>
                      <a:pt x="14206" y="79525"/>
                    </a:cubicBezTo>
                    <a:cubicBezTo>
                      <a:pt x="14633" y="78825"/>
                      <a:pt x="14876" y="78026"/>
                      <a:pt x="14913" y="77212"/>
                    </a:cubicBezTo>
                    <a:cubicBezTo>
                      <a:pt x="17374" y="75768"/>
                      <a:pt x="20538" y="73849"/>
                      <a:pt x="23724" y="71752"/>
                    </a:cubicBezTo>
                    <a:cubicBezTo>
                      <a:pt x="23813" y="71693"/>
                      <a:pt x="23901" y="71635"/>
                      <a:pt x="23989" y="71579"/>
                    </a:cubicBezTo>
                    <a:lnTo>
                      <a:pt x="23989" y="71579"/>
                    </a:lnTo>
                    <a:cubicBezTo>
                      <a:pt x="23872" y="72475"/>
                      <a:pt x="23790" y="73403"/>
                      <a:pt x="23746" y="74353"/>
                    </a:cubicBezTo>
                    <a:cubicBezTo>
                      <a:pt x="23661" y="76210"/>
                      <a:pt x="23721" y="78099"/>
                      <a:pt x="23923" y="79971"/>
                    </a:cubicBezTo>
                    <a:lnTo>
                      <a:pt x="23923" y="79975"/>
                    </a:lnTo>
                    <a:cubicBezTo>
                      <a:pt x="24159" y="82126"/>
                      <a:pt x="24579" y="84225"/>
                      <a:pt x="25176" y="86211"/>
                    </a:cubicBezTo>
                    <a:cubicBezTo>
                      <a:pt x="25835" y="88407"/>
                      <a:pt x="26708" y="90466"/>
                      <a:pt x="27769" y="92330"/>
                    </a:cubicBezTo>
                    <a:cubicBezTo>
                      <a:pt x="28554" y="93700"/>
                      <a:pt x="29438" y="94972"/>
                      <a:pt x="30403" y="96109"/>
                    </a:cubicBezTo>
                    <a:cubicBezTo>
                      <a:pt x="31327" y="97199"/>
                      <a:pt x="32602" y="97896"/>
                      <a:pt x="33995" y="98061"/>
                    </a:cubicBezTo>
                    <a:cubicBezTo>
                      <a:pt x="34109" y="98077"/>
                      <a:pt x="34216" y="98088"/>
                      <a:pt x="34311" y="98099"/>
                    </a:cubicBezTo>
                    <a:cubicBezTo>
                      <a:pt x="34355" y="98102"/>
                      <a:pt x="34403" y="98106"/>
                      <a:pt x="34452" y="98114"/>
                    </a:cubicBezTo>
                    <a:lnTo>
                      <a:pt x="34470" y="98114"/>
                    </a:lnTo>
                    <a:lnTo>
                      <a:pt x="34481" y="98117"/>
                    </a:lnTo>
                    <a:cubicBezTo>
                      <a:pt x="34916" y="98168"/>
                      <a:pt x="35369" y="98206"/>
                      <a:pt x="35822" y="98231"/>
                    </a:cubicBezTo>
                    <a:cubicBezTo>
                      <a:pt x="36246" y="98260"/>
                      <a:pt x="36669" y="98275"/>
                      <a:pt x="37074" y="98275"/>
                    </a:cubicBezTo>
                    <a:cubicBezTo>
                      <a:pt x="37314" y="98275"/>
                      <a:pt x="37553" y="98272"/>
                      <a:pt x="37778" y="98260"/>
                    </a:cubicBezTo>
                    <a:cubicBezTo>
                      <a:pt x="38352" y="98235"/>
                      <a:pt x="38909" y="98099"/>
                      <a:pt x="39425" y="97852"/>
                    </a:cubicBezTo>
                    <a:cubicBezTo>
                      <a:pt x="39915" y="97616"/>
                      <a:pt x="40353" y="97292"/>
                      <a:pt x="40721" y="96887"/>
                    </a:cubicBezTo>
                    <a:cubicBezTo>
                      <a:pt x="40891" y="96706"/>
                      <a:pt x="41038" y="96507"/>
                      <a:pt x="41171" y="96301"/>
                    </a:cubicBezTo>
                    <a:cubicBezTo>
                      <a:pt x="42571" y="97226"/>
                      <a:pt x="44667" y="97325"/>
                      <a:pt x="45503" y="97325"/>
                    </a:cubicBezTo>
                    <a:cubicBezTo>
                      <a:pt x="45653" y="97325"/>
                      <a:pt x="45808" y="97321"/>
                      <a:pt x="45959" y="97314"/>
                    </a:cubicBezTo>
                    <a:lnTo>
                      <a:pt x="45981" y="97314"/>
                    </a:lnTo>
                    <a:cubicBezTo>
                      <a:pt x="46586" y="97284"/>
                      <a:pt x="47139" y="97204"/>
                      <a:pt x="47625" y="97078"/>
                    </a:cubicBezTo>
                    <a:cubicBezTo>
                      <a:pt x="48421" y="96872"/>
                      <a:pt x="49043" y="96544"/>
                      <a:pt x="49533" y="96072"/>
                    </a:cubicBezTo>
                    <a:cubicBezTo>
                      <a:pt x="49543" y="96065"/>
                      <a:pt x="49551" y="96055"/>
                      <a:pt x="49562" y="96047"/>
                    </a:cubicBezTo>
                    <a:lnTo>
                      <a:pt x="49570" y="96036"/>
                    </a:lnTo>
                    <a:cubicBezTo>
                      <a:pt x="49606" y="95999"/>
                      <a:pt x="49643" y="95962"/>
                      <a:pt x="49680" y="95926"/>
                    </a:cubicBezTo>
                    <a:cubicBezTo>
                      <a:pt x="49757" y="95841"/>
                      <a:pt x="49827" y="95756"/>
                      <a:pt x="49893" y="95667"/>
                    </a:cubicBezTo>
                    <a:lnTo>
                      <a:pt x="49897" y="95660"/>
                    </a:lnTo>
                    <a:cubicBezTo>
                      <a:pt x="50472" y="94894"/>
                      <a:pt x="50616" y="93980"/>
                      <a:pt x="50660" y="92845"/>
                    </a:cubicBezTo>
                    <a:cubicBezTo>
                      <a:pt x="50682" y="92182"/>
                      <a:pt x="50675" y="91357"/>
                      <a:pt x="50626" y="90164"/>
                    </a:cubicBezTo>
                    <a:lnTo>
                      <a:pt x="50623" y="90164"/>
                    </a:lnTo>
                    <a:cubicBezTo>
                      <a:pt x="50601" y="89501"/>
                      <a:pt x="50572" y="88809"/>
                      <a:pt x="50538" y="88076"/>
                    </a:cubicBezTo>
                    <a:cubicBezTo>
                      <a:pt x="50527" y="87802"/>
                      <a:pt x="50516" y="87530"/>
                      <a:pt x="50505" y="87258"/>
                    </a:cubicBezTo>
                    <a:lnTo>
                      <a:pt x="50505" y="87258"/>
                    </a:lnTo>
                    <a:cubicBezTo>
                      <a:pt x="51150" y="87268"/>
                      <a:pt x="51816" y="87272"/>
                      <a:pt x="52495" y="87272"/>
                    </a:cubicBezTo>
                    <a:cubicBezTo>
                      <a:pt x="53283" y="87272"/>
                      <a:pt x="54104" y="87261"/>
                      <a:pt x="55007" y="87243"/>
                    </a:cubicBezTo>
                    <a:cubicBezTo>
                      <a:pt x="55803" y="87221"/>
                      <a:pt x="56602" y="87191"/>
                      <a:pt x="57401" y="87154"/>
                    </a:cubicBezTo>
                    <a:cubicBezTo>
                      <a:pt x="57512" y="88366"/>
                      <a:pt x="57626" y="89446"/>
                      <a:pt x="57748" y="90378"/>
                    </a:cubicBezTo>
                    <a:cubicBezTo>
                      <a:pt x="57818" y="90930"/>
                      <a:pt x="57891" y="91439"/>
                      <a:pt x="57964" y="91888"/>
                    </a:cubicBezTo>
                    <a:cubicBezTo>
                      <a:pt x="58124" y="92850"/>
                      <a:pt x="58285" y="93586"/>
                      <a:pt x="58466" y="94146"/>
                    </a:cubicBezTo>
                    <a:cubicBezTo>
                      <a:pt x="58646" y="94698"/>
                      <a:pt x="58967" y="95502"/>
                      <a:pt x="59696" y="96069"/>
                    </a:cubicBezTo>
                    <a:lnTo>
                      <a:pt x="59722" y="96087"/>
                    </a:lnTo>
                    <a:cubicBezTo>
                      <a:pt x="60297" y="96526"/>
                      <a:pt x="61067" y="96864"/>
                      <a:pt x="62014" y="97097"/>
                    </a:cubicBezTo>
                    <a:lnTo>
                      <a:pt x="62036" y="97100"/>
                    </a:lnTo>
                    <a:lnTo>
                      <a:pt x="62043" y="97104"/>
                    </a:lnTo>
                    <a:cubicBezTo>
                      <a:pt x="62053" y="97104"/>
                      <a:pt x="62065" y="97108"/>
                      <a:pt x="62075" y="97111"/>
                    </a:cubicBezTo>
                    <a:lnTo>
                      <a:pt x="62080" y="97111"/>
                    </a:lnTo>
                    <a:cubicBezTo>
                      <a:pt x="62893" y="97303"/>
                      <a:pt x="63804" y="97410"/>
                      <a:pt x="64639" y="97410"/>
                    </a:cubicBezTo>
                    <a:cubicBezTo>
                      <a:pt x="65273" y="97410"/>
                      <a:pt x="65851" y="97351"/>
                      <a:pt x="66356" y="97233"/>
                    </a:cubicBezTo>
                    <a:cubicBezTo>
                      <a:pt x="67115" y="97053"/>
                      <a:pt x="67745" y="96735"/>
                      <a:pt x="68224" y="96283"/>
                    </a:cubicBezTo>
                    <a:cubicBezTo>
                      <a:pt x="68456" y="96548"/>
                      <a:pt x="68736" y="96784"/>
                      <a:pt x="69060" y="96983"/>
                    </a:cubicBezTo>
                    <a:cubicBezTo>
                      <a:pt x="69469" y="97230"/>
                      <a:pt x="69944" y="97421"/>
                      <a:pt x="70519" y="97565"/>
                    </a:cubicBezTo>
                    <a:cubicBezTo>
                      <a:pt x="71525" y="97818"/>
                      <a:pt x="72601" y="97874"/>
                      <a:pt x="73326" y="97874"/>
                    </a:cubicBezTo>
                    <a:cubicBezTo>
                      <a:pt x="73684" y="97874"/>
                      <a:pt x="74037" y="97859"/>
                      <a:pt x="74383" y="97833"/>
                    </a:cubicBezTo>
                    <a:cubicBezTo>
                      <a:pt x="75068" y="97786"/>
                      <a:pt x="75702" y="97686"/>
                      <a:pt x="76258" y="97543"/>
                    </a:cubicBezTo>
                    <a:cubicBezTo>
                      <a:pt x="77057" y="97332"/>
                      <a:pt x="77698" y="97038"/>
                      <a:pt x="78218" y="96640"/>
                    </a:cubicBezTo>
                    <a:cubicBezTo>
                      <a:pt x="78229" y="96633"/>
                      <a:pt x="78237" y="96625"/>
                      <a:pt x="78247" y="96618"/>
                    </a:cubicBezTo>
                    <a:lnTo>
                      <a:pt x="78254" y="96611"/>
                    </a:lnTo>
                    <a:cubicBezTo>
                      <a:pt x="78266" y="96603"/>
                      <a:pt x="78292" y="96581"/>
                      <a:pt x="78321" y="96559"/>
                    </a:cubicBezTo>
                    <a:cubicBezTo>
                      <a:pt x="78365" y="96522"/>
                      <a:pt x="78406" y="96489"/>
                      <a:pt x="78446" y="96452"/>
                    </a:cubicBezTo>
                    <a:lnTo>
                      <a:pt x="78458" y="96441"/>
                    </a:lnTo>
                    <a:cubicBezTo>
                      <a:pt x="78465" y="96434"/>
                      <a:pt x="78468" y="96430"/>
                      <a:pt x="78476" y="96426"/>
                    </a:cubicBezTo>
                    <a:cubicBezTo>
                      <a:pt x="78645" y="96271"/>
                      <a:pt x="78796" y="96102"/>
                      <a:pt x="78929" y="95926"/>
                    </a:cubicBezTo>
                    <a:lnTo>
                      <a:pt x="78940" y="95914"/>
                    </a:lnTo>
                    <a:cubicBezTo>
                      <a:pt x="79231" y="95516"/>
                      <a:pt x="79504" y="94986"/>
                      <a:pt x="79872" y="93682"/>
                    </a:cubicBezTo>
                    <a:cubicBezTo>
                      <a:pt x="80111" y="92828"/>
                      <a:pt x="80366" y="91748"/>
                      <a:pt x="80624" y="90473"/>
                    </a:cubicBezTo>
                    <a:lnTo>
                      <a:pt x="80616" y="90466"/>
                    </a:lnTo>
                    <a:lnTo>
                      <a:pt x="80624" y="90470"/>
                    </a:lnTo>
                    <a:cubicBezTo>
                      <a:pt x="80815" y="89504"/>
                      <a:pt x="81010" y="88455"/>
                      <a:pt x="81202" y="87338"/>
                    </a:cubicBezTo>
                    <a:cubicBezTo>
                      <a:pt x="81206" y="87331"/>
                      <a:pt x="81206" y="87328"/>
                      <a:pt x="81206" y="87320"/>
                    </a:cubicBezTo>
                    <a:lnTo>
                      <a:pt x="81209" y="87320"/>
                    </a:lnTo>
                    <a:cubicBezTo>
                      <a:pt x="81648" y="84697"/>
                      <a:pt x="82042" y="81802"/>
                      <a:pt x="82384" y="78718"/>
                    </a:cubicBezTo>
                    <a:lnTo>
                      <a:pt x="82381" y="78711"/>
                    </a:lnTo>
                    <a:cubicBezTo>
                      <a:pt x="82513" y="77525"/>
                      <a:pt x="82639" y="76254"/>
                      <a:pt x="82756" y="74932"/>
                    </a:cubicBezTo>
                    <a:lnTo>
                      <a:pt x="82760" y="74928"/>
                    </a:lnTo>
                    <a:cubicBezTo>
                      <a:pt x="83040" y="71874"/>
                      <a:pt x="83265" y="68577"/>
                      <a:pt x="83423" y="65133"/>
                    </a:cubicBezTo>
                    <a:lnTo>
                      <a:pt x="83419" y="65129"/>
                    </a:lnTo>
                    <a:cubicBezTo>
                      <a:pt x="83559" y="62119"/>
                      <a:pt x="83640" y="59051"/>
                      <a:pt x="83663" y="56005"/>
                    </a:cubicBezTo>
                    <a:cubicBezTo>
                      <a:pt x="83836" y="55942"/>
                      <a:pt x="84001" y="55868"/>
                      <a:pt x="84160" y="55791"/>
                    </a:cubicBezTo>
                    <a:cubicBezTo>
                      <a:pt x="84701" y="55519"/>
                      <a:pt x="85165" y="55116"/>
                      <a:pt x="85545" y="54594"/>
                    </a:cubicBezTo>
                    <a:cubicBezTo>
                      <a:pt x="85799" y="54240"/>
                      <a:pt x="86012" y="53827"/>
                      <a:pt x="86186" y="53367"/>
                    </a:cubicBezTo>
                    <a:cubicBezTo>
                      <a:pt x="86425" y="52729"/>
                      <a:pt x="86587" y="51986"/>
                      <a:pt x="86687" y="51098"/>
                    </a:cubicBezTo>
                    <a:cubicBezTo>
                      <a:pt x="86849" y="49665"/>
                      <a:pt x="86798" y="48162"/>
                      <a:pt x="86698" y="47234"/>
                    </a:cubicBezTo>
                    <a:cubicBezTo>
                      <a:pt x="86646" y="46740"/>
                      <a:pt x="86485" y="46275"/>
                      <a:pt x="86233" y="45863"/>
                    </a:cubicBezTo>
                    <a:cubicBezTo>
                      <a:pt x="86680" y="45321"/>
                      <a:pt x="86978" y="44614"/>
                      <a:pt x="87129" y="43752"/>
                    </a:cubicBezTo>
                    <a:cubicBezTo>
                      <a:pt x="87236" y="43123"/>
                      <a:pt x="87269" y="42382"/>
                      <a:pt x="87233" y="41545"/>
                    </a:cubicBezTo>
                    <a:cubicBezTo>
                      <a:pt x="87177" y="40404"/>
                      <a:pt x="86952" y="38694"/>
                      <a:pt x="86488" y="37638"/>
                    </a:cubicBezTo>
                    <a:cubicBezTo>
                      <a:pt x="86462" y="37582"/>
                      <a:pt x="86437" y="37527"/>
                      <a:pt x="86410" y="37475"/>
                    </a:cubicBezTo>
                    <a:cubicBezTo>
                      <a:pt x="86565" y="37258"/>
                      <a:pt x="86698" y="37019"/>
                      <a:pt x="86808" y="36754"/>
                    </a:cubicBezTo>
                    <a:cubicBezTo>
                      <a:pt x="87056" y="36179"/>
                      <a:pt x="87202" y="35464"/>
                      <a:pt x="87265" y="34566"/>
                    </a:cubicBezTo>
                    <a:cubicBezTo>
                      <a:pt x="87309" y="33920"/>
                      <a:pt x="87309" y="33177"/>
                      <a:pt x="87262" y="32410"/>
                    </a:cubicBezTo>
                    <a:cubicBezTo>
                      <a:pt x="87202" y="31412"/>
                      <a:pt x="87022" y="29552"/>
                      <a:pt x="86470" y="28347"/>
                    </a:cubicBezTo>
                    <a:cubicBezTo>
                      <a:pt x="86308" y="27990"/>
                      <a:pt x="86079" y="27662"/>
                      <a:pt x="85799" y="27378"/>
                    </a:cubicBezTo>
                    <a:cubicBezTo>
                      <a:pt x="86164" y="26840"/>
                      <a:pt x="86422" y="26189"/>
                      <a:pt x="86569" y="25433"/>
                    </a:cubicBezTo>
                    <a:cubicBezTo>
                      <a:pt x="86706" y="24733"/>
                      <a:pt x="86746" y="23926"/>
                      <a:pt x="86687" y="23101"/>
                    </a:cubicBezTo>
                    <a:cubicBezTo>
                      <a:pt x="86621" y="22166"/>
                      <a:pt x="86437" y="21248"/>
                      <a:pt x="86153" y="20446"/>
                    </a:cubicBezTo>
                    <a:cubicBezTo>
                      <a:pt x="85752" y="19307"/>
                      <a:pt x="85165" y="18445"/>
                      <a:pt x="84414" y="17882"/>
                    </a:cubicBezTo>
                    <a:cubicBezTo>
                      <a:pt x="84167" y="17693"/>
                      <a:pt x="83895" y="17542"/>
                      <a:pt x="83603" y="17428"/>
                    </a:cubicBezTo>
                    <a:cubicBezTo>
                      <a:pt x="83640" y="17348"/>
                      <a:pt x="83678" y="17263"/>
                      <a:pt x="83710" y="17178"/>
                    </a:cubicBezTo>
                    <a:cubicBezTo>
                      <a:pt x="83943" y="16596"/>
                      <a:pt x="84050" y="15969"/>
                      <a:pt x="84031" y="15318"/>
                    </a:cubicBezTo>
                    <a:cubicBezTo>
                      <a:pt x="83998" y="14209"/>
                      <a:pt x="83678" y="13055"/>
                      <a:pt x="83081" y="11888"/>
                    </a:cubicBezTo>
                    <a:cubicBezTo>
                      <a:pt x="82904" y="11542"/>
                      <a:pt x="82702" y="11195"/>
                      <a:pt x="82476" y="10857"/>
                    </a:cubicBezTo>
                    <a:cubicBezTo>
                      <a:pt x="82882" y="9939"/>
                      <a:pt x="83158" y="8941"/>
                      <a:pt x="83302" y="7876"/>
                    </a:cubicBezTo>
                    <a:cubicBezTo>
                      <a:pt x="83663" y="5169"/>
                      <a:pt x="82786" y="3515"/>
                      <a:pt x="81990" y="2605"/>
                    </a:cubicBezTo>
                    <a:cubicBezTo>
                      <a:pt x="81471" y="2016"/>
                      <a:pt x="80840" y="1562"/>
                      <a:pt x="80116" y="1261"/>
                    </a:cubicBezTo>
                    <a:cubicBezTo>
                      <a:pt x="79463" y="987"/>
                      <a:pt x="78767" y="851"/>
                      <a:pt x="78038" y="851"/>
                    </a:cubicBezTo>
                    <a:cubicBezTo>
                      <a:pt x="77139" y="851"/>
                      <a:pt x="76233" y="1065"/>
                      <a:pt x="75422" y="1474"/>
                    </a:cubicBezTo>
                    <a:cubicBezTo>
                      <a:pt x="74891" y="1743"/>
                      <a:pt x="74409" y="2089"/>
                      <a:pt x="73993" y="2502"/>
                    </a:cubicBezTo>
                    <a:cubicBezTo>
                      <a:pt x="73698" y="1909"/>
                      <a:pt x="73256" y="1400"/>
                      <a:pt x="72700" y="1025"/>
                    </a:cubicBezTo>
                    <a:cubicBezTo>
                      <a:pt x="72030" y="575"/>
                      <a:pt x="71230" y="336"/>
                      <a:pt x="70394" y="336"/>
                    </a:cubicBezTo>
                    <a:cubicBezTo>
                      <a:pt x="70129" y="336"/>
                      <a:pt x="69867" y="358"/>
                      <a:pt x="69609" y="406"/>
                    </a:cubicBezTo>
                    <a:cubicBezTo>
                      <a:pt x="69024" y="140"/>
                      <a:pt x="68397" y="1"/>
                      <a:pt x="67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41;p35">
                <a:extLst>
                  <a:ext uri="{FF2B5EF4-FFF2-40B4-BE49-F238E27FC236}">
                    <a16:creationId xmlns:a16="http://schemas.microsoft.com/office/drawing/2014/main" id="{BF9E2AB8-E587-4AF6-B943-C0E1C968E6A0}"/>
                  </a:ext>
                </a:extLst>
              </p:cNvPr>
              <p:cNvSpPr/>
              <p:nvPr/>
            </p:nvSpPr>
            <p:spPr>
              <a:xfrm>
                <a:off x="5484075" y="4161950"/>
                <a:ext cx="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42;p35">
                <a:extLst>
                  <a:ext uri="{FF2B5EF4-FFF2-40B4-BE49-F238E27FC236}">
                    <a16:creationId xmlns:a16="http://schemas.microsoft.com/office/drawing/2014/main" id="{F9D996EC-93CF-4D32-A111-F1009D30BAFF}"/>
                  </a:ext>
                </a:extLst>
              </p:cNvPr>
              <p:cNvSpPr/>
              <p:nvPr/>
            </p:nvSpPr>
            <p:spPr>
              <a:xfrm>
                <a:off x="4967900" y="4665675"/>
                <a:ext cx="19597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14125" extrusionOk="0">
                    <a:moveTo>
                      <a:pt x="5048" y="1"/>
                    </a:moveTo>
                    <a:cubicBezTo>
                      <a:pt x="2845" y="1"/>
                      <a:pt x="0" y="1139"/>
                      <a:pt x="0" y="1139"/>
                    </a:cubicBezTo>
                    <a:cubicBezTo>
                      <a:pt x="0" y="1139"/>
                      <a:pt x="243" y="3158"/>
                      <a:pt x="593" y="5567"/>
                    </a:cubicBezTo>
                    <a:cubicBezTo>
                      <a:pt x="800" y="6908"/>
                      <a:pt x="1031" y="8378"/>
                      <a:pt x="1286" y="9690"/>
                    </a:cubicBezTo>
                    <a:cubicBezTo>
                      <a:pt x="1669" y="11672"/>
                      <a:pt x="2089" y="13285"/>
                      <a:pt x="2471" y="13542"/>
                    </a:cubicBezTo>
                    <a:cubicBezTo>
                      <a:pt x="3032" y="13917"/>
                      <a:pt x="4215" y="14125"/>
                      <a:pt x="5310" y="14125"/>
                    </a:cubicBezTo>
                    <a:cubicBezTo>
                      <a:pt x="5433" y="14125"/>
                      <a:pt x="5554" y="14122"/>
                      <a:pt x="5673" y="14117"/>
                    </a:cubicBezTo>
                    <a:cubicBezTo>
                      <a:pt x="6543" y="14076"/>
                      <a:pt x="7308" y="13889"/>
                      <a:pt x="7570" y="13542"/>
                    </a:cubicBezTo>
                    <a:cubicBezTo>
                      <a:pt x="7839" y="13178"/>
                      <a:pt x="7839" y="11672"/>
                      <a:pt x="7765" y="9756"/>
                    </a:cubicBezTo>
                    <a:cubicBezTo>
                      <a:pt x="7684" y="7347"/>
                      <a:pt x="7482" y="4289"/>
                      <a:pt x="7570" y="2053"/>
                    </a:cubicBezTo>
                    <a:cubicBezTo>
                      <a:pt x="7631" y="479"/>
                      <a:pt x="6474" y="1"/>
                      <a:pt x="50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43;p35">
                <a:extLst>
                  <a:ext uri="{FF2B5EF4-FFF2-40B4-BE49-F238E27FC236}">
                    <a16:creationId xmlns:a16="http://schemas.microsoft.com/office/drawing/2014/main" id="{0CF4573C-189E-48F8-9FDE-3D8D373E2B17}"/>
                  </a:ext>
                </a:extLst>
              </p:cNvPr>
              <p:cNvSpPr/>
              <p:nvPr/>
            </p:nvSpPr>
            <p:spPr>
              <a:xfrm>
                <a:off x="5455350" y="4667450"/>
                <a:ext cx="191775" cy="35352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4141" extrusionOk="0">
                    <a:moveTo>
                      <a:pt x="4641" y="0"/>
                    </a:moveTo>
                    <a:cubicBezTo>
                      <a:pt x="2521" y="0"/>
                      <a:pt x="0" y="825"/>
                      <a:pt x="0" y="825"/>
                    </a:cubicBezTo>
                    <a:cubicBezTo>
                      <a:pt x="0" y="825"/>
                      <a:pt x="103" y="2830"/>
                      <a:pt x="310" y="5239"/>
                    </a:cubicBezTo>
                    <a:cubicBezTo>
                      <a:pt x="420" y="6609"/>
                      <a:pt x="563" y="8112"/>
                      <a:pt x="733" y="9445"/>
                    </a:cubicBezTo>
                    <a:cubicBezTo>
                      <a:pt x="995" y="11446"/>
                      <a:pt x="1308" y="13085"/>
                      <a:pt x="1672" y="13369"/>
                    </a:cubicBezTo>
                    <a:cubicBezTo>
                      <a:pt x="2192" y="13762"/>
                      <a:pt x="3312" y="14043"/>
                      <a:pt x="4373" y="14116"/>
                    </a:cubicBezTo>
                    <a:cubicBezTo>
                      <a:pt x="4580" y="14132"/>
                      <a:pt x="4785" y="14140"/>
                      <a:pt x="4984" y="14140"/>
                    </a:cubicBezTo>
                    <a:cubicBezTo>
                      <a:pt x="5792" y="14140"/>
                      <a:pt x="6490" y="14003"/>
                      <a:pt x="6760" y="13689"/>
                    </a:cubicBezTo>
                    <a:cubicBezTo>
                      <a:pt x="7055" y="13342"/>
                      <a:pt x="7154" y="11844"/>
                      <a:pt x="7198" y="9928"/>
                    </a:cubicBezTo>
                    <a:cubicBezTo>
                      <a:pt x="7272" y="7512"/>
                      <a:pt x="7264" y="4447"/>
                      <a:pt x="7493" y="2225"/>
                    </a:cubicBezTo>
                    <a:cubicBezTo>
                      <a:pt x="7671" y="490"/>
                      <a:pt x="6275" y="0"/>
                      <a:pt x="46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44;p35">
                <a:extLst>
                  <a:ext uri="{FF2B5EF4-FFF2-40B4-BE49-F238E27FC236}">
                    <a16:creationId xmlns:a16="http://schemas.microsoft.com/office/drawing/2014/main" id="{323B95D9-4281-4639-8CB8-AE240369DB01}"/>
                  </a:ext>
                </a:extLst>
              </p:cNvPr>
              <p:cNvSpPr/>
              <p:nvPr/>
            </p:nvSpPr>
            <p:spPr>
              <a:xfrm>
                <a:off x="5000125" y="4907800"/>
                <a:ext cx="1638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6554" h="4437" extrusionOk="0">
                    <a:moveTo>
                      <a:pt x="0" y="1"/>
                    </a:moveTo>
                    <a:cubicBezTo>
                      <a:pt x="383" y="1982"/>
                      <a:pt x="803" y="3596"/>
                      <a:pt x="1187" y="3857"/>
                    </a:cubicBezTo>
                    <a:cubicBezTo>
                      <a:pt x="1743" y="4230"/>
                      <a:pt x="2918" y="4437"/>
                      <a:pt x="4009" y="4437"/>
                    </a:cubicBezTo>
                    <a:cubicBezTo>
                      <a:pt x="5033" y="4437"/>
                      <a:pt x="5983" y="4255"/>
                      <a:pt x="6281" y="3857"/>
                    </a:cubicBezTo>
                    <a:cubicBezTo>
                      <a:pt x="6553" y="3493"/>
                      <a:pt x="6553" y="1982"/>
                      <a:pt x="6480" y="71"/>
                    </a:cubicBezTo>
                    <a:lnTo>
                      <a:pt x="6480" y="71"/>
                    </a:lnTo>
                    <a:cubicBezTo>
                      <a:pt x="5449" y="198"/>
                      <a:pt x="4405" y="252"/>
                      <a:pt x="3364" y="252"/>
                    </a:cubicBezTo>
                    <a:cubicBezTo>
                      <a:pt x="2903" y="252"/>
                      <a:pt x="2442" y="241"/>
                      <a:pt x="1983" y="222"/>
                    </a:cubicBezTo>
                    <a:cubicBezTo>
                      <a:pt x="1342" y="200"/>
                      <a:pt x="667" y="10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45;p35">
                <a:extLst>
                  <a:ext uri="{FF2B5EF4-FFF2-40B4-BE49-F238E27FC236}">
                    <a16:creationId xmlns:a16="http://schemas.microsoft.com/office/drawing/2014/main" id="{F68D52A1-7632-4EE7-B8A4-9BBAC3183DFB}"/>
                  </a:ext>
                </a:extLst>
              </p:cNvPr>
              <p:cNvSpPr/>
              <p:nvPr/>
            </p:nvSpPr>
            <p:spPr>
              <a:xfrm>
                <a:off x="5473750" y="4903475"/>
                <a:ext cx="161550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47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5" y="2005"/>
                      <a:pt x="572" y="3641"/>
                      <a:pt x="936" y="3923"/>
                    </a:cubicBezTo>
                    <a:cubicBezTo>
                      <a:pt x="1555" y="4397"/>
                      <a:pt x="3013" y="4699"/>
                      <a:pt x="4228" y="4699"/>
                    </a:cubicBezTo>
                    <a:cubicBezTo>
                      <a:pt x="5047" y="4699"/>
                      <a:pt x="5755" y="4562"/>
                      <a:pt x="6024" y="4248"/>
                    </a:cubicBezTo>
                    <a:cubicBezTo>
                      <a:pt x="6319" y="3901"/>
                      <a:pt x="6414" y="2398"/>
                      <a:pt x="6462" y="483"/>
                    </a:cubicBezTo>
                    <a:lnTo>
                      <a:pt x="6462" y="483"/>
                    </a:lnTo>
                    <a:cubicBezTo>
                      <a:pt x="6005" y="510"/>
                      <a:pt x="5546" y="523"/>
                      <a:pt x="5086" y="523"/>
                    </a:cubicBezTo>
                    <a:cubicBezTo>
                      <a:pt x="4043" y="523"/>
                      <a:pt x="2997" y="458"/>
                      <a:pt x="1964" y="351"/>
                    </a:cubicBezTo>
                    <a:cubicBezTo>
                      <a:pt x="1327" y="284"/>
                      <a:pt x="660" y="14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46;p35">
                <a:extLst>
                  <a:ext uri="{FF2B5EF4-FFF2-40B4-BE49-F238E27FC236}">
                    <a16:creationId xmlns:a16="http://schemas.microsoft.com/office/drawing/2014/main" id="{68542DF1-D5CE-4370-8FE0-C50A686FA25E}"/>
                  </a:ext>
                </a:extLst>
              </p:cNvPr>
              <p:cNvSpPr/>
              <p:nvPr/>
            </p:nvSpPr>
            <p:spPr>
              <a:xfrm>
                <a:off x="4975350" y="4751900"/>
                <a:ext cx="186700" cy="266725"/>
              </a:xfrm>
              <a:custGeom>
                <a:avLst/>
                <a:gdLst/>
                <a:ahLst/>
                <a:cxnLst/>
                <a:rect l="l" t="t" r="r" b="b"/>
                <a:pathLst>
                  <a:path w="7468" h="10669" extrusionOk="0">
                    <a:moveTo>
                      <a:pt x="0" y="1"/>
                    </a:moveTo>
                    <a:cubicBezTo>
                      <a:pt x="85" y="634"/>
                      <a:pt x="184" y="1356"/>
                      <a:pt x="295" y="2118"/>
                    </a:cubicBezTo>
                    <a:cubicBezTo>
                      <a:pt x="1267" y="2118"/>
                      <a:pt x="2244" y="2026"/>
                      <a:pt x="2852" y="2026"/>
                    </a:cubicBezTo>
                    <a:cubicBezTo>
                      <a:pt x="2929" y="2026"/>
                      <a:pt x="3003" y="2030"/>
                      <a:pt x="3069" y="2034"/>
                    </a:cubicBezTo>
                    <a:cubicBezTo>
                      <a:pt x="3389" y="2052"/>
                      <a:pt x="3732" y="2078"/>
                      <a:pt x="3990" y="2262"/>
                    </a:cubicBezTo>
                    <a:cubicBezTo>
                      <a:pt x="4354" y="2520"/>
                      <a:pt x="4454" y="3014"/>
                      <a:pt x="4516" y="3459"/>
                    </a:cubicBezTo>
                    <a:cubicBezTo>
                      <a:pt x="4660" y="4465"/>
                      <a:pt x="4778" y="5470"/>
                      <a:pt x="4878" y="6484"/>
                    </a:cubicBezTo>
                    <a:cubicBezTo>
                      <a:pt x="5743" y="6469"/>
                      <a:pt x="6609" y="6414"/>
                      <a:pt x="7467" y="6307"/>
                    </a:cubicBezTo>
                    <a:cubicBezTo>
                      <a:pt x="7408" y="4535"/>
                      <a:pt x="7284" y="2413"/>
                      <a:pt x="7253" y="527"/>
                    </a:cubicBezTo>
                    <a:cubicBezTo>
                      <a:pt x="3698" y="376"/>
                      <a:pt x="1481" y="89"/>
                      <a:pt x="0" y="1"/>
                    </a:cubicBezTo>
                    <a:close/>
                    <a:moveTo>
                      <a:pt x="7228" y="10146"/>
                    </a:moveTo>
                    <a:cubicBezTo>
                      <a:pt x="6930" y="10459"/>
                      <a:pt x="6200" y="10624"/>
                      <a:pt x="5371" y="10665"/>
                    </a:cubicBezTo>
                    <a:lnTo>
                      <a:pt x="5375" y="10668"/>
                    </a:lnTo>
                    <a:cubicBezTo>
                      <a:pt x="6200" y="10627"/>
                      <a:pt x="6933" y="10459"/>
                      <a:pt x="7228" y="10146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47;p35">
                <a:extLst>
                  <a:ext uri="{FF2B5EF4-FFF2-40B4-BE49-F238E27FC236}">
                    <a16:creationId xmlns:a16="http://schemas.microsoft.com/office/drawing/2014/main" id="{D125D372-5C2E-4A11-8951-06FF8A67FA79}"/>
                  </a:ext>
                </a:extLst>
              </p:cNvPr>
              <p:cNvSpPr/>
              <p:nvPr/>
            </p:nvSpPr>
            <p:spPr>
              <a:xfrm>
                <a:off x="5097275" y="4909550"/>
                <a:ext cx="6660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4359" extrusionOk="0">
                    <a:moveTo>
                      <a:pt x="2590" y="1"/>
                    </a:moveTo>
                    <a:lnTo>
                      <a:pt x="2590" y="1"/>
                    </a:lnTo>
                    <a:cubicBezTo>
                      <a:pt x="1732" y="108"/>
                      <a:pt x="866" y="163"/>
                      <a:pt x="1" y="178"/>
                    </a:cubicBezTo>
                    <a:cubicBezTo>
                      <a:pt x="56" y="763"/>
                      <a:pt x="103" y="1353"/>
                      <a:pt x="144" y="1942"/>
                    </a:cubicBezTo>
                    <a:cubicBezTo>
                      <a:pt x="196" y="2749"/>
                      <a:pt x="236" y="3581"/>
                      <a:pt x="494" y="4359"/>
                    </a:cubicBezTo>
                    <a:cubicBezTo>
                      <a:pt x="1323" y="4318"/>
                      <a:pt x="2053" y="4153"/>
                      <a:pt x="2351" y="3840"/>
                    </a:cubicBezTo>
                    <a:cubicBezTo>
                      <a:pt x="2366" y="3825"/>
                      <a:pt x="2380" y="3806"/>
                      <a:pt x="2395" y="3787"/>
                    </a:cubicBezTo>
                    <a:cubicBezTo>
                      <a:pt x="2664" y="3423"/>
                      <a:pt x="2664" y="1917"/>
                      <a:pt x="2590" y="1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48;p35">
                <a:extLst>
                  <a:ext uri="{FF2B5EF4-FFF2-40B4-BE49-F238E27FC236}">
                    <a16:creationId xmlns:a16="http://schemas.microsoft.com/office/drawing/2014/main" id="{B403A59C-D8E9-46B4-8BB9-DE8920103573}"/>
                  </a:ext>
                </a:extLst>
              </p:cNvPr>
              <p:cNvSpPr/>
              <p:nvPr/>
            </p:nvSpPr>
            <p:spPr>
              <a:xfrm>
                <a:off x="5460025" y="4741675"/>
                <a:ext cx="1810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9608" extrusionOk="0">
                    <a:moveTo>
                      <a:pt x="7240" y="0"/>
                    </a:moveTo>
                    <a:lnTo>
                      <a:pt x="7240" y="0"/>
                    </a:lnTo>
                    <a:cubicBezTo>
                      <a:pt x="5655" y="184"/>
                      <a:pt x="3224" y="524"/>
                      <a:pt x="1" y="763"/>
                    </a:cubicBezTo>
                    <a:cubicBezTo>
                      <a:pt x="38" y="1234"/>
                      <a:pt x="79" y="1743"/>
                      <a:pt x="123" y="2270"/>
                    </a:cubicBezTo>
                    <a:cubicBezTo>
                      <a:pt x="977" y="2115"/>
                      <a:pt x="1887" y="1971"/>
                      <a:pt x="2520" y="1971"/>
                    </a:cubicBezTo>
                    <a:cubicBezTo>
                      <a:pt x="2962" y="1971"/>
                      <a:pt x="3268" y="2041"/>
                      <a:pt x="3320" y="2233"/>
                    </a:cubicBezTo>
                    <a:cubicBezTo>
                      <a:pt x="3740" y="3773"/>
                      <a:pt x="4009" y="5356"/>
                      <a:pt x="4127" y="6952"/>
                    </a:cubicBezTo>
                    <a:cubicBezTo>
                      <a:pt x="4624" y="6981"/>
                      <a:pt x="5125" y="6996"/>
                      <a:pt x="5623" y="6996"/>
                    </a:cubicBezTo>
                    <a:cubicBezTo>
                      <a:pt x="6087" y="6996"/>
                      <a:pt x="6547" y="6981"/>
                      <a:pt x="7011" y="6955"/>
                    </a:cubicBezTo>
                    <a:cubicBezTo>
                      <a:pt x="7077" y="4800"/>
                      <a:pt x="7077" y="2129"/>
                      <a:pt x="7240" y="0"/>
                    </a:cubicBezTo>
                    <a:close/>
                    <a:moveTo>
                      <a:pt x="6956" y="8503"/>
                    </a:moveTo>
                    <a:cubicBezTo>
                      <a:pt x="6930" y="8915"/>
                      <a:pt x="6905" y="9290"/>
                      <a:pt x="6864" y="9608"/>
                    </a:cubicBezTo>
                    <a:cubicBezTo>
                      <a:pt x="6905" y="9290"/>
                      <a:pt x="6934" y="8915"/>
                      <a:pt x="6956" y="8503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49;p35">
                <a:extLst>
                  <a:ext uri="{FF2B5EF4-FFF2-40B4-BE49-F238E27FC236}">
                    <a16:creationId xmlns:a16="http://schemas.microsoft.com/office/drawing/2014/main" id="{CA332825-64BE-4EF6-8413-B4A466978C15}"/>
                  </a:ext>
                </a:extLst>
              </p:cNvPr>
              <p:cNvSpPr/>
              <p:nvPr/>
            </p:nvSpPr>
            <p:spPr>
              <a:xfrm>
                <a:off x="5563175" y="4915450"/>
                <a:ext cx="72125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4219" extrusionOk="0">
                    <a:moveTo>
                      <a:pt x="1" y="1"/>
                    </a:moveTo>
                    <a:cubicBezTo>
                      <a:pt x="64" y="855"/>
                      <a:pt x="82" y="1713"/>
                      <a:pt x="56" y="2572"/>
                    </a:cubicBezTo>
                    <a:cubicBezTo>
                      <a:pt x="41" y="3102"/>
                      <a:pt x="16" y="3658"/>
                      <a:pt x="60" y="4196"/>
                    </a:cubicBezTo>
                    <a:cubicBezTo>
                      <a:pt x="266" y="4211"/>
                      <a:pt x="468" y="4218"/>
                      <a:pt x="667" y="4218"/>
                    </a:cubicBezTo>
                    <a:cubicBezTo>
                      <a:pt x="1478" y="4218"/>
                      <a:pt x="2177" y="4082"/>
                      <a:pt x="2447" y="3769"/>
                    </a:cubicBezTo>
                    <a:cubicBezTo>
                      <a:pt x="2580" y="3611"/>
                      <a:pt x="2672" y="3220"/>
                      <a:pt x="2738" y="2657"/>
                    </a:cubicBezTo>
                    <a:cubicBezTo>
                      <a:pt x="2779" y="2339"/>
                      <a:pt x="2804" y="1964"/>
                      <a:pt x="2830" y="1552"/>
                    </a:cubicBezTo>
                    <a:cubicBezTo>
                      <a:pt x="2856" y="1084"/>
                      <a:pt x="2871" y="560"/>
                      <a:pt x="2885" y="8"/>
                    </a:cubicBezTo>
                    <a:lnTo>
                      <a:pt x="2885" y="4"/>
                    </a:lnTo>
                    <a:cubicBezTo>
                      <a:pt x="2421" y="30"/>
                      <a:pt x="1961" y="45"/>
                      <a:pt x="1497" y="45"/>
                    </a:cubicBezTo>
                    <a:cubicBezTo>
                      <a:pt x="999" y="45"/>
                      <a:pt x="498" y="30"/>
                      <a:pt x="1" y="1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50;p35">
                <a:extLst>
                  <a:ext uri="{FF2B5EF4-FFF2-40B4-BE49-F238E27FC236}">
                    <a16:creationId xmlns:a16="http://schemas.microsoft.com/office/drawing/2014/main" id="{F442D743-A8A8-427B-B33B-9881820CBBC6}"/>
                  </a:ext>
                </a:extLst>
              </p:cNvPr>
              <p:cNvSpPr/>
              <p:nvPr/>
            </p:nvSpPr>
            <p:spPr>
              <a:xfrm>
                <a:off x="5573775" y="2719925"/>
                <a:ext cx="172050" cy="261750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10470" extrusionOk="0">
                    <a:moveTo>
                      <a:pt x="15" y="10242"/>
                    </a:moveTo>
                    <a:cubicBezTo>
                      <a:pt x="1" y="10358"/>
                      <a:pt x="1" y="10415"/>
                      <a:pt x="13" y="10415"/>
                    </a:cubicBezTo>
                    <a:cubicBezTo>
                      <a:pt x="24" y="10415"/>
                      <a:pt x="47" y="10361"/>
                      <a:pt x="78" y="10255"/>
                    </a:cubicBezTo>
                    <a:lnTo>
                      <a:pt x="78" y="10255"/>
                    </a:lnTo>
                    <a:cubicBezTo>
                      <a:pt x="57" y="10251"/>
                      <a:pt x="36" y="10246"/>
                      <a:pt x="15" y="10242"/>
                    </a:cubicBezTo>
                    <a:close/>
                    <a:moveTo>
                      <a:pt x="3343" y="0"/>
                    </a:moveTo>
                    <a:cubicBezTo>
                      <a:pt x="2175" y="0"/>
                      <a:pt x="1054" y="1191"/>
                      <a:pt x="944" y="3342"/>
                    </a:cubicBezTo>
                    <a:cubicBezTo>
                      <a:pt x="748" y="7162"/>
                      <a:pt x="264" y="9625"/>
                      <a:pt x="78" y="10255"/>
                    </a:cubicBezTo>
                    <a:lnTo>
                      <a:pt x="78" y="10255"/>
                    </a:lnTo>
                    <a:cubicBezTo>
                      <a:pt x="891" y="10416"/>
                      <a:pt x="1556" y="10470"/>
                      <a:pt x="2084" y="10470"/>
                    </a:cubicBezTo>
                    <a:cubicBezTo>
                      <a:pt x="3167" y="10470"/>
                      <a:pt x="3669" y="10242"/>
                      <a:pt x="3669" y="10242"/>
                    </a:cubicBezTo>
                    <a:cubicBezTo>
                      <a:pt x="3669" y="10242"/>
                      <a:pt x="6881" y="6120"/>
                      <a:pt x="5750" y="2413"/>
                    </a:cubicBezTo>
                    <a:cubicBezTo>
                      <a:pt x="5247" y="765"/>
                      <a:pt x="4280" y="0"/>
                      <a:pt x="3343" y="0"/>
                    </a:cubicBezTo>
                    <a:close/>
                  </a:path>
                </a:pathLst>
              </a:custGeom>
              <a:solidFill>
                <a:srgbClr val="FFCC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51;p35">
                <a:extLst>
                  <a:ext uri="{FF2B5EF4-FFF2-40B4-BE49-F238E27FC236}">
                    <a16:creationId xmlns:a16="http://schemas.microsoft.com/office/drawing/2014/main" id="{8DE76E29-E55B-4F65-A149-A9A531FDD39F}"/>
                  </a:ext>
                </a:extLst>
              </p:cNvPr>
              <p:cNvSpPr/>
              <p:nvPr/>
            </p:nvSpPr>
            <p:spPr>
              <a:xfrm>
                <a:off x="5616900" y="2800600"/>
                <a:ext cx="85675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057" extrusionOk="0">
                    <a:moveTo>
                      <a:pt x="1778" y="1"/>
                    </a:moveTo>
                    <a:cubicBezTo>
                      <a:pt x="1777" y="1"/>
                      <a:pt x="1776" y="1"/>
                      <a:pt x="1775" y="1"/>
                    </a:cubicBezTo>
                    <a:cubicBezTo>
                      <a:pt x="706" y="8"/>
                      <a:pt x="1" y="4056"/>
                      <a:pt x="1255" y="4056"/>
                    </a:cubicBezTo>
                    <a:cubicBezTo>
                      <a:pt x="1351" y="4056"/>
                      <a:pt x="1457" y="4033"/>
                      <a:pt x="1576" y="3983"/>
                    </a:cubicBezTo>
                    <a:cubicBezTo>
                      <a:pt x="3427" y="3199"/>
                      <a:pt x="2921" y="1"/>
                      <a:pt x="17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52;p35">
                <a:extLst>
                  <a:ext uri="{FF2B5EF4-FFF2-40B4-BE49-F238E27FC236}">
                    <a16:creationId xmlns:a16="http://schemas.microsoft.com/office/drawing/2014/main" id="{117A2966-7BC5-42F9-A677-844475B165A7}"/>
                  </a:ext>
                </a:extLst>
              </p:cNvPr>
              <p:cNvSpPr/>
              <p:nvPr/>
            </p:nvSpPr>
            <p:spPr>
              <a:xfrm>
                <a:off x="5907525" y="3149150"/>
                <a:ext cx="168625" cy="195850"/>
              </a:xfrm>
              <a:custGeom>
                <a:avLst/>
                <a:gdLst/>
                <a:ahLst/>
                <a:cxnLst/>
                <a:rect l="l" t="t" r="r" b="b"/>
                <a:pathLst>
                  <a:path w="6745" h="7834" extrusionOk="0">
                    <a:moveTo>
                      <a:pt x="4440" y="1"/>
                    </a:moveTo>
                    <a:cubicBezTo>
                      <a:pt x="2876" y="1"/>
                      <a:pt x="0" y="2326"/>
                      <a:pt x="0" y="2326"/>
                    </a:cubicBezTo>
                    <a:lnTo>
                      <a:pt x="321" y="7833"/>
                    </a:lnTo>
                    <a:cubicBezTo>
                      <a:pt x="321" y="7833"/>
                      <a:pt x="4582" y="7281"/>
                      <a:pt x="5662" y="6202"/>
                    </a:cubicBezTo>
                    <a:cubicBezTo>
                      <a:pt x="6745" y="5126"/>
                      <a:pt x="6281" y="1103"/>
                      <a:pt x="5043" y="175"/>
                    </a:cubicBezTo>
                    <a:cubicBezTo>
                      <a:pt x="4881" y="54"/>
                      <a:pt x="4676" y="1"/>
                      <a:pt x="4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53;p35">
                <a:extLst>
                  <a:ext uri="{FF2B5EF4-FFF2-40B4-BE49-F238E27FC236}">
                    <a16:creationId xmlns:a16="http://schemas.microsoft.com/office/drawing/2014/main" id="{161A6227-B771-465C-AFED-10332B684E4B}"/>
                  </a:ext>
                </a:extLst>
              </p:cNvPr>
              <p:cNvSpPr/>
              <p:nvPr/>
            </p:nvSpPr>
            <p:spPr>
              <a:xfrm>
                <a:off x="5915550" y="3374175"/>
                <a:ext cx="171575" cy="184125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7365" extrusionOk="0">
                    <a:moveTo>
                      <a:pt x="4150" y="1"/>
                    </a:moveTo>
                    <a:cubicBezTo>
                      <a:pt x="2385" y="1"/>
                      <a:pt x="0" y="627"/>
                      <a:pt x="0" y="627"/>
                    </a:cubicBezTo>
                    <a:lnTo>
                      <a:pt x="553" y="7221"/>
                    </a:lnTo>
                    <a:cubicBezTo>
                      <a:pt x="553" y="7221"/>
                      <a:pt x="2543" y="7365"/>
                      <a:pt x="4142" y="7365"/>
                    </a:cubicBezTo>
                    <a:cubicBezTo>
                      <a:pt x="4942" y="7365"/>
                      <a:pt x="5643" y="7329"/>
                      <a:pt x="5949" y="7221"/>
                    </a:cubicBezTo>
                    <a:cubicBezTo>
                      <a:pt x="6862" y="6896"/>
                      <a:pt x="6575" y="1986"/>
                      <a:pt x="5949" y="608"/>
                    </a:cubicBezTo>
                    <a:cubicBezTo>
                      <a:pt x="5741" y="153"/>
                      <a:pt x="5021" y="1"/>
                      <a:pt x="4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54;p35">
                <a:extLst>
                  <a:ext uri="{FF2B5EF4-FFF2-40B4-BE49-F238E27FC236}">
                    <a16:creationId xmlns:a16="http://schemas.microsoft.com/office/drawing/2014/main" id="{29BBD270-CE95-4666-B17A-2469471EFDFE}"/>
                  </a:ext>
                </a:extLst>
              </p:cNvPr>
              <p:cNvSpPr/>
              <p:nvPr/>
            </p:nvSpPr>
            <p:spPr>
              <a:xfrm>
                <a:off x="5937100" y="3610375"/>
                <a:ext cx="150025" cy="156200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6248" extrusionOk="0">
                    <a:moveTo>
                      <a:pt x="3907" y="1"/>
                    </a:moveTo>
                    <a:cubicBezTo>
                      <a:pt x="2391" y="1"/>
                      <a:pt x="0" y="723"/>
                      <a:pt x="0" y="723"/>
                    </a:cubicBezTo>
                    <a:lnTo>
                      <a:pt x="619" y="5973"/>
                    </a:lnTo>
                    <a:cubicBezTo>
                      <a:pt x="619" y="5973"/>
                      <a:pt x="2197" y="6248"/>
                      <a:pt x="3521" y="6248"/>
                    </a:cubicBezTo>
                    <a:cubicBezTo>
                      <a:pt x="4183" y="6248"/>
                      <a:pt x="4781" y="6179"/>
                      <a:pt x="5087" y="5973"/>
                    </a:cubicBezTo>
                    <a:cubicBezTo>
                      <a:pt x="6000" y="5357"/>
                      <a:pt x="5562" y="1493"/>
                      <a:pt x="5087" y="413"/>
                    </a:cubicBezTo>
                    <a:cubicBezTo>
                      <a:pt x="4954" y="110"/>
                      <a:pt x="4497" y="1"/>
                      <a:pt x="39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55;p35">
                <a:extLst>
                  <a:ext uri="{FF2B5EF4-FFF2-40B4-BE49-F238E27FC236}">
                    <a16:creationId xmlns:a16="http://schemas.microsoft.com/office/drawing/2014/main" id="{A816357B-56D4-4311-A618-1A30E40AAF9A}"/>
                  </a:ext>
                </a:extLst>
              </p:cNvPr>
              <p:cNvSpPr/>
              <p:nvPr/>
            </p:nvSpPr>
            <p:spPr>
              <a:xfrm>
                <a:off x="6021463" y="4075341"/>
                <a:ext cx="131325" cy="170775"/>
              </a:xfrm>
              <a:custGeom>
                <a:avLst/>
                <a:gdLst/>
                <a:ahLst/>
                <a:cxnLst/>
                <a:rect l="l" t="t" r="r" b="b"/>
                <a:pathLst>
                  <a:path w="5253" h="6831" extrusionOk="0">
                    <a:moveTo>
                      <a:pt x="3693" y="0"/>
                    </a:moveTo>
                    <a:cubicBezTo>
                      <a:pt x="2186" y="0"/>
                      <a:pt x="0" y="688"/>
                      <a:pt x="0" y="688"/>
                    </a:cubicBezTo>
                    <a:lnTo>
                      <a:pt x="310" y="6556"/>
                    </a:lnTo>
                    <a:cubicBezTo>
                      <a:pt x="310" y="6556"/>
                      <a:pt x="1408" y="6831"/>
                      <a:pt x="2506" y="6831"/>
                    </a:cubicBezTo>
                    <a:cubicBezTo>
                      <a:pt x="3055" y="6831"/>
                      <a:pt x="3603" y="6762"/>
                      <a:pt x="4015" y="6556"/>
                    </a:cubicBezTo>
                    <a:cubicBezTo>
                      <a:pt x="5253" y="5937"/>
                      <a:pt x="5253" y="2232"/>
                      <a:pt x="5087" y="688"/>
                    </a:cubicBezTo>
                    <a:cubicBezTo>
                      <a:pt x="5031" y="172"/>
                      <a:pt x="4447" y="0"/>
                      <a:pt x="3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56;p35">
                <a:extLst>
                  <a:ext uri="{FF2B5EF4-FFF2-40B4-BE49-F238E27FC236}">
                    <a16:creationId xmlns:a16="http://schemas.microsoft.com/office/drawing/2014/main" id="{A5E5FA9E-0084-45E5-98DC-61663E51360C}"/>
                  </a:ext>
                </a:extLst>
              </p:cNvPr>
              <p:cNvSpPr/>
              <p:nvPr/>
            </p:nvSpPr>
            <p:spPr>
              <a:xfrm>
                <a:off x="5786500" y="2886775"/>
                <a:ext cx="212475" cy="216800"/>
              </a:xfrm>
              <a:custGeom>
                <a:avLst/>
                <a:gdLst/>
                <a:ahLst/>
                <a:cxnLst/>
                <a:rect l="l" t="t" r="r" b="b"/>
                <a:pathLst>
                  <a:path w="8499" h="8672" extrusionOk="0">
                    <a:moveTo>
                      <a:pt x="3899" y="0"/>
                    </a:moveTo>
                    <a:cubicBezTo>
                      <a:pt x="3857" y="0"/>
                      <a:pt x="3819" y="5"/>
                      <a:pt x="3784" y="13"/>
                    </a:cubicBezTo>
                    <a:cubicBezTo>
                      <a:pt x="2782" y="263"/>
                      <a:pt x="1" y="3873"/>
                      <a:pt x="1" y="3873"/>
                    </a:cubicBezTo>
                    <a:cubicBezTo>
                      <a:pt x="1" y="3873"/>
                      <a:pt x="2237" y="7804"/>
                      <a:pt x="3092" y="8662"/>
                    </a:cubicBezTo>
                    <a:cubicBezTo>
                      <a:pt x="3092" y="8662"/>
                      <a:pt x="3256" y="8672"/>
                      <a:pt x="3527" y="8672"/>
                    </a:cubicBezTo>
                    <a:cubicBezTo>
                      <a:pt x="4812" y="8672"/>
                      <a:pt x="8498" y="8461"/>
                      <a:pt x="8425" y="6036"/>
                    </a:cubicBezTo>
                    <a:cubicBezTo>
                      <a:pt x="8343" y="3207"/>
                      <a:pt x="5032" y="0"/>
                      <a:pt x="38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57;p35">
                <a:extLst>
                  <a:ext uri="{FF2B5EF4-FFF2-40B4-BE49-F238E27FC236}">
                    <a16:creationId xmlns:a16="http://schemas.microsoft.com/office/drawing/2014/main" id="{0BA99190-DB19-453F-B41E-9831D274AB3F}"/>
                  </a:ext>
                </a:extLst>
              </p:cNvPr>
              <p:cNvSpPr/>
              <p:nvPr/>
            </p:nvSpPr>
            <p:spPr>
              <a:xfrm>
                <a:off x="5608950" y="2835650"/>
                <a:ext cx="173700" cy="128750"/>
              </a:xfrm>
              <a:custGeom>
                <a:avLst/>
                <a:gdLst/>
                <a:ahLst/>
                <a:cxnLst/>
                <a:rect l="l" t="t" r="r" b="b"/>
                <a:pathLst>
                  <a:path w="6948" h="5150" extrusionOk="0">
                    <a:moveTo>
                      <a:pt x="3325" y="1"/>
                    </a:moveTo>
                    <a:cubicBezTo>
                      <a:pt x="2048" y="1"/>
                      <a:pt x="911" y="286"/>
                      <a:pt x="538" y="569"/>
                    </a:cubicBezTo>
                    <a:cubicBezTo>
                      <a:pt x="1" y="979"/>
                      <a:pt x="538" y="5149"/>
                      <a:pt x="538" y="5149"/>
                    </a:cubicBezTo>
                    <a:lnTo>
                      <a:pt x="5095" y="5149"/>
                    </a:lnTo>
                    <a:cubicBezTo>
                      <a:pt x="5095" y="5149"/>
                      <a:pt x="6948" y="669"/>
                      <a:pt x="5095" y="205"/>
                    </a:cubicBezTo>
                    <a:cubicBezTo>
                      <a:pt x="4516" y="60"/>
                      <a:pt x="3906" y="1"/>
                      <a:pt x="3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58;p35">
                <a:extLst>
                  <a:ext uri="{FF2B5EF4-FFF2-40B4-BE49-F238E27FC236}">
                    <a16:creationId xmlns:a16="http://schemas.microsoft.com/office/drawing/2014/main" id="{1EC592AE-D692-440E-BDE6-597ECAAF95A6}"/>
                  </a:ext>
                </a:extLst>
              </p:cNvPr>
              <p:cNvSpPr/>
              <p:nvPr/>
            </p:nvSpPr>
            <p:spPr>
              <a:xfrm>
                <a:off x="5442900" y="2849000"/>
                <a:ext cx="15567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5080" extrusionOk="0">
                    <a:moveTo>
                      <a:pt x="3483" y="0"/>
                    </a:moveTo>
                    <a:cubicBezTo>
                      <a:pt x="1832" y="0"/>
                      <a:pt x="1" y="494"/>
                      <a:pt x="1" y="1524"/>
                    </a:cubicBezTo>
                    <a:cubicBezTo>
                      <a:pt x="1" y="2762"/>
                      <a:pt x="1080" y="5079"/>
                      <a:pt x="1080" y="5079"/>
                    </a:cubicBezTo>
                    <a:lnTo>
                      <a:pt x="5250" y="5079"/>
                    </a:lnTo>
                    <a:cubicBezTo>
                      <a:pt x="5250" y="5079"/>
                      <a:pt x="6226" y="294"/>
                      <a:pt x="4425" y="58"/>
                    </a:cubicBezTo>
                    <a:cubicBezTo>
                      <a:pt x="4128" y="19"/>
                      <a:pt x="3809" y="0"/>
                      <a:pt x="3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59;p35">
                <a:extLst>
                  <a:ext uri="{FF2B5EF4-FFF2-40B4-BE49-F238E27FC236}">
                    <a16:creationId xmlns:a16="http://schemas.microsoft.com/office/drawing/2014/main" id="{B1C31B3F-A79E-476A-A3BD-654C266258C0}"/>
                  </a:ext>
                </a:extLst>
              </p:cNvPr>
              <p:cNvSpPr/>
              <p:nvPr/>
            </p:nvSpPr>
            <p:spPr>
              <a:xfrm>
                <a:off x="4618575" y="2728275"/>
                <a:ext cx="1370375" cy="2314325"/>
              </a:xfrm>
              <a:custGeom>
                <a:avLst/>
                <a:gdLst/>
                <a:ahLst/>
                <a:cxnLst/>
                <a:rect l="l" t="t" r="r" b="b"/>
                <a:pathLst>
                  <a:path w="54815" h="92573" extrusionOk="0">
                    <a:moveTo>
                      <a:pt x="44190" y="1"/>
                    </a:moveTo>
                    <a:cubicBezTo>
                      <a:pt x="43615" y="1"/>
                      <a:pt x="43005" y="304"/>
                      <a:pt x="42699" y="927"/>
                    </a:cubicBezTo>
                    <a:cubicBezTo>
                      <a:pt x="42083" y="2186"/>
                      <a:pt x="43472" y="2552"/>
                      <a:pt x="43472" y="2552"/>
                    </a:cubicBezTo>
                    <a:cubicBezTo>
                      <a:pt x="43472" y="2552"/>
                      <a:pt x="43627" y="5428"/>
                      <a:pt x="43163" y="7130"/>
                    </a:cubicBezTo>
                    <a:cubicBezTo>
                      <a:pt x="42868" y="8210"/>
                      <a:pt x="42448" y="8482"/>
                      <a:pt x="41619" y="8655"/>
                    </a:cubicBezTo>
                    <a:cubicBezTo>
                      <a:pt x="41148" y="8747"/>
                      <a:pt x="40551" y="8814"/>
                      <a:pt x="39767" y="8983"/>
                    </a:cubicBezTo>
                    <a:cubicBezTo>
                      <a:pt x="39049" y="9135"/>
                      <a:pt x="38586" y="9237"/>
                      <a:pt x="38282" y="9237"/>
                    </a:cubicBezTo>
                    <a:cubicBezTo>
                      <a:pt x="38034" y="9237"/>
                      <a:pt x="37893" y="9169"/>
                      <a:pt x="37807" y="9006"/>
                    </a:cubicBezTo>
                    <a:cubicBezTo>
                      <a:pt x="37678" y="8773"/>
                      <a:pt x="37667" y="8327"/>
                      <a:pt x="37604" y="7591"/>
                    </a:cubicBezTo>
                    <a:cubicBezTo>
                      <a:pt x="37450" y="5738"/>
                      <a:pt x="37295" y="3421"/>
                      <a:pt x="37295" y="3421"/>
                    </a:cubicBezTo>
                    <a:cubicBezTo>
                      <a:pt x="37295" y="3421"/>
                      <a:pt x="38344" y="3118"/>
                      <a:pt x="38374" y="1851"/>
                    </a:cubicBezTo>
                    <a:cubicBezTo>
                      <a:pt x="38397" y="979"/>
                      <a:pt x="37689" y="395"/>
                      <a:pt x="36937" y="395"/>
                    </a:cubicBezTo>
                    <a:cubicBezTo>
                      <a:pt x="36850" y="395"/>
                      <a:pt x="36763" y="402"/>
                      <a:pt x="36676" y="418"/>
                    </a:cubicBezTo>
                    <a:cubicBezTo>
                      <a:pt x="36411" y="470"/>
                      <a:pt x="36146" y="592"/>
                      <a:pt x="35925" y="816"/>
                    </a:cubicBezTo>
                    <a:cubicBezTo>
                      <a:pt x="33784" y="2880"/>
                      <a:pt x="35906" y="3115"/>
                      <a:pt x="35906" y="3115"/>
                    </a:cubicBezTo>
                    <a:cubicBezTo>
                      <a:pt x="35906" y="3115"/>
                      <a:pt x="36212" y="7535"/>
                      <a:pt x="36061" y="8567"/>
                    </a:cubicBezTo>
                    <a:cubicBezTo>
                      <a:pt x="36035" y="8754"/>
                      <a:pt x="35850" y="8891"/>
                      <a:pt x="35527" y="9013"/>
                    </a:cubicBezTo>
                    <a:cubicBezTo>
                      <a:pt x="34072" y="9594"/>
                      <a:pt x="29784" y="10007"/>
                      <a:pt x="24346" y="13850"/>
                    </a:cubicBezTo>
                    <a:cubicBezTo>
                      <a:pt x="24236" y="13923"/>
                      <a:pt x="24125" y="14004"/>
                      <a:pt x="24011" y="14086"/>
                    </a:cubicBezTo>
                    <a:cubicBezTo>
                      <a:pt x="19649" y="17253"/>
                      <a:pt x="17896" y="21512"/>
                      <a:pt x="18313" y="25254"/>
                    </a:cubicBezTo>
                    <a:cubicBezTo>
                      <a:pt x="18534" y="27343"/>
                      <a:pt x="19428" y="29262"/>
                      <a:pt x="20924" y="30758"/>
                    </a:cubicBezTo>
                    <a:cubicBezTo>
                      <a:pt x="21135" y="30967"/>
                      <a:pt x="21351" y="31152"/>
                      <a:pt x="21591" y="31325"/>
                    </a:cubicBezTo>
                    <a:cubicBezTo>
                      <a:pt x="23406" y="32674"/>
                      <a:pt x="26016" y="33093"/>
                      <a:pt x="28583" y="33093"/>
                    </a:cubicBezTo>
                    <a:cubicBezTo>
                      <a:pt x="30804" y="33093"/>
                      <a:pt x="32993" y="32779"/>
                      <a:pt x="34606" y="32482"/>
                    </a:cubicBezTo>
                    <a:cubicBezTo>
                      <a:pt x="35762" y="32271"/>
                      <a:pt x="36620" y="32069"/>
                      <a:pt x="36986" y="31996"/>
                    </a:cubicBezTo>
                    <a:cubicBezTo>
                      <a:pt x="36992" y="31994"/>
                      <a:pt x="36998" y="31994"/>
                      <a:pt x="37004" y="31994"/>
                    </a:cubicBezTo>
                    <a:cubicBezTo>
                      <a:pt x="37428" y="31994"/>
                      <a:pt x="37978" y="35037"/>
                      <a:pt x="38392" y="39043"/>
                    </a:cubicBezTo>
                    <a:lnTo>
                      <a:pt x="38400" y="39043"/>
                    </a:lnTo>
                    <a:cubicBezTo>
                      <a:pt x="38772" y="42583"/>
                      <a:pt x="39048" y="46874"/>
                      <a:pt x="39055" y="50488"/>
                    </a:cubicBezTo>
                    <a:cubicBezTo>
                      <a:pt x="39063" y="51652"/>
                      <a:pt x="39038" y="52738"/>
                      <a:pt x="38975" y="53715"/>
                    </a:cubicBezTo>
                    <a:lnTo>
                      <a:pt x="38975" y="53722"/>
                    </a:lnTo>
                    <a:cubicBezTo>
                      <a:pt x="38883" y="55295"/>
                      <a:pt x="38702" y="56570"/>
                      <a:pt x="38407" y="57329"/>
                    </a:cubicBezTo>
                    <a:cubicBezTo>
                      <a:pt x="38407" y="57336"/>
                      <a:pt x="38400" y="57336"/>
                      <a:pt x="38400" y="57336"/>
                    </a:cubicBezTo>
                    <a:cubicBezTo>
                      <a:pt x="38352" y="57490"/>
                      <a:pt x="38290" y="57619"/>
                      <a:pt x="38223" y="57730"/>
                    </a:cubicBezTo>
                    <a:cubicBezTo>
                      <a:pt x="37530" y="58869"/>
                      <a:pt x="36628" y="59557"/>
                      <a:pt x="35372" y="59922"/>
                    </a:cubicBezTo>
                    <a:cubicBezTo>
                      <a:pt x="34588" y="60152"/>
                      <a:pt x="33662" y="60253"/>
                      <a:pt x="32560" y="60253"/>
                    </a:cubicBezTo>
                    <a:cubicBezTo>
                      <a:pt x="32353" y="60253"/>
                      <a:pt x="32140" y="60250"/>
                      <a:pt x="31921" y="60243"/>
                    </a:cubicBezTo>
                    <a:cubicBezTo>
                      <a:pt x="31574" y="60231"/>
                      <a:pt x="31217" y="60220"/>
                      <a:pt x="30838" y="60195"/>
                    </a:cubicBezTo>
                    <a:cubicBezTo>
                      <a:pt x="28837" y="60073"/>
                      <a:pt x="26346" y="59745"/>
                      <a:pt x="23241" y="59329"/>
                    </a:cubicBezTo>
                    <a:cubicBezTo>
                      <a:pt x="22869" y="59281"/>
                      <a:pt x="22493" y="59229"/>
                      <a:pt x="22121" y="59189"/>
                    </a:cubicBezTo>
                    <a:cubicBezTo>
                      <a:pt x="21219" y="59071"/>
                      <a:pt x="20312" y="58971"/>
                      <a:pt x="19418" y="58887"/>
                    </a:cubicBezTo>
                    <a:cubicBezTo>
                      <a:pt x="17502" y="58695"/>
                      <a:pt x="15617" y="58577"/>
                      <a:pt x="13821" y="58577"/>
                    </a:cubicBezTo>
                    <a:cubicBezTo>
                      <a:pt x="13762" y="58577"/>
                      <a:pt x="13704" y="58578"/>
                      <a:pt x="13645" y="58578"/>
                    </a:cubicBezTo>
                    <a:lnTo>
                      <a:pt x="13642" y="58578"/>
                    </a:lnTo>
                    <a:cubicBezTo>
                      <a:pt x="8061" y="58600"/>
                      <a:pt x="3430" y="59801"/>
                      <a:pt x="1773" y="63653"/>
                    </a:cubicBezTo>
                    <a:cubicBezTo>
                      <a:pt x="1386" y="64556"/>
                      <a:pt x="1050" y="65658"/>
                      <a:pt x="792" y="66892"/>
                    </a:cubicBezTo>
                    <a:cubicBezTo>
                      <a:pt x="211" y="69633"/>
                      <a:pt x="0" y="73069"/>
                      <a:pt x="391" y="76665"/>
                    </a:cubicBezTo>
                    <a:cubicBezTo>
                      <a:pt x="804" y="80463"/>
                      <a:pt x="1883" y="84448"/>
                      <a:pt x="3898" y="87981"/>
                    </a:cubicBezTo>
                    <a:cubicBezTo>
                      <a:pt x="4572" y="89163"/>
                      <a:pt x="5349" y="90298"/>
                      <a:pt x="6245" y="91356"/>
                    </a:cubicBezTo>
                    <a:cubicBezTo>
                      <a:pt x="6727" y="91923"/>
                      <a:pt x="7390" y="92295"/>
                      <a:pt x="8123" y="92380"/>
                    </a:cubicBezTo>
                    <a:cubicBezTo>
                      <a:pt x="8267" y="92398"/>
                      <a:pt x="8414" y="92412"/>
                      <a:pt x="8576" y="92431"/>
                    </a:cubicBezTo>
                    <a:cubicBezTo>
                      <a:pt x="8945" y="92472"/>
                      <a:pt x="9361" y="92509"/>
                      <a:pt x="9785" y="92534"/>
                    </a:cubicBezTo>
                    <a:cubicBezTo>
                      <a:pt x="10145" y="92559"/>
                      <a:pt x="10516" y="92573"/>
                      <a:pt x="10882" y="92573"/>
                    </a:cubicBezTo>
                    <a:cubicBezTo>
                      <a:pt x="11077" y="92573"/>
                      <a:pt x="11271" y="92569"/>
                      <a:pt x="11461" y="92560"/>
                    </a:cubicBezTo>
                    <a:cubicBezTo>
                      <a:pt x="12455" y="92516"/>
                      <a:pt x="13151" y="91565"/>
                      <a:pt x="12886" y="90608"/>
                    </a:cubicBezTo>
                    <a:cubicBezTo>
                      <a:pt x="12658" y="89775"/>
                      <a:pt x="12367" y="88685"/>
                      <a:pt x="12109" y="87554"/>
                    </a:cubicBezTo>
                    <a:cubicBezTo>
                      <a:pt x="11608" y="85388"/>
                      <a:pt x="11199" y="83041"/>
                      <a:pt x="11461" y="81896"/>
                    </a:cubicBezTo>
                    <a:cubicBezTo>
                      <a:pt x="11524" y="81590"/>
                      <a:pt x="11638" y="81365"/>
                      <a:pt x="11811" y="81262"/>
                    </a:cubicBezTo>
                    <a:cubicBezTo>
                      <a:pt x="12229" y="81007"/>
                      <a:pt x="12731" y="80915"/>
                      <a:pt x="13446" y="80915"/>
                    </a:cubicBezTo>
                    <a:cubicBezTo>
                      <a:pt x="13694" y="80915"/>
                      <a:pt x="13967" y="80926"/>
                      <a:pt x="14271" y="80946"/>
                    </a:cubicBezTo>
                    <a:cubicBezTo>
                      <a:pt x="15752" y="81034"/>
                      <a:pt x="17969" y="81321"/>
                      <a:pt x="21528" y="81472"/>
                    </a:cubicBezTo>
                    <a:cubicBezTo>
                      <a:pt x="22906" y="81531"/>
                      <a:pt x="24483" y="81568"/>
                      <a:pt x="26292" y="81568"/>
                    </a:cubicBezTo>
                    <a:cubicBezTo>
                      <a:pt x="27138" y="81568"/>
                      <a:pt x="27953" y="81556"/>
                      <a:pt x="28738" y="81538"/>
                    </a:cubicBezTo>
                    <a:cubicBezTo>
                      <a:pt x="36214" y="81358"/>
                      <a:pt x="40944" y="80401"/>
                      <a:pt x="42498" y="80401"/>
                    </a:cubicBezTo>
                    <a:cubicBezTo>
                      <a:pt x="42757" y="80401"/>
                      <a:pt x="42927" y="80428"/>
                      <a:pt x="43008" y="80488"/>
                    </a:cubicBezTo>
                    <a:cubicBezTo>
                      <a:pt x="43137" y="80580"/>
                      <a:pt x="43244" y="81045"/>
                      <a:pt x="43336" y="81723"/>
                    </a:cubicBezTo>
                    <a:cubicBezTo>
                      <a:pt x="43516" y="83005"/>
                      <a:pt x="43638" y="85060"/>
                      <a:pt x="43730" y="86949"/>
                    </a:cubicBezTo>
                    <a:cubicBezTo>
                      <a:pt x="43829" y="89001"/>
                      <a:pt x="43900" y="90855"/>
                      <a:pt x="43955" y="91300"/>
                    </a:cubicBezTo>
                    <a:cubicBezTo>
                      <a:pt x="44024" y="91859"/>
                      <a:pt x="45542" y="92171"/>
                      <a:pt x="47124" y="92171"/>
                    </a:cubicBezTo>
                    <a:cubicBezTo>
                      <a:pt x="47411" y="92171"/>
                      <a:pt x="47699" y="92161"/>
                      <a:pt x="47981" y="92140"/>
                    </a:cubicBezTo>
                    <a:cubicBezTo>
                      <a:pt x="49156" y="92052"/>
                      <a:pt x="50213" y="91783"/>
                      <a:pt x="50579" y="91300"/>
                    </a:cubicBezTo>
                    <a:cubicBezTo>
                      <a:pt x="50825" y="90965"/>
                      <a:pt x="51274" y="89459"/>
                      <a:pt x="51786" y="86924"/>
                    </a:cubicBezTo>
                    <a:cubicBezTo>
                      <a:pt x="51968" y="86029"/>
                      <a:pt x="52158" y="85004"/>
                      <a:pt x="52354" y="83863"/>
                    </a:cubicBezTo>
                    <a:cubicBezTo>
                      <a:pt x="52745" y="81527"/>
                      <a:pt x="53146" y="78683"/>
                      <a:pt x="53510" y="75405"/>
                    </a:cubicBezTo>
                    <a:cubicBezTo>
                      <a:pt x="53639" y="74218"/>
                      <a:pt x="53765" y="72970"/>
                      <a:pt x="53882" y="71666"/>
                    </a:cubicBezTo>
                    <a:cubicBezTo>
                      <a:pt x="54151" y="68715"/>
                      <a:pt x="54377" y="65477"/>
                      <a:pt x="54535" y="61992"/>
                    </a:cubicBezTo>
                    <a:cubicBezTo>
                      <a:pt x="54671" y="59027"/>
                      <a:pt x="54759" y="55885"/>
                      <a:pt x="54778" y="52577"/>
                    </a:cubicBezTo>
                    <a:cubicBezTo>
                      <a:pt x="54797" y="50657"/>
                      <a:pt x="54785" y="48687"/>
                      <a:pt x="54744" y="46665"/>
                    </a:cubicBezTo>
                    <a:cubicBezTo>
                      <a:pt x="54690" y="43706"/>
                      <a:pt x="54576" y="40976"/>
                      <a:pt x="54406" y="38450"/>
                    </a:cubicBezTo>
                    <a:cubicBezTo>
                      <a:pt x="54251" y="36144"/>
                      <a:pt x="54056" y="34014"/>
                      <a:pt x="53831" y="32043"/>
                    </a:cubicBezTo>
                    <a:cubicBezTo>
                      <a:pt x="53264" y="27115"/>
                      <a:pt x="52516" y="23217"/>
                      <a:pt x="51805" y="20189"/>
                    </a:cubicBezTo>
                    <a:cubicBezTo>
                      <a:pt x="50390" y="14214"/>
                      <a:pt x="49094" y="11624"/>
                      <a:pt x="49496" y="11146"/>
                    </a:cubicBezTo>
                    <a:cubicBezTo>
                      <a:pt x="50269" y="10218"/>
                      <a:pt x="53820" y="9138"/>
                      <a:pt x="54439" y="4504"/>
                    </a:cubicBezTo>
                    <a:cubicBezTo>
                      <a:pt x="54814" y="1674"/>
                      <a:pt x="53348" y="514"/>
                      <a:pt x="51834" y="514"/>
                    </a:cubicBezTo>
                    <a:cubicBezTo>
                      <a:pt x="50868" y="514"/>
                      <a:pt x="49882" y="986"/>
                      <a:pt x="49341" y="1797"/>
                    </a:cubicBezTo>
                    <a:cubicBezTo>
                      <a:pt x="49186" y="2025"/>
                      <a:pt x="49038" y="2275"/>
                      <a:pt x="48902" y="2526"/>
                    </a:cubicBezTo>
                    <a:cubicBezTo>
                      <a:pt x="47753" y="4596"/>
                      <a:pt x="46957" y="7370"/>
                      <a:pt x="46408" y="8055"/>
                    </a:cubicBezTo>
                    <a:cubicBezTo>
                      <a:pt x="46070" y="8477"/>
                      <a:pt x="45592" y="8993"/>
                      <a:pt x="45230" y="8993"/>
                    </a:cubicBezTo>
                    <a:cubicBezTo>
                      <a:pt x="45061" y="8993"/>
                      <a:pt x="44917" y="8880"/>
                      <a:pt x="44824" y="8593"/>
                    </a:cubicBezTo>
                    <a:cubicBezTo>
                      <a:pt x="44751" y="8372"/>
                      <a:pt x="44706" y="8047"/>
                      <a:pt x="44706" y="7591"/>
                    </a:cubicBezTo>
                    <a:lnTo>
                      <a:pt x="44706" y="2552"/>
                    </a:lnTo>
                    <a:cubicBezTo>
                      <a:pt x="44706" y="2552"/>
                      <a:pt x="45789" y="2142"/>
                      <a:pt x="45480" y="927"/>
                    </a:cubicBezTo>
                    <a:cubicBezTo>
                      <a:pt x="45324" y="315"/>
                      <a:pt x="44775" y="1"/>
                      <a:pt x="44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" name="Google Shape;1960;p35">
                <a:extLst>
                  <a:ext uri="{FF2B5EF4-FFF2-40B4-BE49-F238E27FC236}">
                    <a16:creationId xmlns:a16="http://schemas.microsoft.com/office/drawing/2014/main" id="{4B724B30-0BEE-4EFF-860E-5DCB9684E160}"/>
                  </a:ext>
                </a:extLst>
              </p:cNvPr>
              <p:cNvSpPr/>
              <p:nvPr/>
            </p:nvSpPr>
            <p:spPr>
              <a:xfrm>
                <a:off x="5059875" y="3074400"/>
                <a:ext cx="167475" cy="440525"/>
              </a:xfrm>
              <a:custGeom>
                <a:avLst/>
                <a:gdLst/>
                <a:ahLst/>
                <a:cxnLst/>
                <a:rect l="l" t="t" r="r" b="b"/>
                <a:pathLst>
                  <a:path w="6699" h="17621" extrusionOk="0">
                    <a:moveTo>
                      <a:pt x="6698" y="1"/>
                    </a:moveTo>
                    <a:cubicBezTo>
                      <a:pt x="6677" y="16"/>
                      <a:pt x="6656" y="30"/>
                      <a:pt x="6634" y="45"/>
                    </a:cubicBezTo>
                    <a:lnTo>
                      <a:pt x="6634" y="45"/>
                    </a:lnTo>
                    <a:cubicBezTo>
                      <a:pt x="6654" y="31"/>
                      <a:pt x="6674" y="18"/>
                      <a:pt x="6694" y="5"/>
                    </a:cubicBezTo>
                    <a:cubicBezTo>
                      <a:pt x="6694" y="5"/>
                      <a:pt x="6698" y="5"/>
                      <a:pt x="6698" y="1"/>
                    </a:cubicBezTo>
                    <a:close/>
                    <a:moveTo>
                      <a:pt x="6634" y="45"/>
                    </a:moveTo>
                    <a:lnTo>
                      <a:pt x="6634" y="45"/>
                    </a:lnTo>
                    <a:cubicBezTo>
                      <a:pt x="6622" y="54"/>
                      <a:pt x="6610" y="62"/>
                      <a:pt x="6597" y="71"/>
                    </a:cubicBezTo>
                    <a:lnTo>
                      <a:pt x="6597" y="71"/>
                    </a:lnTo>
                    <a:cubicBezTo>
                      <a:pt x="6610" y="62"/>
                      <a:pt x="6622" y="54"/>
                      <a:pt x="6634" y="45"/>
                    </a:cubicBezTo>
                    <a:close/>
                    <a:moveTo>
                      <a:pt x="6597" y="71"/>
                    </a:moveTo>
                    <a:lnTo>
                      <a:pt x="6597" y="71"/>
                    </a:lnTo>
                    <a:cubicBezTo>
                      <a:pt x="6519" y="125"/>
                      <a:pt x="6440" y="180"/>
                      <a:pt x="6363" y="236"/>
                    </a:cubicBezTo>
                    <a:cubicBezTo>
                      <a:pt x="1677" y="3640"/>
                      <a:pt x="1" y="8300"/>
                      <a:pt x="782" y="12231"/>
                    </a:cubicBezTo>
                    <a:cubicBezTo>
                      <a:pt x="730" y="11958"/>
                      <a:pt x="690" y="11685"/>
                      <a:pt x="661" y="11409"/>
                    </a:cubicBezTo>
                    <a:cubicBezTo>
                      <a:pt x="620" y="11056"/>
                      <a:pt x="601" y="10695"/>
                      <a:pt x="601" y="10333"/>
                    </a:cubicBezTo>
                    <a:cubicBezTo>
                      <a:pt x="601" y="6867"/>
                      <a:pt x="2414" y="3109"/>
                      <a:pt x="6359" y="241"/>
                    </a:cubicBezTo>
                    <a:cubicBezTo>
                      <a:pt x="6440" y="183"/>
                      <a:pt x="6519" y="125"/>
                      <a:pt x="6597" y="71"/>
                    </a:cubicBezTo>
                    <a:close/>
                    <a:moveTo>
                      <a:pt x="3928" y="17473"/>
                    </a:moveTo>
                    <a:cubicBezTo>
                      <a:pt x="3932" y="17476"/>
                      <a:pt x="3935" y="17480"/>
                      <a:pt x="3938" y="17480"/>
                    </a:cubicBezTo>
                    <a:lnTo>
                      <a:pt x="3938" y="17480"/>
                    </a:lnTo>
                    <a:cubicBezTo>
                      <a:pt x="3935" y="17478"/>
                      <a:pt x="3932" y="17475"/>
                      <a:pt x="3928" y="17473"/>
                    </a:cubicBezTo>
                    <a:close/>
                    <a:moveTo>
                      <a:pt x="3938" y="17480"/>
                    </a:moveTo>
                    <a:cubicBezTo>
                      <a:pt x="3973" y="17508"/>
                      <a:pt x="4009" y="17533"/>
                      <a:pt x="4045" y="17559"/>
                    </a:cubicBezTo>
                    <a:lnTo>
                      <a:pt x="4045" y="17559"/>
                    </a:lnTo>
                    <a:cubicBezTo>
                      <a:pt x="4009" y="17533"/>
                      <a:pt x="3973" y="17507"/>
                      <a:pt x="3939" y="17480"/>
                    </a:cubicBezTo>
                    <a:cubicBezTo>
                      <a:pt x="3939" y="17480"/>
                      <a:pt x="3938" y="17480"/>
                      <a:pt x="3938" y="17480"/>
                    </a:cubicBezTo>
                    <a:close/>
                    <a:moveTo>
                      <a:pt x="4045" y="17559"/>
                    </a:moveTo>
                    <a:cubicBezTo>
                      <a:pt x="4075" y="17580"/>
                      <a:pt x="4104" y="17600"/>
                      <a:pt x="4134" y="17620"/>
                    </a:cubicBezTo>
                    <a:cubicBezTo>
                      <a:pt x="4104" y="17600"/>
                      <a:pt x="4075" y="17580"/>
                      <a:pt x="4045" y="17559"/>
                    </a:cubicBez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61;p35">
                <a:extLst>
                  <a:ext uri="{FF2B5EF4-FFF2-40B4-BE49-F238E27FC236}">
                    <a16:creationId xmlns:a16="http://schemas.microsoft.com/office/drawing/2014/main" id="{45F419FB-E57F-4533-B3EA-639B35FA24D8}"/>
                  </a:ext>
                </a:extLst>
              </p:cNvPr>
              <p:cNvSpPr/>
              <p:nvPr/>
            </p:nvSpPr>
            <p:spPr>
              <a:xfrm>
                <a:off x="5076375" y="3087575"/>
                <a:ext cx="401350" cy="4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4" h="17609" extrusionOk="0">
                    <a:moveTo>
                      <a:pt x="6790" y="9332"/>
                    </a:moveTo>
                    <a:cubicBezTo>
                      <a:pt x="7066" y="9332"/>
                      <a:pt x="7291" y="9762"/>
                      <a:pt x="7291" y="10296"/>
                    </a:cubicBezTo>
                    <a:cubicBezTo>
                      <a:pt x="7291" y="10827"/>
                      <a:pt x="7066" y="11262"/>
                      <a:pt x="6790" y="11262"/>
                    </a:cubicBezTo>
                    <a:cubicBezTo>
                      <a:pt x="6509" y="11262"/>
                      <a:pt x="6285" y="10827"/>
                      <a:pt x="6285" y="10296"/>
                    </a:cubicBezTo>
                    <a:cubicBezTo>
                      <a:pt x="6285" y="9762"/>
                      <a:pt x="6509" y="9332"/>
                      <a:pt x="6790" y="9332"/>
                    </a:cubicBezTo>
                    <a:close/>
                    <a:moveTo>
                      <a:pt x="8186" y="1"/>
                    </a:moveTo>
                    <a:cubicBezTo>
                      <a:pt x="5213" y="1875"/>
                      <a:pt x="1621" y="5183"/>
                      <a:pt x="210" y="10296"/>
                    </a:cubicBezTo>
                    <a:cubicBezTo>
                      <a:pt x="148" y="10517"/>
                      <a:pt x="77" y="10716"/>
                      <a:pt x="1" y="10882"/>
                    </a:cubicBezTo>
                    <a:cubicBezTo>
                      <a:pt x="30" y="11158"/>
                      <a:pt x="70" y="11431"/>
                      <a:pt x="122" y="11704"/>
                    </a:cubicBezTo>
                    <a:cubicBezTo>
                      <a:pt x="472" y="13468"/>
                      <a:pt x="1323" y="15089"/>
                      <a:pt x="2616" y="16382"/>
                    </a:cubicBezTo>
                    <a:cubicBezTo>
                      <a:pt x="2818" y="16588"/>
                      <a:pt x="3036" y="16772"/>
                      <a:pt x="3268" y="16946"/>
                    </a:cubicBezTo>
                    <a:cubicBezTo>
                      <a:pt x="3272" y="16949"/>
                      <a:pt x="3275" y="16953"/>
                      <a:pt x="3279" y="16953"/>
                    </a:cubicBezTo>
                    <a:cubicBezTo>
                      <a:pt x="4472" y="17399"/>
                      <a:pt x="5762" y="17609"/>
                      <a:pt x="7048" y="17609"/>
                    </a:cubicBezTo>
                    <a:cubicBezTo>
                      <a:pt x="7920" y="17609"/>
                      <a:pt x="8790" y="17513"/>
                      <a:pt x="9622" y="17325"/>
                    </a:cubicBezTo>
                    <a:cubicBezTo>
                      <a:pt x="10086" y="17222"/>
                      <a:pt x="10540" y="17097"/>
                      <a:pt x="10989" y="16949"/>
                    </a:cubicBezTo>
                    <a:cubicBezTo>
                      <a:pt x="11788" y="16187"/>
                      <a:pt x="12271" y="15060"/>
                      <a:pt x="12499" y="14404"/>
                    </a:cubicBezTo>
                    <a:cubicBezTo>
                      <a:pt x="11822" y="14371"/>
                      <a:pt x="11336" y="14257"/>
                      <a:pt x="11302" y="14249"/>
                    </a:cubicBezTo>
                    <a:cubicBezTo>
                      <a:pt x="11137" y="14208"/>
                      <a:pt x="11033" y="14043"/>
                      <a:pt x="11074" y="13877"/>
                    </a:cubicBezTo>
                    <a:cubicBezTo>
                      <a:pt x="11107" y="13734"/>
                      <a:pt x="11236" y="13638"/>
                      <a:pt x="11376" y="13638"/>
                    </a:cubicBezTo>
                    <a:cubicBezTo>
                      <a:pt x="11398" y="13638"/>
                      <a:pt x="11420" y="13642"/>
                      <a:pt x="11446" y="13649"/>
                    </a:cubicBezTo>
                    <a:cubicBezTo>
                      <a:pt x="11453" y="13649"/>
                      <a:pt x="11984" y="13774"/>
                      <a:pt x="12694" y="13788"/>
                    </a:cubicBezTo>
                    <a:cubicBezTo>
                      <a:pt x="12750" y="13696"/>
                      <a:pt x="12849" y="13638"/>
                      <a:pt x="12960" y="13638"/>
                    </a:cubicBezTo>
                    <a:cubicBezTo>
                      <a:pt x="12985" y="13638"/>
                      <a:pt x="13007" y="13642"/>
                      <a:pt x="13034" y="13649"/>
                    </a:cubicBezTo>
                    <a:cubicBezTo>
                      <a:pt x="13114" y="13667"/>
                      <a:pt x="13181" y="13715"/>
                      <a:pt x="13221" y="13781"/>
                    </a:cubicBezTo>
                    <a:cubicBezTo>
                      <a:pt x="13512" y="13763"/>
                      <a:pt x="13822" y="13722"/>
                      <a:pt x="14124" y="13649"/>
                    </a:cubicBezTo>
                    <a:cubicBezTo>
                      <a:pt x="14150" y="13642"/>
                      <a:pt x="14175" y="13638"/>
                      <a:pt x="14201" y="13638"/>
                    </a:cubicBezTo>
                    <a:cubicBezTo>
                      <a:pt x="14341" y="13638"/>
                      <a:pt x="14463" y="13734"/>
                      <a:pt x="14496" y="13873"/>
                    </a:cubicBezTo>
                    <a:cubicBezTo>
                      <a:pt x="14540" y="14039"/>
                      <a:pt x="14437" y="14208"/>
                      <a:pt x="14272" y="14249"/>
                    </a:cubicBezTo>
                    <a:cubicBezTo>
                      <a:pt x="13891" y="14341"/>
                      <a:pt x="13509" y="14390"/>
                      <a:pt x="13151" y="14404"/>
                    </a:cubicBezTo>
                    <a:cubicBezTo>
                      <a:pt x="13000" y="14886"/>
                      <a:pt x="12684" y="15738"/>
                      <a:pt x="12150" y="16534"/>
                    </a:cubicBezTo>
                    <a:cubicBezTo>
                      <a:pt x="13498" y="15995"/>
                      <a:pt x="14791" y="15303"/>
                      <a:pt x="16054" y="14548"/>
                    </a:cubicBezTo>
                    <a:cubicBezTo>
                      <a:pt x="15811" y="12680"/>
                      <a:pt x="15372" y="10709"/>
                      <a:pt x="14662" y="8669"/>
                    </a:cubicBezTo>
                    <a:cubicBezTo>
                      <a:pt x="12772" y="3209"/>
                      <a:pt x="10285" y="907"/>
                      <a:pt x="8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62;p35">
                <a:extLst>
                  <a:ext uri="{FF2B5EF4-FFF2-40B4-BE49-F238E27FC236}">
                    <a16:creationId xmlns:a16="http://schemas.microsoft.com/office/drawing/2014/main" id="{6162FC1A-2D75-4D06-9627-A902BD9C0779}"/>
                  </a:ext>
                </a:extLst>
              </p:cNvPr>
              <p:cNvSpPr/>
              <p:nvPr/>
            </p:nvSpPr>
            <p:spPr>
              <a:xfrm>
                <a:off x="5233475" y="3320850"/>
                <a:ext cx="2517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931" extrusionOk="0">
                    <a:moveTo>
                      <a:pt x="506" y="1"/>
                    </a:moveTo>
                    <a:cubicBezTo>
                      <a:pt x="225" y="1"/>
                      <a:pt x="1" y="431"/>
                      <a:pt x="1" y="965"/>
                    </a:cubicBezTo>
                    <a:cubicBezTo>
                      <a:pt x="1" y="1496"/>
                      <a:pt x="225" y="1931"/>
                      <a:pt x="506" y="1931"/>
                    </a:cubicBezTo>
                    <a:cubicBezTo>
                      <a:pt x="782" y="1931"/>
                      <a:pt x="1007" y="1496"/>
                      <a:pt x="1007" y="965"/>
                    </a:cubicBezTo>
                    <a:cubicBezTo>
                      <a:pt x="1007" y="431"/>
                      <a:pt x="782" y="1"/>
                      <a:pt x="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63;p35">
                <a:extLst>
                  <a:ext uri="{FF2B5EF4-FFF2-40B4-BE49-F238E27FC236}">
                    <a16:creationId xmlns:a16="http://schemas.microsoft.com/office/drawing/2014/main" id="{3B64435D-A711-4D4D-A025-AC691549B1D3}"/>
                  </a:ext>
                </a:extLst>
              </p:cNvPr>
              <p:cNvSpPr/>
              <p:nvPr/>
            </p:nvSpPr>
            <p:spPr>
              <a:xfrm>
                <a:off x="5351075" y="3428525"/>
                <a:ext cx="55850" cy="82800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312" extrusionOk="0">
                    <a:moveTo>
                      <a:pt x="1972" y="0"/>
                    </a:moveTo>
                    <a:cubicBezTo>
                      <a:pt x="1861" y="0"/>
                      <a:pt x="1762" y="58"/>
                      <a:pt x="1706" y="150"/>
                    </a:cubicBezTo>
                    <a:cubicBezTo>
                      <a:pt x="1759" y="155"/>
                      <a:pt x="1810" y="155"/>
                      <a:pt x="1865" y="155"/>
                    </a:cubicBezTo>
                    <a:cubicBezTo>
                      <a:pt x="1983" y="155"/>
                      <a:pt x="2108" y="150"/>
                      <a:pt x="2233" y="143"/>
                    </a:cubicBezTo>
                    <a:cubicBezTo>
                      <a:pt x="2193" y="77"/>
                      <a:pt x="2126" y="29"/>
                      <a:pt x="2046" y="11"/>
                    </a:cubicBezTo>
                    <a:cubicBezTo>
                      <a:pt x="2019" y="4"/>
                      <a:pt x="1997" y="0"/>
                      <a:pt x="1972" y="0"/>
                    </a:cubicBezTo>
                    <a:close/>
                    <a:moveTo>
                      <a:pt x="1511" y="766"/>
                    </a:moveTo>
                    <a:cubicBezTo>
                      <a:pt x="1283" y="1422"/>
                      <a:pt x="800" y="2549"/>
                      <a:pt x="1" y="3311"/>
                    </a:cubicBezTo>
                    <a:cubicBezTo>
                      <a:pt x="395" y="3186"/>
                      <a:pt x="782" y="3046"/>
                      <a:pt x="1162" y="2896"/>
                    </a:cubicBezTo>
                    <a:cubicBezTo>
                      <a:pt x="1696" y="2100"/>
                      <a:pt x="2012" y="1248"/>
                      <a:pt x="2163" y="766"/>
                    </a:cubicBezTo>
                    <a:lnTo>
                      <a:pt x="2163" y="766"/>
                    </a:lnTo>
                    <a:cubicBezTo>
                      <a:pt x="2060" y="769"/>
                      <a:pt x="1957" y="774"/>
                      <a:pt x="1858" y="774"/>
                    </a:cubicBezTo>
                    <a:cubicBezTo>
                      <a:pt x="1736" y="774"/>
                      <a:pt x="1622" y="769"/>
                      <a:pt x="1511" y="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64;p35">
                <a:extLst>
                  <a:ext uri="{FF2B5EF4-FFF2-40B4-BE49-F238E27FC236}">
                    <a16:creationId xmlns:a16="http://schemas.microsoft.com/office/drawing/2014/main" id="{5595AB55-29FF-44B5-8EE6-C4FB7380213B}"/>
                  </a:ext>
                </a:extLst>
              </p:cNvPr>
              <p:cNvSpPr/>
              <p:nvPr/>
            </p:nvSpPr>
            <p:spPr>
              <a:xfrm>
                <a:off x="5352200" y="3428525"/>
                <a:ext cx="8770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508" h="774" extrusionOk="0">
                    <a:moveTo>
                      <a:pt x="343" y="0"/>
                    </a:moveTo>
                    <a:cubicBezTo>
                      <a:pt x="203" y="0"/>
                      <a:pt x="74" y="96"/>
                      <a:pt x="41" y="239"/>
                    </a:cubicBezTo>
                    <a:cubicBezTo>
                      <a:pt x="0" y="405"/>
                      <a:pt x="104" y="570"/>
                      <a:pt x="269" y="611"/>
                    </a:cubicBezTo>
                    <a:cubicBezTo>
                      <a:pt x="303" y="619"/>
                      <a:pt x="789" y="733"/>
                      <a:pt x="1466" y="766"/>
                    </a:cubicBezTo>
                    <a:cubicBezTo>
                      <a:pt x="1577" y="769"/>
                      <a:pt x="1691" y="774"/>
                      <a:pt x="1813" y="774"/>
                    </a:cubicBezTo>
                    <a:cubicBezTo>
                      <a:pt x="1912" y="774"/>
                      <a:pt x="2015" y="769"/>
                      <a:pt x="2118" y="766"/>
                    </a:cubicBezTo>
                    <a:cubicBezTo>
                      <a:pt x="2476" y="752"/>
                      <a:pt x="2858" y="703"/>
                      <a:pt x="3239" y="611"/>
                    </a:cubicBezTo>
                    <a:cubicBezTo>
                      <a:pt x="3404" y="570"/>
                      <a:pt x="3507" y="401"/>
                      <a:pt x="3463" y="235"/>
                    </a:cubicBezTo>
                    <a:cubicBezTo>
                      <a:pt x="3430" y="96"/>
                      <a:pt x="3308" y="0"/>
                      <a:pt x="3168" y="0"/>
                    </a:cubicBezTo>
                    <a:cubicBezTo>
                      <a:pt x="3142" y="0"/>
                      <a:pt x="3117" y="4"/>
                      <a:pt x="3091" y="11"/>
                    </a:cubicBezTo>
                    <a:cubicBezTo>
                      <a:pt x="2789" y="84"/>
                      <a:pt x="2479" y="125"/>
                      <a:pt x="2188" y="143"/>
                    </a:cubicBezTo>
                    <a:cubicBezTo>
                      <a:pt x="2063" y="150"/>
                      <a:pt x="1938" y="155"/>
                      <a:pt x="1820" y="155"/>
                    </a:cubicBezTo>
                    <a:cubicBezTo>
                      <a:pt x="1765" y="155"/>
                      <a:pt x="1714" y="155"/>
                      <a:pt x="1661" y="150"/>
                    </a:cubicBezTo>
                    <a:cubicBezTo>
                      <a:pt x="951" y="136"/>
                      <a:pt x="420" y="11"/>
                      <a:pt x="413" y="11"/>
                    </a:cubicBezTo>
                    <a:cubicBezTo>
                      <a:pt x="387" y="4"/>
                      <a:pt x="365" y="0"/>
                      <a:pt x="3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65;p35">
                <a:extLst>
                  <a:ext uri="{FF2B5EF4-FFF2-40B4-BE49-F238E27FC236}">
                    <a16:creationId xmlns:a16="http://schemas.microsoft.com/office/drawing/2014/main" id="{07C80E2C-CE05-4D39-AFF1-82D7B48027CD}"/>
                  </a:ext>
                </a:extLst>
              </p:cNvPr>
              <p:cNvSpPr/>
              <p:nvPr/>
            </p:nvSpPr>
            <p:spPr>
              <a:xfrm>
                <a:off x="5702150" y="3431550"/>
                <a:ext cx="23875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131" extrusionOk="0">
                    <a:moveTo>
                      <a:pt x="615" y="0"/>
                    </a:moveTo>
                    <a:cubicBezTo>
                      <a:pt x="539" y="0"/>
                      <a:pt x="457" y="29"/>
                      <a:pt x="398" y="89"/>
                    </a:cubicBezTo>
                    <a:cubicBezTo>
                      <a:pt x="394" y="92"/>
                      <a:pt x="258" y="225"/>
                      <a:pt x="0" y="435"/>
                    </a:cubicBezTo>
                    <a:cubicBezTo>
                      <a:pt x="49" y="667"/>
                      <a:pt x="93" y="899"/>
                      <a:pt x="129" y="1131"/>
                    </a:cubicBezTo>
                    <a:cubicBezTo>
                      <a:pt x="564" y="789"/>
                      <a:pt x="804" y="556"/>
                      <a:pt x="833" y="527"/>
                    </a:cubicBezTo>
                    <a:cubicBezTo>
                      <a:pt x="955" y="405"/>
                      <a:pt x="955" y="211"/>
                      <a:pt x="836" y="92"/>
                    </a:cubicBezTo>
                    <a:cubicBezTo>
                      <a:pt x="774" y="29"/>
                      <a:pt x="693" y="0"/>
                      <a:pt x="615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66;p35">
                <a:extLst>
                  <a:ext uri="{FF2B5EF4-FFF2-40B4-BE49-F238E27FC236}">
                    <a16:creationId xmlns:a16="http://schemas.microsoft.com/office/drawing/2014/main" id="{20A104FF-2B06-4333-B7D1-B97470C20061}"/>
                  </a:ext>
                </a:extLst>
              </p:cNvPr>
              <p:cNvSpPr/>
              <p:nvPr/>
            </p:nvSpPr>
            <p:spPr>
              <a:xfrm>
                <a:off x="5841775" y="2849825"/>
                <a:ext cx="876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3704" extrusionOk="0">
                    <a:moveTo>
                      <a:pt x="2276" y="0"/>
                    </a:moveTo>
                    <a:cubicBezTo>
                      <a:pt x="1719" y="0"/>
                      <a:pt x="948" y="924"/>
                      <a:pt x="515" y="1852"/>
                    </a:cubicBezTo>
                    <a:cubicBezTo>
                      <a:pt x="88" y="2779"/>
                      <a:pt x="1" y="3703"/>
                      <a:pt x="818" y="3703"/>
                    </a:cubicBezTo>
                    <a:cubicBezTo>
                      <a:pt x="838" y="3703"/>
                      <a:pt x="859" y="3703"/>
                      <a:pt x="881" y="3701"/>
                    </a:cubicBezTo>
                    <a:cubicBezTo>
                      <a:pt x="2888" y="3598"/>
                      <a:pt x="3504" y="412"/>
                      <a:pt x="2424" y="25"/>
                    </a:cubicBezTo>
                    <a:cubicBezTo>
                      <a:pt x="2377" y="8"/>
                      <a:pt x="2327" y="0"/>
                      <a:pt x="22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67;p35">
                <a:extLst>
                  <a:ext uri="{FF2B5EF4-FFF2-40B4-BE49-F238E27FC236}">
                    <a16:creationId xmlns:a16="http://schemas.microsoft.com/office/drawing/2014/main" id="{2B23127E-AE71-4F25-A288-8E33E9894143}"/>
                  </a:ext>
                </a:extLst>
              </p:cNvPr>
              <p:cNvSpPr/>
              <p:nvPr/>
            </p:nvSpPr>
            <p:spPr>
              <a:xfrm>
                <a:off x="4716100" y="4916000"/>
                <a:ext cx="231375" cy="126475"/>
              </a:xfrm>
              <a:custGeom>
                <a:avLst/>
                <a:gdLst/>
                <a:ahLst/>
                <a:cxnLst/>
                <a:rect l="l" t="t" r="r" b="b"/>
                <a:pathLst>
                  <a:path w="9255" h="5059" extrusionOk="0">
                    <a:moveTo>
                      <a:pt x="7663" y="29"/>
                    </a:moveTo>
                    <a:cubicBezTo>
                      <a:pt x="7311" y="29"/>
                      <a:pt x="6961" y="46"/>
                      <a:pt x="6616" y="63"/>
                    </a:cubicBezTo>
                    <a:cubicBezTo>
                      <a:pt x="4768" y="148"/>
                      <a:pt x="2089" y="1"/>
                      <a:pt x="1" y="469"/>
                    </a:cubicBezTo>
                    <a:cubicBezTo>
                      <a:pt x="674" y="1651"/>
                      <a:pt x="1452" y="2786"/>
                      <a:pt x="2347" y="3842"/>
                    </a:cubicBezTo>
                    <a:cubicBezTo>
                      <a:pt x="2830" y="4410"/>
                      <a:pt x="3489" y="4782"/>
                      <a:pt x="4226" y="4867"/>
                    </a:cubicBezTo>
                    <a:cubicBezTo>
                      <a:pt x="4971" y="4963"/>
                      <a:pt x="6002" y="5059"/>
                      <a:pt x="6998" y="5059"/>
                    </a:cubicBezTo>
                    <a:cubicBezTo>
                      <a:pt x="7189" y="5059"/>
                      <a:pt x="7378" y="5055"/>
                      <a:pt x="7563" y="5047"/>
                    </a:cubicBezTo>
                    <a:cubicBezTo>
                      <a:pt x="8554" y="5003"/>
                      <a:pt x="9255" y="4053"/>
                      <a:pt x="8989" y="3095"/>
                    </a:cubicBezTo>
                    <a:cubicBezTo>
                      <a:pt x="8760" y="2262"/>
                      <a:pt x="8469" y="1176"/>
                      <a:pt x="8211" y="45"/>
                    </a:cubicBezTo>
                    <a:cubicBezTo>
                      <a:pt x="8029" y="34"/>
                      <a:pt x="7846" y="29"/>
                      <a:pt x="7663" y="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68;p35">
                <a:extLst>
                  <a:ext uri="{FF2B5EF4-FFF2-40B4-BE49-F238E27FC236}">
                    <a16:creationId xmlns:a16="http://schemas.microsoft.com/office/drawing/2014/main" id="{43AA77A0-1596-4649-8240-EAE22C11BC2B}"/>
                  </a:ext>
                </a:extLst>
              </p:cNvPr>
              <p:cNvSpPr/>
              <p:nvPr/>
            </p:nvSpPr>
            <p:spPr>
              <a:xfrm>
                <a:off x="5711900" y="4901350"/>
                <a:ext cx="201450" cy="13107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5243" extrusionOk="0">
                    <a:moveTo>
                      <a:pt x="8058" y="1"/>
                    </a:moveTo>
                    <a:lnTo>
                      <a:pt x="8058" y="1"/>
                    </a:lnTo>
                    <a:cubicBezTo>
                      <a:pt x="6662" y="254"/>
                      <a:pt x="5239" y="346"/>
                      <a:pt x="3819" y="346"/>
                    </a:cubicBezTo>
                    <a:cubicBezTo>
                      <a:pt x="3380" y="346"/>
                      <a:pt x="2940" y="337"/>
                      <a:pt x="2502" y="322"/>
                    </a:cubicBezTo>
                    <a:cubicBezTo>
                      <a:pt x="1696" y="288"/>
                      <a:pt x="848" y="140"/>
                      <a:pt x="1" y="23"/>
                    </a:cubicBezTo>
                    <a:lnTo>
                      <a:pt x="1" y="23"/>
                    </a:lnTo>
                    <a:cubicBezTo>
                      <a:pt x="101" y="2075"/>
                      <a:pt x="167" y="3928"/>
                      <a:pt x="225" y="4374"/>
                    </a:cubicBezTo>
                    <a:cubicBezTo>
                      <a:pt x="294" y="4931"/>
                      <a:pt x="1812" y="5242"/>
                      <a:pt x="3391" y="5242"/>
                    </a:cubicBezTo>
                    <a:cubicBezTo>
                      <a:pt x="4868" y="5242"/>
                      <a:pt x="6399" y="4970"/>
                      <a:pt x="6846" y="4374"/>
                    </a:cubicBezTo>
                    <a:cubicBezTo>
                      <a:pt x="7092" y="4038"/>
                      <a:pt x="7545" y="2532"/>
                      <a:pt x="80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69;p35">
                <a:extLst>
                  <a:ext uri="{FF2B5EF4-FFF2-40B4-BE49-F238E27FC236}">
                    <a16:creationId xmlns:a16="http://schemas.microsoft.com/office/drawing/2014/main" id="{06F683F1-BA57-4CFB-9C5C-B1A9FE886D3C}"/>
                  </a:ext>
                </a:extLst>
              </p:cNvPr>
              <p:cNvSpPr/>
              <p:nvPr/>
            </p:nvSpPr>
            <p:spPr>
              <a:xfrm>
                <a:off x="5804407" y="3232900"/>
                <a:ext cx="162200" cy="300250"/>
              </a:xfrm>
              <a:custGeom>
                <a:avLst/>
                <a:gdLst/>
                <a:ahLst/>
                <a:cxnLst/>
                <a:rect l="l" t="t" r="r" b="b"/>
                <a:pathLst>
                  <a:path w="6488" h="12010" extrusionOk="0">
                    <a:moveTo>
                      <a:pt x="4461" y="1"/>
                    </a:moveTo>
                    <a:cubicBezTo>
                      <a:pt x="3552" y="465"/>
                      <a:pt x="2792" y="1201"/>
                      <a:pt x="2402" y="2162"/>
                    </a:cubicBezTo>
                    <a:cubicBezTo>
                      <a:pt x="2236" y="2590"/>
                      <a:pt x="2137" y="3039"/>
                      <a:pt x="1952" y="3467"/>
                    </a:cubicBezTo>
                    <a:cubicBezTo>
                      <a:pt x="1750" y="3949"/>
                      <a:pt x="1440" y="4373"/>
                      <a:pt x="1179" y="4833"/>
                    </a:cubicBezTo>
                    <a:cubicBezTo>
                      <a:pt x="372" y="6212"/>
                      <a:pt x="0" y="8002"/>
                      <a:pt x="792" y="9398"/>
                    </a:cubicBezTo>
                    <a:cubicBezTo>
                      <a:pt x="1161" y="10053"/>
                      <a:pt x="1750" y="10558"/>
                      <a:pt x="2380" y="10974"/>
                    </a:cubicBezTo>
                    <a:cubicBezTo>
                      <a:pt x="3183" y="11505"/>
                      <a:pt x="4086" y="11918"/>
                      <a:pt x="5039" y="11998"/>
                    </a:cubicBezTo>
                    <a:cubicBezTo>
                      <a:pt x="5146" y="12006"/>
                      <a:pt x="5253" y="12010"/>
                      <a:pt x="5356" y="12010"/>
                    </a:cubicBezTo>
                    <a:cubicBezTo>
                      <a:pt x="5740" y="12010"/>
                      <a:pt x="6119" y="11958"/>
                      <a:pt x="6488" y="11855"/>
                    </a:cubicBezTo>
                    <a:cubicBezTo>
                      <a:pt x="5920" y="6926"/>
                      <a:pt x="5172" y="3029"/>
                      <a:pt x="4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70;p35">
                <a:extLst>
                  <a:ext uri="{FF2B5EF4-FFF2-40B4-BE49-F238E27FC236}">
                    <a16:creationId xmlns:a16="http://schemas.microsoft.com/office/drawing/2014/main" id="{F1D8717B-19F4-4D3B-95C5-F72E6C6EC222}"/>
                  </a:ext>
                </a:extLst>
              </p:cNvPr>
              <p:cNvSpPr/>
              <p:nvPr/>
            </p:nvSpPr>
            <p:spPr>
              <a:xfrm>
                <a:off x="5580782" y="3692825"/>
                <a:ext cx="123625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4945" h="11907" extrusionOk="0">
                    <a:moveTo>
                      <a:pt x="3191" y="0"/>
                    </a:moveTo>
                    <a:cubicBezTo>
                      <a:pt x="2226" y="0"/>
                      <a:pt x="1088" y="140"/>
                      <a:pt x="1" y="457"/>
                    </a:cubicBezTo>
                    <a:cubicBezTo>
                      <a:pt x="373" y="3997"/>
                      <a:pt x="650" y="8292"/>
                      <a:pt x="657" y="11906"/>
                    </a:cubicBezTo>
                    <a:cubicBezTo>
                      <a:pt x="1360" y="11862"/>
                      <a:pt x="2046" y="11645"/>
                      <a:pt x="2635" y="11250"/>
                    </a:cubicBezTo>
                    <a:cubicBezTo>
                      <a:pt x="3987" y="10348"/>
                      <a:pt x="4664" y="8495"/>
                      <a:pt x="4105" y="6962"/>
                    </a:cubicBezTo>
                    <a:cubicBezTo>
                      <a:pt x="3899" y="6398"/>
                      <a:pt x="3537" y="5850"/>
                      <a:pt x="3615" y="5257"/>
                    </a:cubicBezTo>
                    <a:cubicBezTo>
                      <a:pt x="3696" y="4642"/>
                      <a:pt x="4215" y="4188"/>
                      <a:pt x="4480" y="3632"/>
                    </a:cubicBezTo>
                    <a:cubicBezTo>
                      <a:pt x="4945" y="2682"/>
                      <a:pt x="4628" y="1551"/>
                      <a:pt x="4300" y="546"/>
                    </a:cubicBezTo>
                    <a:cubicBezTo>
                      <a:pt x="4263" y="413"/>
                      <a:pt x="4215" y="272"/>
                      <a:pt x="4116" y="181"/>
                    </a:cubicBezTo>
                    <a:cubicBezTo>
                      <a:pt x="3976" y="33"/>
                      <a:pt x="3747" y="11"/>
                      <a:pt x="3537" y="7"/>
                    </a:cubicBezTo>
                    <a:cubicBezTo>
                      <a:pt x="3423" y="4"/>
                      <a:pt x="3309" y="0"/>
                      <a:pt x="3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71;p35">
                <a:extLst>
                  <a:ext uri="{FF2B5EF4-FFF2-40B4-BE49-F238E27FC236}">
                    <a16:creationId xmlns:a16="http://schemas.microsoft.com/office/drawing/2014/main" id="{137EF362-9966-481A-86B8-368A4E43B5BF}"/>
                  </a:ext>
                </a:extLst>
              </p:cNvPr>
              <p:cNvSpPr/>
              <p:nvPr/>
            </p:nvSpPr>
            <p:spPr>
              <a:xfrm>
                <a:off x="5787007" y="3686100"/>
                <a:ext cx="203725" cy="35937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14375" extrusionOk="0">
                    <a:moveTo>
                      <a:pt x="5470" y="0"/>
                    </a:moveTo>
                    <a:cubicBezTo>
                      <a:pt x="4774" y="0"/>
                      <a:pt x="4089" y="77"/>
                      <a:pt x="3455" y="358"/>
                    </a:cubicBezTo>
                    <a:cubicBezTo>
                      <a:pt x="2391" y="815"/>
                      <a:pt x="1595" y="1827"/>
                      <a:pt x="1388" y="2962"/>
                    </a:cubicBezTo>
                    <a:cubicBezTo>
                      <a:pt x="1278" y="3581"/>
                      <a:pt x="1341" y="4218"/>
                      <a:pt x="1242" y="4841"/>
                    </a:cubicBezTo>
                    <a:cubicBezTo>
                      <a:pt x="1138" y="5515"/>
                      <a:pt x="847" y="6145"/>
                      <a:pt x="623" y="6793"/>
                    </a:cubicBezTo>
                    <a:cubicBezTo>
                      <a:pt x="210" y="7990"/>
                      <a:pt x="0" y="9294"/>
                      <a:pt x="235" y="10543"/>
                    </a:cubicBezTo>
                    <a:cubicBezTo>
                      <a:pt x="472" y="11792"/>
                      <a:pt x="1197" y="12982"/>
                      <a:pt x="2317" y="13593"/>
                    </a:cubicBezTo>
                    <a:cubicBezTo>
                      <a:pt x="2928" y="13928"/>
                      <a:pt x="3621" y="14076"/>
                      <a:pt x="4314" y="14187"/>
                    </a:cubicBezTo>
                    <a:cubicBezTo>
                      <a:pt x="5054" y="14304"/>
                      <a:pt x="5809" y="14374"/>
                      <a:pt x="6560" y="14374"/>
                    </a:cubicBezTo>
                    <a:cubicBezTo>
                      <a:pt x="7087" y="14374"/>
                      <a:pt x="7611" y="14341"/>
                      <a:pt x="8130" y="14264"/>
                    </a:cubicBezTo>
                    <a:cubicBezTo>
                      <a:pt x="8148" y="12341"/>
                      <a:pt x="8138" y="10370"/>
                      <a:pt x="8100" y="8352"/>
                    </a:cubicBezTo>
                    <a:cubicBezTo>
                      <a:pt x="8046" y="5390"/>
                      <a:pt x="7927" y="2660"/>
                      <a:pt x="7758" y="133"/>
                    </a:cubicBezTo>
                    <a:cubicBezTo>
                      <a:pt x="7437" y="111"/>
                      <a:pt x="7124" y="92"/>
                      <a:pt x="6815" y="67"/>
                    </a:cubicBezTo>
                    <a:cubicBezTo>
                      <a:pt x="6373" y="33"/>
                      <a:pt x="5919" y="0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72;p35">
                <a:extLst>
                  <a:ext uri="{FF2B5EF4-FFF2-40B4-BE49-F238E27FC236}">
                    <a16:creationId xmlns:a16="http://schemas.microsoft.com/office/drawing/2014/main" id="{8B9BD189-5223-44FD-8DFF-9450FEC9CF7A}"/>
                  </a:ext>
                </a:extLst>
              </p:cNvPr>
              <p:cNvSpPr/>
              <p:nvPr/>
            </p:nvSpPr>
            <p:spPr>
              <a:xfrm>
                <a:off x="5505207" y="4070850"/>
                <a:ext cx="222700" cy="209450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8378" extrusionOk="0">
                    <a:moveTo>
                      <a:pt x="3963" y="1"/>
                    </a:moveTo>
                    <a:cubicBezTo>
                      <a:pt x="3841" y="1"/>
                      <a:pt x="3720" y="4"/>
                      <a:pt x="3598" y="8"/>
                    </a:cubicBezTo>
                    <a:lnTo>
                      <a:pt x="3598" y="16"/>
                    </a:lnTo>
                    <a:cubicBezTo>
                      <a:pt x="3488" y="1913"/>
                      <a:pt x="3253" y="3364"/>
                      <a:pt x="2847" y="4023"/>
                    </a:cubicBezTo>
                    <a:cubicBezTo>
                      <a:pt x="2155" y="5162"/>
                      <a:pt x="1252" y="5854"/>
                      <a:pt x="0" y="6215"/>
                    </a:cubicBezTo>
                    <a:cubicBezTo>
                      <a:pt x="825" y="7390"/>
                      <a:pt x="2073" y="8274"/>
                      <a:pt x="3322" y="8367"/>
                    </a:cubicBezTo>
                    <a:cubicBezTo>
                      <a:pt x="3422" y="8374"/>
                      <a:pt x="3518" y="8378"/>
                      <a:pt x="3617" y="8378"/>
                    </a:cubicBezTo>
                    <a:cubicBezTo>
                      <a:pt x="4037" y="8378"/>
                      <a:pt x="4457" y="8318"/>
                      <a:pt x="4873" y="8245"/>
                    </a:cubicBezTo>
                    <a:cubicBezTo>
                      <a:pt x="6351" y="7976"/>
                      <a:pt x="7949" y="7372"/>
                      <a:pt x="8568" y="6006"/>
                    </a:cubicBezTo>
                    <a:cubicBezTo>
                      <a:pt x="8907" y="5254"/>
                      <a:pt x="8889" y="4381"/>
                      <a:pt x="8837" y="3556"/>
                    </a:cubicBezTo>
                    <a:cubicBezTo>
                      <a:pt x="8807" y="2992"/>
                      <a:pt x="8760" y="2410"/>
                      <a:pt x="8505" y="1905"/>
                    </a:cubicBezTo>
                    <a:cubicBezTo>
                      <a:pt x="7842" y="605"/>
                      <a:pt x="5890" y="1"/>
                      <a:pt x="3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73;p35">
                <a:extLst>
                  <a:ext uri="{FF2B5EF4-FFF2-40B4-BE49-F238E27FC236}">
                    <a16:creationId xmlns:a16="http://schemas.microsoft.com/office/drawing/2014/main" id="{182F0D70-2359-47C1-ABFE-905CAEEAACEA}"/>
                  </a:ext>
                </a:extLst>
              </p:cNvPr>
              <p:cNvSpPr/>
              <p:nvPr/>
            </p:nvSpPr>
            <p:spPr>
              <a:xfrm>
                <a:off x="5826407" y="4262325"/>
                <a:ext cx="157875" cy="257525"/>
              </a:xfrm>
              <a:custGeom>
                <a:avLst/>
                <a:gdLst/>
                <a:ahLst/>
                <a:cxnLst/>
                <a:rect l="l" t="t" r="r" b="b"/>
                <a:pathLst>
                  <a:path w="6315" h="10301" extrusionOk="0">
                    <a:moveTo>
                      <a:pt x="3408" y="1"/>
                    </a:moveTo>
                    <a:cubicBezTo>
                      <a:pt x="2896" y="1"/>
                      <a:pt x="2391" y="85"/>
                      <a:pt x="1934" y="317"/>
                    </a:cubicBezTo>
                    <a:cubicBezTo>
                      <a:pt x="1087" y="744"/>
                      <a:pt x="531" y="1621"/>
                      <a:pt x="273" y="2535"/>
                    </a:cubicBezTo>
                    <a:cubicBezTo>
                      <a:pt x="4" y="3452"/>
                      <a:pt x="4" y="4413"/>
                      <a:pt x="1" y="5367"/>
                    </a:cubicBezTo>
                    <a:cubicBezTo>
                      <a:pt x="1" y="6016"/>
                      <a:pt x="1" y="6693"/>
                      <a:pt x="277" y="7280"/>
                    </a:cubicBezTo>
                    <a:cubicBezTo>
                      <a:pt x="686" y="8126"/>
                      <a:pt x="1570" y="8621"/>
                      <a:pt x="2403" y="9058"/>
                    </a:cubicBezTo>
                    <a:cubicBezTo>
                      <a:pt x="3423" y="9593"/>
                      <a:pt x="4547" y="10134"/>
                      <a:pt x="5659" y="10300"/>
                    </a:cubicBezTo>
                    <a:cubicBezTo>
                      <a:pt x="5931" y="7349"/>
                      <a:pt x="6152" y="4112"/>
                      <a:pt x="6315" y="627"/>
                    </a:cubicBezTo>
                    <a:cubicBezTo>
                      <a:pt x="5935" y="460"/>
                      <a:pt x="5530" y="332"/>
                      <a:pt x="5095" y="232"/>
                    </a:cubicBezTo>
                    <a:cubicBezTo>
                      <a:pt x="4547" y="103"/>
                      <a:pt x="3972" y="1"/>
                      <a:pt x="3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74;p35">
                <a:extLst>
                  <a:ext uri="{FF2B5EF4-FFF2-40B4-BE49-F238E27FC236}">
                    <a16:creationId xmlns:a16="http://schemas.microsoft.com/office/drawing/2014/main" id="{8CD6633E-E988-4A6D-8F39-46BA346EC2C5}"/>
                  </a:ext>
                </a:extLst>
              </p:cNvPr>
              <p:cNvSpPr/>
              <p:nvPr/>
            </p:nvSpPr>
            <p:spPr>
              <a:xfrm>
                <a:off x="5303407" y="4390800"/>
                <a:ext cx="405600" cy="243225"/>
              </a:xfrm>
              <a:custGeom>
                <a:avLst/>
                <a:gdLst/>
                <a:ahLst/>
                <a:cxnLst/>
                <a:rect l="l" t="t" r="r" b="b"/>
                <a:pathLst>
                  <a:path w="16224" h="9729" extrusionOk="0">
                    <a:moveTo>
                      <a:pt x="10827" y="0"/>
                    </a:moveTo>
                    <a:cubicBezTo>
                      <a:pt x="5493" y="0"/>
                      <a:pt x="0" y="8163"/>
                      <a:pt x="5449" y="9545"/>
                    </a:cubicBezTo>
                    <a:cubicBezTo>
                      <a:pt x="6024" y="9693"/>
                      <a:pt x="6620" y="9729"/>
                      <a:pt x="7214" y="9729"/>
                    </a:cubicBezTo>
                    <a:cubicBezTo>
                      <a:pt x="7482" y="9729"/>
                      <a:pt x="7751" y="9722"/>
                      <a:pt x="8020" y="9710"/>
                    </a:cubicBezTo>
                    <a:cubicBezTo>
                      <a:pt x="9983" y="9644"/>
                      <a:pt x="11984" y="9501"/>
                      <a:pt x="13819" y="8790"/>
                    </a:cubicBezTo>
                    <a:cubicBezTo>
                      <a:pt x="14621" y="8484"/>
                      <a:pt x="15432" y="8020"/>
                      <a:pt x="15803" y="7246"/>
                    </a:cubicBezTo>
                    <a:cubicBezTo>
                      <a:pt x="16223" y="6381"/>
                      <a:pt x="15995" y="5352"/>
                      <a:pt x="15704" y="4436"/>
                    </a:cubicBezTo>
                    <a:cubicBezTo>
                      <a:pt x="15174" y="2782"/>
                      <a:pt x="14312" y="1050"/>
                      <a:pt x="12709" y="376"/>
                    </a:cubicBezTo>
                    <a:cubicBezTo>
                      <a:pt x="12098" y="118"/>
                      <a:pt x="11464" y="0"/>
                      <a:pt x="108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75;p35">
                <a:extLst>
                  <a:ext uri="{FF2B5EF4-FFF2-40B4-BE49-F238E27FC236}">
                    <a16:creationId xmlns:a16="http://schemas.microsoft.com/office/drawing/2014/main" id="{7DD43DD2-DA4A-4D17-937F-85C6122EA643}"/>
                  </a:ext>
                </a:extLst>
              </p:cNvPr>
              <p:cNvSpPr/>
              <p:nvPr/>
            </p:nvSpPr>
            <p:spPr>
              <a:xfrm>
                <a:off x="5169232" y="4207900"/>
                <a:ext cx="2507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7287" extrusionOk="0">
                    <a:moveTo>
                      <a:pt x="185" y="0"/>
                    </a:moveTo>
                    <a:cubicBezTo>
                      <a:pt x="1" y="1463"/>
                      <a:pt x="37" y="3146"/>
                      <a:pt x="163" y="3817"/>
                    </a:cubicBezTo>
                    <a:cubicBezTo>
                      <a:pt x="491" y="5629"/>
                      <a:pt x="2181" y="7036"/>
                      <a:pt x="4008" y="7253"/>
                    </a:cubicBezTo>
                    <a:cubicBezTo>
                      <a:pt x="4204" y="7275"/>
                      <a:pt x="4399" y="7287"/>
                      <a:pt x="4594" y="7287"/>
                    </a:cubicBezTo>
                    <a:cubicBezTo>
                      <a:pt x="6226" y="7287"/>
                      <a:pt x="7829" y="6476"/>
                      <a:pt x="8922" y="5246"/>
                    </a:cubicBezTo>
                    <a:cubicBezTo>
                      <a:pt x="9206" y="4929"/>
                      <a:pt x="9461" y="4582"/>
                      <a:pt x="9619" y="4189"/>
                    </a:cubicBezTo>
                    <a:cubicBezTo>
                      <a:pt x="9818" y="3713"/>
                      <a:pt x="9873" y="3186"/>
                      <a:pt x="9928" y="2675"/>
                    </a:cubicBezTo>
                    <a:cubicBezTo>
                      <a:pt x="9983" y="2151"/>
                      <a:pt x="10027" y="1588"/>
                      <a:pt x="9983" y="1058"/>
                    </a:cubicBezTo>
                    <a:cubicBezTo>
                      <a:pt x="7814" y="1002"/>
                      <a:pt x="4999" y="638"/>
                      <a:pt x="1305" y="140"/>
                    </a:cubicBezTo>
                    <a:cubicBezTo>
                      <a:pt x="933" y="92"/>
                      <a:pt x="557" y="44"/>
                      <a:pt x="1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76;p35">
                <a:extLst>
                  <a:ext uri="{FF2B5EF4-FFF2-40B4-BE49-F238E27FC236}">
                    <a16:creationId xmlns:a16="http://schemas.microsoft.com/office/drawing/2014/main" id="{62455C3A-1109-4AE5-AA76-53F2B714F5C1}"/>
                  </a:ext>
                </a:extLst>
              </p:cNvPr>
              <p:cNvSpPr/>
              <p:nvPr/>
            </p:nvSpPr>
            <p:spPr>
              <a:xfrm>
                <a:off x="4876282" y="4192600"/>
                <a:ext cx="236325" cy="192775"/>
              </a:xfrm>
              <a:custGeom>
                <a:avLst/>
                <a:gdLst/>
                <a:ahLst/>
                <a:cxnLst/>
                <a:rect l="l" t="t" r="r" b="b"/>
                <a:pathLst>
                  <a:path w="9453" h="7711" extrusionOk="0">
                    <a:moveTo>
                      <a:pt x="3422" y="0"/>
                    </a:moveTo>
                    <a:cubicBezTo>
                      <a:pt x="2719" y="638"/>
                      <a:pt x="2064" y="1386"/>
                      <a:pt x="1397" y="2034"/>
                    </a:cubicBezTo>
                    <a:cubicBezTo>
                      <a:pt x="729" y="2683"/>
                      <a:pt x="0" y="3515"/>
                      <a:pt x="195" y="4425"/>
                    </a:cubicBezTo>
                    <a:cubicBezTo>
                      <a:pt x="292" y="4856"/>
                      <a:pt x="586" y="5213"/>
                      <a:pt x="866" y="5556"/>
                    </a:cubicBezTo>
                    <a:cubicBezTo>
                      <a:pt x="1389" y="6186"/>
                      <a:pt x="1919" y="6819"/>
                      <a:pt x="2627" y="7236"/>
                    </a:cubicBezTo>
                    <a:cubicBezTo>
                      <a:pt x="3183" y="7559"/>
                      <a:pt x="3817" y="7711"/>
                      <a:pt x="4461" y="7711"/>
                    </a:cubicBezTo>
                    <a:cubicBezTo>
                      <a:pt x="5508" y="7711"/>
                      <a:pt x="6576" y="7313"/>
                      <a:pt x="7375" y="6624"/>
                    </a:cubicBezTo>
                    <a:cubicBezTo>
                      <a:pt x="8669" y="5512"/>
                      <a:pt x="9320" y="3788"/>
                      <a:pt x="9420" y="2090"/>
                    </a:cubicBezTo>
                    <a:cubicBezTo>
                      <a:pt x="9453" y="1500"/>
                      <a:pt x="9398" y="867"/>
                      <a:pt x="9199" y="310"/>
                    </a:cubicBezTo>
                    <a:cubicBezTo>
                      <a:pt x="7272" y="115"/>
                      <a:pt x="5371" y="0"/>
                      <a:pt x="3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77;p35">
                <a:extLst>
                  <a:ext uri="{FF2B5EF4-FFF2-40B4-BE49-F238E27FC236}">
                    <a16:creationId xmlns:a16="http://schemas.microsoft.com/office/drawing/2014/main" id="{5EB043B0-060D-466E-B51C-EA516A823510}"/>
                  </a:ext>
                </a:extLst>
              </p:cNvPr>
              <p:cNvSpPr/>
              <p:nvPr/>
            </p:nvSpPr>
            <p:spPr>
              <a:xfrm>
                <a:off x="4620807" y="4368700"/>
                <a:ext cx="203925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8157" h="11630" extrusionOk="0">
                    <a:moveTo>
                      <a:pt x="4418" y="0"/>
                    </a:moveTo>
                    <a:cubicBezTo>
                      <a:pt x="2837" y="19"/>
                      <a:pt x="1651" y="493"/>
                      <a:pt x="793" y="1271"/>
                    </a:cubicBezTo>
                    <a:cubicBezTo>
                      <a:pt x="211" y="4016"/>
                      <a:pt x="1" y="7449"/>
                      <a:pt x="391" y="11044"/>
                    </a:cubicBezTo>
                    <a:cubicBezTo>
                      <a:pt x="1054" y="11461"/>
                      <a:pt x="1872" y="11629"/>
                      <a:pt x="2690" y="11629"/>
                    </a:cubicBezTo>
                    <a:cubicBezTo>
                      <a:pt x="3110" y="11629"/>
                      <a:pt x="3533" y="11585"/>
                      <a:pt x="3935" y="11508"/>
                    </a:cubicBezTo>
                    <a:cubicBezTo>
                      <a:pt x="5118" y="11279"/>
                      <a:pt x="6296" y="10790"/>
                      <a:pt x="7080" y="9883"/>
                    </a:cubicBezTo>
                    <a:cubicBezTo>
                      <a:pt x="7866" y="8974"/>
                      <a:pt x="8156" y="7578"/>
                      <a:pt x="7556" y="6542"/>
                    </a:cubicBezTo>
                    <a:cubicBezTo>
                      <a:pt x="7235" y="5990"/>
                      <a:pt x="6705" y="5577"/>
                      <a:pt x="6470" y="4985"/>
                    </a:cubicBezTo>
                    <a:cubicBezTo>
                      <a:pt x="5980" y="3742"/>
                      <a:pt x="7007" y="2236"/>
                      <a:pt x="6407" y="1042"/>
                    </a:cubicBezTo>
                    <a:cubicBezTo>
                      <a:pt x="6053" y="347"/>
                      <a:pt x="5224" y="0"/>
                      <a:pt x="44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78;p35">
                <a:extLst>
                  <a:ext uri="{FF2B5EF4-FFF2-40B4-BE49-F238E27FC236}">
                    <a16:creationId xmlns:a16="http://schemas.microsoft.com/office/drawing/2014/main" id="{E8ECFB45-E78B-4F97-8FC4-B1851FA82F0F}"/>
                  </a:ext>
                </a:extLst>
              </p:cNvPr>
              <p:cNvSpPr/>
              <p:nvPr/>
            </p:nvSpPr>
            <p:spPr>
              <a:xfrm>
                <a:off x="5826407" y="4608675"/>
                <a:ext cx="132175" cy="216075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8643" extrusionOk="0">
                    <a:moveTo>
                      <a:pt x="3928" y="1"/>
                    </a:moveTo>
                    <a:cubicBezTo>
                      <a:pt x="3751" y="1"/>
                      <a:pt x="3574" y="12"/>
                      <a:pt x="3397" y="31"/>
                    </a:cubicBezTo>
                    <a:cubicBezTo>
                      <a:pt x="2340" y="138"/>
                      <a:pt x="1268" y="804"/>
                      <a:pt x="1017" y="1839"/>
                    </a:cubicBezTo>
                    <a:cubicBezTo>
                      <a:pt x="895" y="2358"/>
                      <a:pt x="995" y="2915"/>
                      <a:pt x="925" y="3449"/>
                    </a:cubicBezTo>
                    <a:cubicBezTo>
                      <a:pt x="789" y="4502"/>
                      <a:pt x="1" y="5523"/>
                      <a:pt x="329" y="6536"/>
                    </a:cubicBezTo>
                    <a:cubicBezTo>
                      <a:pt x="594" y="7376"/>
                      <a:pt x="1514" y="7803"/>
                      <a:pt x="2336" y="8124"/>
                    </a:cubicBezTo>
                    <a:cubicBezTo>
                      <a:pt x="2915" y="8352"/>
                      <a:pt x="3522" y="8581"/>
                      <a:pt x="4134" y="8643"/>
                    </a:cubicBezTo>
                    <a:cubicBezTo>
                      <a:pt x="4520" y="6308"/>
                      <a:pt x="4922" y="3467"/>
                      <a:pt x="5287" y="185"/>
                    </a:cubicBezTo>
                    <a:cubicBezTo>
                      <a:pt x="4845" y="63"/>
                      <a:pt x="4388" y="1"/>
                      <a:pt x="3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79;p35">
                <a:extLst>
                  <a:ext uri="{FF2B5EF4-FFF2-40B4-BE49-F238E27FC236}">
                    <a16:creationId xmlns:a16="http://schemas.microsoft.com/office/drawing/2014/main" id="{D14A2EB0-BAAC-44C5-8409-50CA6C4A4DB5}"/>
                  </a:ext>
                </a:extLst>
              </p:cNvPr>
              <p:cNvSpPr/>
              <p:nvPr/>
            </p:nvSpPr>
            <p:spPr>
              <a:xfrm>
                <a:off x="4929682" y="4465750"/>
                <a:ext cx="330200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8246" extrusionOk="0">
                    <a:moveTo>
                      <a:pt x="6808" y="1"/>
                    </a:moveTo>
                    <a:cubicBezTo>
                      <a:pt x="6635" y="1"/>
                      <a:pt x="6466" y="5"/>
                      <a:pt x="6304" y="12"/>
                    </a:cubicBezTo>
                    <a:cubicBezTo>
                      <a:pt x="4974" y="74"/>
                      <a:pt x="3626" y="358"/>
                      <a:pt x="2488" y="1047"/>
                    </a:cubicBezTo>
                    <a:cubicBezTo>
                      <a:pt x="1346" y="1739"/>
                      <a:pt x="436" y="2874"/>
                      <a:pt x="218" y="4189"/>
                    </a:cubicBezTo>
                    <a:cubicBezTo>
                      <a:pt x="1" y="5505"/>
                      <a:pt x="583" y="6970"/>
                      <a:pt x="1747" y="7615"/>
                    </a:cubicBezTo>
                    <a:cubicBezTo>
                      <a:pt x="2255" y="7899"/>
                      <a:pt x="2837" y="8016"/>
                      <a:pt x="3412" y="8105"/>
                    </a:cubicBezTo>
                    <a:cubicBezTo>
                      <a:pt x="3935" y="8186"/>
                      <a:pt x="4469" y="8245"/>
                      <a:pt x="5000" y="8245"/>
                    </a:cubicBezTo>
                    <a:cubicBezTo>
                      <a:pt x="5508" y="8245"/>
                      <a:pt x="6013" y="8190"/>
                      <a:pt x="6503" y="8050"/>
                    </a:cubicBezTo>
                    <a:cubicBezTo>
                      <a:pt x="6923" y="7928"/>
                      <a:pt x="7320" y="7744"/>
                      <a:pt x="7744" y="7645"/>
                    </a:cubicBezTo>
                    <a:cubicBezTo>
                      <a:pt x="8632" y="7434"/>
                      <a:pt x="9605" y="7601"/>
                      <a:pt x="10440" y="7236"/>
                    </a:cubicBezTo>
                    <a:cubicBezTo>
                      <a:pt x="10964" y="7011"/>
                      <a:pt x="11380" y="6598"/>
                      <a:pt x="11774" y="6190"/>
                    </a:cubicBezTo>
                    <a:cubicBezTo>
                      <a:pt x="12478" y="5464"/>
                      <a:pt x="13208" y="4558"/>
                      <a:pt x="13053" y="3556"/>
                    </a:cubicBezTo>
                    <a:cubicBezTo>
                      <a:pt x="12625" y="727"/>
                      <a:pt x="9177" y="1"/>
                      <a:pt x="68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80;p35">
                <a:extLst>
                  <a:ext uri="{FF2B5EF4-FFF2-40B4-BE49-F238E27FC236}">
                    <a16:creationId xmlns:a16="http://schemas.microsoft.com/office/drawing/2014/main" id="{EF82FEA7-AE18-42D6-814C-94F770F1A94E}"/>
                  </a:ext>
                </a:extLst>
              </p:cNvPr>
              <p:cNvSpPr/>
              <p:nvPr/>
            </p:nvSpPr>
            <p:spPr>
              <a:xfrm>
                <a:off x="4763350" y="4192700"/>
                <a:ext cx="626175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314" extrusionOk="0">
                    <a:moveTo>
                      <a:pt x="7851" y="1"/>
                    </a:moveTo>
                    <a:cubicBezTo>
                      <a:pt x="4856" y="11"/>
                      <a:pt x="2133" y="365"/>
                      <a:pt x="0" y="1283"/>
                    </a:cubicBezTo>
                    <a:cubicBezTo>
                      <a:pt x="984" y="1135"/>
                      <a:pt x="1817" y="1087"/>
                      <a:pt x="2480" y="1087"/>
                    </a:cubicBezTo>
                    <a:cubicBezTo>
                      <a:pt x="3585" y="1087"/>
                      <a:pt x="4218" y="1220"/>
                      <a:pt x="4296" y="1234"/>
                    </a:cubicBezTo>
                    <a:cubicBezTo>
                      <a:pt x="4789" y="1341"/>
                      <a:pt x="5146" y="1728"/>
                      <a:pt x="5243" y="2189"/>
                    </a:cubicBezTo>
                    <a:cubicBezTo>
                      <a:pt x="6410" y="1946"/>
                      <a:pt x="7615" y="1835"/>
                      <a:pt x="8801" y="1817"/>
                    </a:cubicBezTo>
                    <a:cubicBezTo>
                      <a:pt x="8944" y="1813"/>
                      <a:pt x="9092" y="1813"/>
                      <a:pt x="9235" y="1813"/>
                    </a:cubicBezTo>
                    <a:cubicBezTo>
                      <a:pt x="12153" y="1813"/>
                      <a:pt x="15056" y="2262"/>
                      <a:pt x="17974" y="2310"/>
                    </a:cubicBezTo>
                    <a:cubicBezTo>
                      <a:pt x="18136" y="2314"/>
                      <a:pt x="18301" y="2314"/>
                      <a:pt x="18464" y="2314"/>
                    </a:cubicBezTo>
                    <a:cubicBezTo>
                      <a:pt x="20677" y="2314"/>
                      <a:pt x="22884" y="2078"/>
                      <a:pt x="25047" y="1618"/>
                    </a:cubicBezTo>
                    <a:cubicBezTo>
                      <a:pt x="23046" y="1496"/>
                      <a:pt x="20555" y="1168"/>
                      <a:pt x="17450" y="752"/>
                    </a:cubicBezTo>
                    <a:cubicBezTo>
                      <a:pt x="17078" y="704"/>
                      <a:pt x="16702" y="652"/>
                      <a:pt x="16330" y="612"/>
                    </a:cubicBezTo>
                    <a:cubicBezTo>
                      <a:pt x="15428" y="494"/>
                      <a:pt x="14521" y="394"/>
                      <a:pt x="13627" y="310"/>
                    </a:cubicBezTo>
                    <a:cubicBezTo>
                      <a:pt x="11700" y="115"/>
                      <a:pt x="9799" y="1"/>
                      <a:pt x="79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81;p35">
                <a:extLst>
                  <a:ext uri="{FF2B5EF4-FFF2-40B4-BE49-F238E27FC236}">
                    <a16:creationId xmlns:a16="http://schemas.microsoft.com/office/drawing/2014/main" id="{7229921C-D815-4B14-A05C-B48FD76B301A}"/>
                  </a:ext>
                </a:extLst>
              </p:cNvPr>
              <p:cNvSpPr/>
              <p:nvPr/>
            </p:nvSpPr>
            <p:spPr>
              <a:xfrm>
                <a:off x="4623375" y="4282875"/>
                <a:ext cx="207125" cy="755925"/>
              </a:xfrm>
              <a:custGeom>
                <a:avLst/>
                <a:gdLst/>
                <a:ahLst/>
                <a:cxnLst/>
                <a:rect l="l" t="t" r="r" b="b"/>
                <a:pathLst>
                  <a:path w="8285" h="30237" extrusionOk="0">
                    <a:moveTo>
                      <a:pt x="7054" y="0"/>
                    </a:moveTo>
                    <a:lnTo>
                      <a:pt x="7054" y="0"/>
                    </a:lnTo>
                    <a:cubicBezTo>
                      <a:pt x="5740" y="107"/>
                      <a:pt x="3905" y="431"/>
                      <a:pt x="1665" y="1286"/>
                    </a:cubicBezTo>
                    <a:cubicBezTo>
                      <a:pt x="1636" y="1345"/>
                      <a:pt x="1610" y="1407"/>
                      <a:pt x="1581" y="1469"/>
                    </a:cubicBezTo>
                    <a:cubicBezTo>
                      <a:pt x="1194" y="2372"/>
                      <a:pt x="858" y="3474"/>
                      <a:pt x="600" y="4708"/>
                    </a:cubicBezTo>
                    <a:cubicBezTo>
                      <a:pt x="221" y="6498"/>
                      <a:pt x="0" y="8579"/>
                      <a:pt x="0" y="10812"/>
                    </a:cubicBezTo>
                    <a:cubicBezTo>
                      <a:pt x="0" y="12002"/>
                      <a:pt x="63" y="13231"/>
                      <a:pt x="199" y="14481"/>
                    </a:cubicBezTo>
                    <a:cubicBezTo>
                      <a:pt x="612" y="18279"/>
                      <a:pt x="1691" y="22264"/>
                      <a:pt x="3706" y="25797"/>
                    </a:cubicBezTo>
                    <a:cubicBezTo>
                      <a:pt x="4380" y="26979"/>
                      <a:pt x="5157" y="28114"/>
                      <a:pt x="6053" y="29172"/>
                    </a:cubicBezTo>
                    <a:cubicBezTo>
                      <a:pt x="6535" y="29739"/>
                      <a:pt x="7198" y="30111"/>
                      <a:pt x="7931" y="30196"/>
                    </a:cubicBezTo>
                    <a:cubicBezTo>
                      <a:pt x="8045" y="30211"/>
                      <a:pt x="8163" y="30221"/>
                      <a:pt x="8285" y="30236"/>
                    </a:cubicBezTo>
                    <a:cubicBezTo>
                      <a:pt x="8163" y="30221"/>
                      <a:pt x="8045" y="30206"/>
                      <a:pt x="7935" y="30192"/>
                    </a:cubicBezTo>
                    <a:cubicBezTo>
                      <a:pt x="7198" y="30107"/>
                      <a:pt x="6539" y="29735"/>
                      <a:pt x="6056" y="29167"/>
                    </a:cubicBezTo>
                    <a:cubicBezTo>
                      <a:pt x="5161" y="28111"/>
                      <a:pt x="4383" y="26976"/>
                      <a:pt x="3710" y="25794"/>
                    </a:cubicBezTo>
                    <a:cubicBezTo>
                      <a:pt x="4184" y="25687"/>
                      <a:pt x="4693" y="25613"/>
                      <a:pt x="5213" y="25561"/>
                    </a:cubicBezTo>
                    <a:cubicBezTo>
                      <a:pt x="3555" y="22603"/>
                      <a:pt x="2686" y="19214"/>
                      <a:pt x="2173" y="15848"/>
                    </a:cubicBezTo>
                    <a:cubicBezTo>
                      <a:pt x="1360" y="10539"/>
                      <a:pt x="1669" y="4332"/>
                      <a:pt x="5787" y="891"/>
                    </a:cubicBezTo>
                    <a:cubicBezTo>
                      <a:pt x="6189" y="556"/>
                      <a:pt x="6612" y="262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82;p35">
                <a:extLst>
                  <a:ext uri="{FF2B5EF4-FFF2-40B4-BE49-F238E27FC236}">
                    <a16:creationId xmlns:a16="http://schemas.microsoft.com/office/drawing/2014/main" id="{2F3E9E29-4DBA-4430-A708-A182319B8689}"/>
                  </a:ext>
                </a:extLst>
              </p:cNvPr>
              <p:cNvSpPr/>
              <p:nvPr/>
            </p:nvSpPr>
            <p:spPr>
              <a:xfrm>
                <a:off x="5163225" y="3360075"/>
                <a:ext cx="569525" cy="801425"/>
              </a:xfrm>
              <a:custGeom>
                <a:avLst/>
                <a:gdLst/>
                <a:ahLst/>
                <a:cxnLst/>
                <a:rect l="l" t="t" r="r" b="b"/>
                <a:pathLst>
                  <a:path w="22781" h="32057" extrusionOk="0">
                    <a:moveTo>
                      <a:pt x="19236" y="1"/>
                    </a:moveTo>
                    <a:cubicBezTo>
                      <a:pt x="18471" y="1"/>
                      <a:pt x="17649" y="428"/>
                      <a:pt x="16968" y="859"/>
                    </a:cubicBezTo>
                    <a:cubicBezTo>
                      <a:pt x="15513" y="1783"/>
                      <a:pt x="14064" y="2760"/>
                      <a:pt x="12580" y="3648"/>
                    </a:cubicBezTo>
                    <a:cubicBezTo>
                      <a:pt x="12738" y="4886"/>
                      <a:pt x="12816" y="6076"/>
                      <a:pt x="12823" y="7206"/>
                    </a:cubicBezTo>
                    <a:cubicBezTo>
                      <a:pt x="11210" y="7504"/>
                      <a:pt x="9018" y="7817"/>
                      <a:pt x="6797" y="7817"/>
                    </a:cubicBezTo>
                    <a:cubicBezTo>
                      <a:pt x="4322" y="7817"/>
                      <a:pt x="1802" y="7427"/>
                      <a:pt x="0" y="6193"/>
                    </a:cubicBezTo>
                    <a:lnTo>
                      <a:pt x="0" y="6193"/>
                    </a:lnTo>
                    <a:cubicBezTo>
                      <a:pt x="1802" y="7431"/>
                      <a:pt x="4322" y="7822"/>
                      <a:pt x="6797" y="7822"/>
                    </a:cubicBezTo>
                    <a:cubicBezTo>
                      <a:pt x="9018" y="7822"/>
                      <a:pt x="11210" y="7508"/>
                      <a:pt x="12820" y="7210"/>
                    </a:cubicBezTo>
                    <a:cubicBezTo>
                      <a:pt x="13729" y="7044"/>
                      <a:pt x="14455" y="6882"/>
                      <a:pt x="14901" y="6786"/>
                    </a:cubicBezTo>
                    <a:cubicBezTo>
                      <a:pt x="14864" y="6620"/>
                      <a:pt x="14967" y="6458"/>
                      <a:pt x="15130" y="6418"/>
                    </a:cubicBezTo>
                    <a:cubicBezTo>
                      <a:pt x="18467" y="5615"/>
                      <a:pt x="20700" y="4005"/>
                      <a:pt x="21557" y="3294"/>
                    </a:cubicBezTo>
                    <a:cubicBezTo>
                      <a:pt x="21462" y="2837"/>
                      <a:pt x="21348" y="2380"/>
                      <a:pt x="21203" y="1924"/>
                    </a:cubicBezTo>
                    <a:cubicBezTo>
                      <a:pt x="21005" y="1279"/>
                      <a:pt x="20722" y="601"/>
                      <a:pt x="20147" y="248"/>
                    </a:cubicBezTo>
                    <a:cubicBezTo>
                      <a:pt x="19863" y="74"/>
                      <a:pt x="19554" y="1"/>
                      <a:pt x="19236" y="1"/>
                    </a:cubicBezTo>
                    <a:close/>
                    <a:moveTo>
                      <a:pt x="21686" y="3990"/>
                    </a:moveTo>
                    <a:cubicBezTo>
                      <a:pt x="20659" y="4794"/>
                      <a:pt x="18537" y="6200"/>
                      <a:pt x="15446" y="6977"/>
                    </a:cubicBezTo>
                    <a:cubicBezTo>
                      <a:pt x="15826" y="7792"/>
                      <a:pt x="16264" y="10447"/>
                      <a:pt x="16606" y="13771"/>
                    </a:cubicBezTo>
                    <a:lnTo>
                      <a:pt x="16614" y="13771"/>
                    </a:lnTo>
                    <a:cubicBezTo>
                      <a:pt x="16986" y="17311"/>
                      <a:pt x="17262" y="21602"/>
                      <a:pt x="17269" y="25216"/>
                    </a:cubicBezTo>
                    <a:lnTo>
                      <a:pt x="17269" y="25555"/>
                    </a:lnTo>
                    <a:cubicBezTo>
                      <a:pt x="17269" y="26590"/>
                      <a:pt x="17244" y="27563"/>
                      <a:pt x="17189" y="28443"/>
                    </a:cubicBezTo>
                    <a:lnTo>
                      <a:pt x="17189" y="28450"/>
                    </a:lnTo>
                    <a:cubicBezTo>
                      <a:pt x="17097" y="30023"/>
                      <a:pt x="16916" y="31298"/>
                      <a:pt x="16621" y="32057"/>
                    </a:cubicBezTo>
                    <a:cubicBezTo>
                      <a:pt x="16769" y="31913"/>
                      <a:pt x="16905" y="31759"/>
                      <a:pt x="17034" y="31592"/>
                    </a:cubicBezTo>
                    <a:cubicBezTo>
                      <a:pt x="18474" y="29732"/>
                      <a:pt x="18456" y="27183"/>
                      <a:pt x="18684" y="24841"/>
                    </a:cubicBezTo>
                    <a:cubicBezTo>
                      <a:pt x="19369" y="17823"/>
                      <a:pt x="22781" y="10783"/>
                      <a:pt x="21686" y="399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83;p35">
                <a:extLst>
                  <a:ext uri="{FF2B5EF4-FFF2-40B4-BE49-F238E27FC236}">
                    <a16:creationId xmlns:a16="http://schemas.microsoft.com/office/drawing/2014/main" id="{4215A4E2-BA1C-440A-98CA-F5D507A5671E}"/>
                  </a:ext>
                </a:extLst>
              </p:cNvPr>
              <p:cNvSpPr/>
              <p:nvPr/>
            </p:nvSpPr>
            <p:spPr>
              <a:xfrm>
                <a:off x="5158325" y="3451250"/>
                <a:ext cx="3255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13020" h="4171" extrusionOk="0">
                    <a:moveTo>
                      <a:pt x="12776" y="1"/>
                    </a:moveTo>
                    <a:cubicBezTo>
                      <a:pt x="11513" y="756"/>
                      <a:pt x="10220" y="1448"/>
                      <a:pt x="8872" y="1987"/>
                    </a:cubicBezTo>
                    <a:cubicBezTo>
                      <a:pt x="8223" y="2951"/>
                      <a:pt x="7250" y="3828"/>
                      <a:pt x="5866" y="3828"/>
                    </a:cubicBezTo>
                    <a:cubicBezTo>
                      <a:pt x="5740" y="3828"/>
                      <a:pt x="5611" y="3821"/>
                      <a:pt x="5482" y="3810"/>
                    </a:cubicBezTo>
                    <a:cubicBezTo>
                      <a:pt x="5313" y="3787"/>
                      <a:pt x="5191" y="3636"/>
                      <a:pt x="5210" y="3467"/>
                    </a:cubicBezTo>
                    <a:cubicBezTo>
                      <a:pt x="5228" y="3305"/>
                      <a:pt x="5368" y="3194"/>
                      <a:pt x="5523" y="3194"/>
                    </a:cubicBezTo>
                    <a:lnTo>
                      <a:pt x="5552" y="3194"/>
                    </a:lnTo>
                    <a:cubicBezTo>
                      <a:pt x="5652" y="3206"/>
                      <a:pt x="5751" y="3209"/>
                      <a:pt x="5847" y="3209"/>
                    </a:cubicBezTo>
                    <a:cubicBezTo>
                      <a:pt x="6602" y="3209"/>
                      <a:pt x="7218" y="2878"/>
                      <a:pt x="7711" y="2402"/>
                    </a:cubicBezTo>
                    <a:lnTo>
                      <a:pt x="7711" y="2402"/>
                    </a:lnTo>
                    <a:cubicBezTo>
                      <a:pt x="7262" y="2550"/>
                      <a:pt x="6808" y="2675"/>
                      <a:pt x="6344" y="2778"/>
                    </a:cubicBezTo>
                    <a:cubicBezTo>
                      <a:pt x="5512" y="2966"/>
                      <a:pt x="4642" y="3062"/>
                      <a:pt x="3770" y="3062"/>
                    </a:cubicBezTo>
                    <a:cubicBezTo>
                      <a:pt x="2484" y="3062"/>
                      <a:pt x="1194" y="2852"/>
                      <a:pt x="1" y="2406"/>
                    </a:cubicBezTo>
                    <a:lnTo>
                      <a:pt x="1" y="2406"/>
                    </a:lnTo>
                    <a:cubicBezTo>
                      <a:pt x="64" y="2454"/>
                      <a:pt x="130" y="2502"/>
                      <a:pt x="196" y="2546"/>
                    </a:cubicBezTo>
                    <a:cubicBezTo>
                      <a:pt x="1998" y="3780"/>
                      <a:pt x="4518" y="4170"/>
                      <a:pt x="6993" y="4170"/>
                    </a:cubicBezTo>
                    <a:cubicBezTo>
                      <a:pt x="9214" y="4170"/>
                      <a:pt x="11406" y="3857"/>
                      <a:pt x="13019" y="3559"/>
                    </a:cubicBezTo>
                    <a:cubicBezTo>
                      <a:pt x="13012" y="2429"/>
                      <a:pt x="12934" y="1239"/>
                      <a:pt x="12776" y="1"/>
                    </a:cubicBezTo>
                    <a:close/>
                  </a:path>
                </a:pathLst>
              </a:custGeom>
              <a:solidFill>
                <a:srgbClr val="ED90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84;p35">
                <a:extLst>
                  <a:ext uri="{FF2B5EF4-FFF2-40B4-BE49-F238E27FC236}">
                    <a16:creationId xmlns:a16="http://schemas.microsoft.com/office/drawing/2014/main" id="{CB2C064E-7211-4A77-9CC6-E2BCCF3EFA81}"/>
                  </a:ext>
                </a:extLst>
              </p:cNvPr>
              <p:cNvSpPr/>
              <p:nvPr/>
            </p:nvSpPr>
            <p:spPr>
              <a:xfrm>
                <a:off x="5288100" y="3500900"/>
                <a:ext cx="9202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43" extrusionOk="0">
                    <a:moveTo>
                      <a:pt x="3681" y="1"/>
                    </a:moveTo>
                    <a:lnTo>
                      <a:pt x="3681" y="1"/>
                    </a:lnTo>
                    <a:cubicBezTo>
                      <a:pt x="3301" y="151"/>
                      <a:pt x="2914" y="291"/>
                      <a:pt x="2520" y="416"/>
                    </a:cubicBezTo>
                    <a:cubicBezTo>
                      <a:pt x="2027" y="892"/>
                      <a:pt x="1411" y="1223"/>
                      <a:pt x="656" y="1223"/>
                    </a:cubicBezTo>
                    <a:cubicBezTo>
                      <a:pt x="560" y="1223"/>
                      <a:pt x="461" y="1220"/>
                      <a:pt x="361" y="1208"/>
                    </a:cubicBezTo>
                    <a:lnTo>
                      <a:pt x="332" y="1208"/>
                    </a:lnTo>
                    <a:cubicBezTo>
                      <a:pt x="177" y="1208"/>
                      <a:pt x="37" y="1319"/>
                      <a:pt x="19" y="1481"/>
                    </a:cubicBezTo>
                    <a:cubicBezTo>
                      <a:pt x="0" y="1650"/>
                      <a:pt x="122" y="1801"/>
                      <a:pt x="291" y="1824"/>
                    </a:cubicBezTo>
                    <a:cubicBezTo>
                      <a:pt x="420" y="1835"/>
                      <a:pt x="549" y="1842"/>
                      <a:pt x="675" y="1842"/>
                    </a:cubicBezTo>
                    <a:cubicBezTo>
                      <a:pt x="2059" y="1842"/>
                      <a:pt x="3032" y="965"/>
                      <a:pt x="3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85;p35">
                <a:extLst>
                  <a:ext uri="{FF2B5EF4-FFF2-40B4-BE49-F238E27FC236}">
                    <a16:creationId xmlns:a16="http://schemas.microsoft.com/office/drawing/2014/main" id="{2212DCA8-A048-4FB6-A8B0-01714F291FFB}"/>
                  </a:ext>
                </a:extLst>
              </p:cNvPr>
              <p:cNvSpPr/>
              <p:nvPr/>
            </p:nvSpPr>
            <p:spPr>
              <a:xfrm>
                <a:off x="5534825" y="3442425"/>
                <a:ext cx="1705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3684" extrusionOk="0">
                    <a:moveTo>
                      <a:pt x="6693" y="0"/>
                    </a:moveTo>
                    <a:cubicBezTo>
                      <a:pt x="5836" y="711"/>
                      <a:pt x="3603" y="2321"/>
                      <a:pt x="266" y="3124"/>
                    </a:cubicBezTo>
                    <a:cubicBezTo>
                      <a:pt x="103" y="3164"/>
                      <a:pt x="0" y="3326"/>
                      <a:pt x="37" y="3492"/>
                    </a:cubicBezTo>
                    <a:cubicBezTo>
                      <a:pt x="159" y="3467"/>
                      <a:pt x="258" y="3445"/>
                      <a:pt x="336" y="3430"/>
                    </a:cubicBezTo>
                    <a:cubicBezTo>
                      <a:pt x="343" y="3426"/>
                      <a:pt x="346" y="3426"/>
                      <a:pt x="354" y="3426"/>
                    </a:cubicBezTo>
                    <a:cubicBezTo>
                      <a:pt x="428" y="3426"/>
                      <a:pt x="501" y="3515"/>
                      <a:pt x="582" y="3683"/>
                    </a:cubicBezTo>
                    <a:cubicBezTo>
                      <a:pt x="3673" y="2906"/>
                      <a:pt x="5795" y="1500"/>
                      <a:pt x="6822" y="696"/>
                    </a:cubicBezTo>
                    <a:cubicBezTo>
                      <a:pt x="6786" y="464"/>
                      <a:pt x="6742" y="232"/>
                      <a:pt x="6693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86;p35">
                <a:extLst>
                  <a:ext uri="{FF2B5EF4-FFF2-40B4-BE49-F238E27FC236}">
                    <a16:creationId xmlns:a16="http://schemas.microsoft.com/office/drawing/2014/main" id="{E0A39677-50FB-494A-BEDA-CB8C54BDFBDB}"/>
                  </a:ext>
                </a:extLst>
              </p:cNvPr>
              <p:cNvSpPr/>
              <p:nvPr/>
            </p:nvSpPr>
            <p:spPr>
              <a:xfrm>
                <a:off x="4805450" y="4675650"/>
                <a:ext cx="907025" cy="366925"/>
              </a:xfrm>
              <a:custGeom>
                <a:avLst/>
                <a:gdLst/>
                <a:ahLst/>
                <a:cxnLst/>
                <a:rect l="l" t="t" r="r" b="b"/>
                <a:pathLst>
                  <a:path w="36281" h="14677" extrusionOk="0">
                    <a:moveTo>
                      <a:pt x="35522" y="0"/>
                    </a:moveTo>
                    <a:cubicBezTo>
                      <a:pt x="30284" y="1344"/>
                      <a:pt x="24876" y="2019"/>
                      <a:pt x="19468" y="2019"/>
                    </a:cubicBezTo>
                    <a:cubicBezTo>
                      <a:pt x="14820" y="2019"/>
                      <a:pt x="10167" y="1521"/>
                      <a:pt x="5628" y="519"/>
                    </a:cubicBezTo>
                    <a:cubicBezTo>
                      <a:pt x="4880" y="354"/>
                      <a:pt x="4034" y="221"/>
                      <a:pt x="3234" y="221"/>
                    </a:cubicBezTo>
                    <a:cubicBezTo>
                      <a:pt x="1941" y="221"/>
                      <a:pt x="759" y="567"/>
                      <a:pt x="247" y="1684"/>
                    </a:cubicBezTo>
                    <a:cubicBezTo>
                      <a:pt x="36" y="2155"/>
                      <a:pt x="0" y="2685"/>
                      <a:pt x="7" y="3197"/>
                    </a:cubicBezTo>
                    <a:cubicBezTo>
                      <a:pt x="44" y="5397"/>
                      <a:pt x="891" y="7551"/>
                      <a:pt x="1554" y="9710"/>
                    </a:cubicBezTo>
                    <a:cubicBezTo>
                      <a:pt x="2088" y="9703"/>
                      <a:pt x="2590" y="9695"/>
                      <a:pt x="3042" y="9677"/>
                    </a:cubicBezTo>
                    <a:cubicBezTo>
                      <a:pt x="3393" y="9659"/>
                      <a:pt x="3746" y="9644"/>
                      <a:pt x="4103" y="9644"/>
                    </a:cubicBezTo>
                    <a:cubicBezTo>
                      <a:pt x="4280" y="9644"/>
                      <a:pt x="4457" y="9648"/>
                      <a:pt x="4634" y="9659"/>
                    </a:cubicBezTo>
                    <a:cubicBezTo>
                      <a:pt x="4239" y="7957"/>
                      <a:pt x="3904" y="6145"/>
                      <a:pt x="3904" y="4892"/>
                    </a:cubicBezTo>
                    <a:cubicBezTo>
                      <a:pt x="3904" y="4549"/>
                      <a:pt x="3930" y="4248"/>
                      <a:pt x="3986" y="4001"/>
                    </a:cubicBezTo>
                    <a:cubicBezTo>
                      <a:pt x="4049" y="3695"/>
                      <a:pt x="4163" y="3470"/>
                      <a:pt x="4336" y="3367"/>
                    </a:cubicBezTo>
                    <a:cubicBezTo>
                      <a:pt x="4756" y="3112"/>
                      <a:pt x="5261" y="3020"/>
                      <a:pt x="5975" y="3020"/>
                    </a:cubicBezTo>
                    <a:cubicBezTo>
                      <a:pt x="6222" y="3020"/>
                      <a:pt x="6494" y="3032"/>
                      <a:pt x="6796" y="3051"/>
                    </a:cubicBezTo>
                    <a:cubicBezTo>
                      <a:pt x="8277" y="3139"/>
                      <a:pt x="10494" y="3426"/>
                      <a:pt x="14053" y="3577"/>
                    </a:cubicBezTo>
                    <a:cubicBezTo>
                      <a:pt x="15431" y="3636"/>
                      <a:pt x="17008" y="3673"/>
                      <a:pt x="18817" y="3673"/>
                    </a:cubicBezTo>
                    <a:cubicBezTo>
                      <a:pt x="19663" y="3673"/>
                      <a:pt x="20478" y="3661"/>
                      <a:pt x="21263" y="3643"/>
                    </a:cubicBezTo>
                    <a:cubicBezTo>
                      <a:pt x="28741" y="3463"/>
                      <a:pt x="33470" y="2505"/>
                      <a:pt x="35025" y="2505"/>
                    </a:cubicBezTo>
                    <a:cubicBezTo>
                      <a:pt x="35283" y="2505"/>
                      <a:pt x="35453" y="2534"/>
                      <a:pt x="35533" y="2593"/>
                    </a:cubicBezTo>
                    <a:cubicBezTo>
                      <a:pt x="35662" y="2685"/>
                      <a:pt x="35769" y="3150"/>
                      <a:pt x="35861" y="3828"/>
                    </a:cubicBezTo>
                    <a:cubicBezTo>
                      <a:pt x="36281" y="2546"/>
                      <a:pt x="36255" y="1116"/>
                      <a:pt x="35522" y="0"/>
                    </a:cubicBezTo>
                    <a:close/>
                    <a:moveTo>
                      <a:pt x="5049" y="14176"/>
                    </a:moveTo>
                    <a:cubicBezTo>
                      <a:pt x="4784" y="14459"/>
                      <a:pt x="4412" y="14643"/>
                      <a:pt x="3989" y="14661"/>
                    </a:cubicBezTo>
                    <a:cubicBezTo>
                      <a:pt x="3802" y="14668"/>
                      <a:pt x="3610" y="14672"/>
                      <a:pt x="3418" y="14672"/>
                    </a:cubicBezTo>
                    <a:cubicBezTo>
                      <a:pt x="3050" y="14672"/>
                      <a:pt x="2675" y="14661"/>
                      <a:pt x="2310" y="14639"/>
                    </a:cubicBezTo>
                    <a:lnTo>
                      <a:pt x="2310" y="14639"/>
                    </a:lnTo>
                    <a:cubicBezTo>
                      <a:pt x="2667" y="14665"/>
                      <a:pt x="3032" y="14676"/>
                      <a:pt x="3396" y="14676"/>
                    </a:cubicBezTo>
                    <a:cubicBezTo>
                      <a:pt x="3595" y="14676"/>
                      <a:pt x="3790" y="14672"/>
                      <a:pt x="3986" y="14665"/>
                    </a:cubicBezTo>
                    <a:cubicBezTo>
                      <a:pt x="4412" y="14646"/>
                      <a:pt x="4784" y="14459"/>
                      <a:pt x="5049" y="14176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87;p35">
                <a:extLst>
                  <a:ext uri="{FF2B5EF4-FFF2-40B4-BE49-F238E27FC236}">
                    <a16:creationId xmlns:a16="http://schemas.microsoft.com/office/drawing/2014/main" id="{99BBC7BF-56D7-4409-B920-0CD11380E03B}"/>
                  </a:ext>
                </a:extLst>
              </p:cNvPr>
              <p:cNvSpPr/>
              <p:nvPr/>
            </p:nvSpPr>
            <p:spPr>
              <a:xfrm>
                <a:off x="4844300" y="4916750"/>
                <a:ext cx="1002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5028" extrusionOk="0">
                    <a:moveTo>
                      <a:pt x="2549" y="0"/>
                    </a:moveTo>
                    <a:cubicBezTo>
                      <a:pt x="2192" y="0"/>
                      <a:pt x="1839" y="15"/>
                      <a:pt x="1488" y="33"/>
                    </a:cubicBezTo>
                    <a:cubicBezTo>
                      <a:pt x="1036" y="51"/>
                      <a:pt x="534" y="59"/>
                      <a:pt x="0" y="66"/>
                    </a:cubicBezTo>
                    <a:cubicBezTo>
                      <a:pt x="502" y="1698"/>
                      <a:pt x="895" y="3334"/>
                      <a:pt x="756" y="4995"/>
                    </a:cubicBezTo>
                    <a:cubicBezTo>
                      <a:pt x="1121" y="5017"/>
                      <a:pt x="1496" y="5028"/>
                      <a:pt x="1864" y="5028"/>
                    </a:cubicBezTo>
                    <a:cubicBezTo>
                      <a:pt x="2056" y="5028"/>
                      <a:pt x="2248" y="5024"/>
                      <a:pt x="2435" y="5017"/>
                    </a:cubicBezTo>
                    <a:cubicBezTo>
                      <a:pt x="2859" y="4999"/>
                      <a:pt x="3231" y="4815"/>
                      <a:pt x="3496" y="4531"/>
                    </a:cubicBezTo>
                    <a:cubicBezTo>
                      <a:pt x="3846" y="4159"/>
                      <a:pt x="4008" y="3613"/>
                      <a:pt x="3857" y="3069"/>
                    </a:cubicBezTo>
                    <a:cubicBezTo>
                      <a:pt x="3629" y="2236"/>
                      <a:pt x="3338" y="1146"/>
                      <a:pt x="3080" y="15"/>
                    </a:cubicBezTo>
                    <a:cubicBezTo>
                      <a:pt x="2903" y="4"/>
                      <a:pt x="2726" y="0"/>
                      <a:pt x="2549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88;p35">
                <a:extLst>
                  <a:ext uri="{FF2B5EF4-FFF2-40B4-BE49-F238E27FC236}">
                    <a16:creationId xmlns:a16="http://schemas.microsoft.com/office/drawing/2014/main" id="{269FD26B-EFAC-43F5-825B-0D21F61813F9}"/>
                  </a:ext>
                </a:extLst>
              </p:cNvPr>
              <p:cNvSpPr/>
              <p:nvPr/>
            </p:nvSpPr>
            <p:spPr>
              <a:xfrm>
                <a:off x="5770225" y="2741125"/>
                <a:ext cx="218000" cy="2290650"/>
              </a:xfrm>
              <a:custGeom>
                <a:avLst/>
                <a:gdLst/>
                <a:ahLst/>
                <a:cxnLst/>
                <a:rect l="l" t="t" r="r" b="b"/>
                <a:pathLst>
                  <a:path w="8720" h="91626" extrusionOk="0">
                    <a:moveTo>
                      <a:pt x="5769" y="1"/>
                    </a:moveTo>
                    <a:cubicBezTo>
                      <a:pt x="4803" y="1"/>
                      <a:pt x="3816" y="472"/>
                      <a:pt x="3275" y="1283"/>
                    </a:cubicBezTo>
                    <a:cubicBezTo>
                      <a:pt x="3120" y="1511"/>
                      <a:pt x="2972" y="1761"/>
                      <a:pt x="2836" y="2012"/>
                    </a:cubicBezTo>
                    <a:cubicBezTo>
                      <a:pt x="3183" y="1835"/>
                      <a:pt x="3537" y="1706"/>
                      <a:pt x="3894" y="1706"/>
                    </a:cubicBezTo>
                    <a:cubicBezTo>
                      <a:pt x="4376" y="1706"/>
                      <a:pt x="4863" y="1946"/>
                      <a:pt x="5315" y="2619"/>
                    </a:cubicBezTo>
                    <a:cubicBezTo>
                      <a:pt x="5757" y="3275"/>
                      <a:pt x="5857" y="4071"/>
                      <a:pt x="5717" y="4848"/>
                    </a:cubicBezTo>
                    <a:cubicBezTo>
                      <a:pt x="6085" y="5846"/>
                      <a:pt x="5371" y="7965"/>
                      <a:pt x="3743" y="8049"/>
                    </a:cubicBezTo>
                    <a:cubicBezTo>
                      <a:pt x="3720" y="8053"/>
                      <a:pt x="3702" y="8053"/>
                      <a:pt x="3680" y="8053"/>
                    </a:cubicBezTo>
                    <a:cubicBezTo>
                      <a:pt x="3606" y="8053"/>
                      <a:pt x="3544" y="8046"/>
                      <a:pt x="3484" y="8031"/>
                    </a:cubicBezTo>
                    <a:cubicBezTo>
                      <a:pt x="2678" y="8609"/>
                      <a:pt x="1775" y="9066"/>
                      <a:pt x="895" y="9537"/>
                    </a:cubicBezTo>
                    <a:cubicBezTo>
                      <a:pt x="626" y="9685"/>
                      <a:pt x="335" y="9858"/>
                      <a:pt x="199" y="10138"/>
                    </a:cubicBezTo>
                    <a:cubicBezTo>
                      <a:pt x="0" y="10544"/>
                      <a:pt x="199" y="11025"/>
                      <a:pt x="390" y="11438"/>
                    </a:cubicBezTo>
                    <a:cubicBezTo>
                      <a:pt x="7131" y="25897"/>
                      <a:pt x="6458" y="42570"/>
                      <a:pt x="5647" y="58501"/>
                    </a:cubicBezTo>
                    <a:cubicBezTo>
                      <a:pt x="5168" y="67936"/>
                      <a:pt x="4674" y="77455"/>
                      <a:pt x="2954" y="86719"/>
                    </a:cubicBezTo>
                    <a:cubicBezTo>
                      <a:pt x="3882" y="86672"/>
                      <a:pt x="4807" y="86576"/>
                      <a:pt x="5720" y="86410"/>
                    </a:cubicBezTo>
                    <a:cubicBezTo>
                      <a:pt x="5902" y="85515"/>
                      <a:pt x="6092" y="84490"/>
                      <a:pt x="6288" y="83349"/>
                    </a:cubicBezTo>
                    <a:cubicBezTo>
                      <a:pt x="6679" y="81013"/>
                      <a:pt x="7080" y="78169"/>
                      <a:pt x="7444" y="74891"/>
                    </a:cubicBezTo>
                    <a:cubicBezTo>
                      <a:pt x="7573" y="73704"/>
                      <a:pt x="7699" y="72456"/>
                      <a:pt x="7816" y="71152"/>
                    </a:cubicBezTo>
                    <a:cubicBezTo>
                      <a:pt x="8085" y="68201"/>
                      <a:pt x="8311" y="64963"/>
                      <a:pt x="8469" y="61478"/>
                    </a:cubicBezTo>
                    <a:cubicBezTo>
                      <a:pt x="8605" y="58513"/>
                      <a:pt x="8693" y="55371"/>
                      <a:pt x="8712" y="52063"/>
                    </a:cubicBezTo>
                    <a:cubicBezTo>
                      <a:pt x="8716" y="51462"/>
                      <a:pt x="8719" y="50858"/>
                      <a:pt x="8719" y="50247"/>
                    </a:cubicBezTo>
                    <a:lnTo>
                      <a:pt x="8719" y="50114"/>
                    </a:lnTo>
                    <a:cubicBezTo>
                      <a:pt x="8719" y="48817"/>
                      <a:pt x="8704" y="47494"/>
                      <a:pt x="8678" y="46151"/>
                    </a:cubicBezTo>
                    <a:cubicBezTo>
                      <a:pt x="8664" y="45248"/>
                      <a:pt x="8642" y="44364"/>
                      <a:pt x="8612" y="43502"/>
                    </a:cubicBezTo>
                    <a:cubicBezTo>
                      <a:pt x="8583" y="42618"/>
                      <a:pt x="8549" y="41756"/>
                      <a:pt x="8510" y="40912"/>
                    </a:cubicBezTo>
                    <a:cubicBezTo>
                      <a:pt x="8461" y="39888"/>
                      <a:pt x="8403" y="38897"/>
                      <a:pt x="8340" y="37936"/>
                    </a:cubicBezTo>
                    <a:cubicBezTo>
                      <a:pt x="8277" y="36967"/>
                      <a:pt x="8204" y="36028"/>
                      <a:pt x="8122" y="35117"/>
                    </a:cubicBezTo>
                    <a:cubicBezTo>
                      <a:pt x="8049" y="34263"/>
                      <a:pt x="7971" y="33434"/>
                      <a:pt x="7886" y="32631"/>
                    </a:cubicBezTo>
                    <a:cubicBezTo>
                      <a:pt x="7847" y="32259"/>
                      <a:pt x="7806" y="31890"/>
                      <a:pt x="7765" y="31529"/>
                    </a:cubicBezTo>
                    <a:cubicBezTo>
                      <a:pt x="7519" y="29393"/>
                      <a:pt x="7238" y="27452"/>
                      <a:pt x="6944" y="25691"/>
                    </a:cubicBezTo>
                    <a:cubicBezTo>
                      <a:pt x="6847" y="25116"/>
                      <a:pt x="6748" y="24560"/>
                      <a:pt x="6649" y="24026"/>
                    </a:cubicBezTo>
                    <a:cubicBezTo>
                      <a:pt x="6351" y="22408"/>
                      <a:pt x="6041" y="20961"/>
                      <a:pt x="5739" y="19675"/>
                    </a:cubicBezTo>
                    <a:cubicBezTo>
                      <a:pt x="5658" y="19322"/>
                      <a:pt x="5574" y="18982"/>
                      <a:pt x="5492" y="18651"/>
                    </a:cubicBezTo>
                    <a:cubicBezTo>
                      <a:pt x="4354" y="14102"/>
                      <a:pt x="3355" y="11751"/>
                      <a:pt x="3355" y="10911"/>
                    </a:cubicBezTo>
                    <a:cubicBezTo>
                      <a:pt x="3355" y="10782"/>
                      <a:pt x="3377" y="10690"/>
                      <a:pt x="3430" y="10632"/>
                    </a:cubicBezTo>
                    <a:cubicBezTo>
                      <a:pt x="4203" y="9704"/>
                      <a:pt x="7754" y="8624"/>
                      <a:pt x="8373" y="3990"/>
                    </a:cubicBezTo>
                    <a:cubicBezTo>
                      <a:pt x="8413" y="3684"/>
                      <a:pt x="8432" y="3396"/>
                      <a:pt x="8432" y="3128"/>
                    </a:cubicBezTo>
                    <a:cubicBezTo>
                      <a:pt x="8432" y="921"/>
                      <a:pt x="7121" y="1"/>
                      <a:pt x="5769" y="1"/>
                    </a:cubicBezTo>
                    <a:close/>
                    <a:moveTo>
                      <a:pt x="4380" y="90926"/>
                    </a:moveTo>
                    <a:cubicBezTo>
                      <a:pt x="3930" y="91317"/>
                      <a:pt x="2969" y="91541"/>
                      <a:pt x="1915" y="91622"/>
                    </a:cubicBezTo>
                    <a:lnTo>
                      <a:pt x="1915" y="91626"/>
                    </a:lnTo>
                    <a:cubicBezTo>
                      <a:pt x="2972" y="91549"/>
                      <a:pt x="3930" y="91320"/>
                      <a:pt x="4380" y="90926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89;p35">
                <a:extLst>
                  <a:ext uri="{FF2B5EF4-FFF2-40B4-BE49-F238E27FC236}">
                    <a16:creationId xmlns:a16="http://schemas.microsoft.com/office/drawing/2014/main" id="{F853EC26-AAB1-4108-8654-AFBE695ED6B6}"/>
                  </a:ext>
                </a:extLst>
              </p:cNvPr>
              <p:cNvSpPr/>
              <p:nvPr/>
            </p:nvSpPr>
            <p:spPr>
              <a:xfrm>
                <a:off x="5857325" y="2862325"/>
                <a:ext cx="65050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3205" extrusionOk="0">
                    <a:moveTo>
                      <a:pt x="2233" y="0"/>
                    </a:moveTo>
                    <a:cubicBezTo>
                      <a:pt x="2097" y="752"/>
                      <a:pt x="1736" y="1488"/>
                      <a:pt x="1238" y="2071"/>
                    </a:cubicBezTo>
                    <a:cubicBezTo>
                      <a:pt x="870" y="2494"/>
                      <a:pt x="450" y="2858"/>
                      <a:pt x="0" y="3183"/>
                    </a:cubicBezTo>
                    <a:cubicBezTo>
                      <a:pt x="60" y="3198"/>
                      <a:pt x="122" y="3205"/>
                      <a:pt x="196" y="3205"/>
                    </a:cubicBezTo>
                    <a:cubicBezTo>
                      <a:pt x="218" y="3205"/>
                      <a:pt x="236" y="3205"/>
                      <a:pt x="259" y="3201"/>
                    </a:cubicBezTo>
                    <a:cubicBezTo>
                      <a:pt x="1887" y="3117"/>
                      <a:pt x="2601" y="998"/>
                      <a:pt x="223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90;p35">
                <a:extLst>
                  <a:ext uri="{FF2B5EF4-FFF2-40B4-BE49-F238E27FC236}">
                    <a16:creationId xmlns:a16="http://schemas.microsoft.com/office/drawing/2014/main" id="{E14005D1-D651-4C5C-B66E-E00A5D30C110}"/>
                  </a:ext>
                </a:extLst>
              </p:cNvPr>
              <p:cNvSpPr/>
              <p:nvPr/>
            </p:nvSpPr>
            <p:spPr>
              <a:xfrm>
                <a:off x="5818100" y="4901350"/>
                <a:ext cx="95150" cy="130350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5214" extrusionOk="0">
                    <a:moveTo>
                      <a:pt x="3805" y="1"/>
                    </a:moveTo>
                    <a:cubicBezTo>
                      <a:pt x="2892" y="167"/>
                      <a:pt x="1967" y="263"/>
                      <a:pt x="1039" y="310"/>
                    </a:cubicBezTo>
                    <a:cubicBezTo>
                      <a:pt x="733" y="1953"/>
                      <a:pt x="391" y="3588"/>
                      <a:pt x="0" y="5213"/>
                    </a:cubicBezTo>
                    <a:cubicBezTo>
                      <a:pt x="1054" y="5132"/>
                      <a:pt x="2015" y="4908"/>
                      <a:pt x="2465" y="4517"/>
                    </a:cubicBezTo>
                    <a:cubicBezTo>
                      <a:pt x="2516" y="4473"/>
                      <a:pt x="2560" y="4425"/>
                      <a:pt x="2598" y="4377"/>
                    </a:cubicBezTo>
                    <a:cubicBezTo>
                      <a:pt x="2844" y="4042"/>
                      <a:pt x="3293" y="2536"/>
                      <a:pt x="3805" y="1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91;p35">
                <a:extLst>
                  <a:ext uri="{FF2B5EF4-FFF2-40B4-BE49-F238E27FC236}">
                    <a16:creationId xmlns:a16="http://schemas.microsoft.com/office/drawing/2014/main" id="{BE5655C1-74C7-4564-9ADB-45D2375CCD53}"/>
                  </a:ext>
                </a:extLst>
              </p:cNvPr>
              <p:cNvSpPr/>
              <p:nvPr/>
            </p:nvSpPr>
            <p:spPr>
              <a:xfrm>
                <a:off x="5526800" y="2738075"/>
                <a:ext cx="51700" cy="1123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4495" extrusionOk="0">
                    <a:moveTo>
                      <a:pt x="612" y="1"/>
                    </a:moveTo>
                    <a:cubicBezTo>
                      <a:pt x="405" y="1"/>
                      <a:pt x="196" y="45"/>
                      <a:pt x="1" y="140"/>
                    </a:cubicBezTo>
                    <a:cubicBezTo>
                      <a:pt x="115" y="86"/>
                      <a:pt x="229" y="48"/>
                      <a:pt x="347" y="26"/>
                    </a:cubicBezTo>
                    <a:cubicBezTo>
                      <a:pt x="436" y="12"/>
                      <a:pt x="524" y="4"/>
                      <a:pt x="609" y="4"/>
                    </a:cubicBezTo>
                    <a:cubicBezTo>
                      <a:pt x="1360" y="4"/>
                      <a:pt x="2068" y="587"/>
                      <a:pt x="2045" y="1459"/>
                    </a:cubicBezTo>
                    <a:cubicBezTo>
                      <a:pt x="2041" y="1673"/>
                      <a:pt x="2008" y="1857"/>
                      <a:pt x="1957" y="2019"/>
                    </a:cubicBezTo>
                    <a:cubicBezTo>
                      <a:pt x="2008" y="1857"/>
                      <a:pt x="2041" y="1673"/>
                      <a:pt x="2049" y="1459"/>
                    </a:cubicBezTo>
                    <a:cubicBezTo>
                      <a:pt x="2068" y="582"/>
                      <a:pt x="1360" y="1"/>
                      <a:pt x="612" y="1"/>
                    </a:cubicBezTo>
                    <a:close/>
                    <a:moveTo>
                      <a:pt x="966" y="3029"/>
                    </a:moveTo>
                    <a:cubicBezTo>
                      <a:pt x="966" y="3029"/>
                      <a:pt x="1007" y="3645"/>
                      <a:pt x="1069" y="4495"/>
                    </a:cubicBezTo>
                    <a:cubicBezTo>
                      <a:pt x="1010" y="3673"/>
                      <a:pt x="970" y="3069"/>
                      <a:pt x="966" y="3029"/>
                    </a:cubicBez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92;p35">
                <a:extLst>
                  <a:ext uri="{FF2B5EF4-FFF2-40B4-BE49-F238E27FC236}">
                    <a16:creationId xmlns:a16="http://schemas.microsoft.com/office/drawing/2014/main" id="{B97E2DDF-1DA8-4520-B9C3-B01AC98D0093}"/>
                  </a:ext>
                </a:extLst>
              </p:cNvPr>
              <p:cNvSpPr/>
              <p:nvPr/>
            </p:nvSpPr>
            <p:spPr>
              <a:xfrm>
                <a:off x="5553500" y="2850500"/>
                <a:ext cx="5200" cy="6755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7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6" y="800"/>
                      <a:pt x="130" y="1807"/>
                      <a:pt x="207" y="2702"/>
                    </a:cubicBezTo>
                    <a:cubicBezTo>
                      <a:pt x="133" y="1804"/>
                      <a:pt x="56" y="800"/>
                      <a:pt x="1" y="0"/>
                    </a:cubicBezTo>
                    <a:close/>
                  </a:path>
                </a:pathLst>
              </a:custGeom>
              <a:solidFill>
                <a:srgbClr val="F08A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93;p35">
                <a:extLst>
                  <a:ext uri="{FF2B5EF4-FFF2-40B4-BE49-F238E27FC236}">
                    <a16:creationId xmlns:a16="http://schemas.microsoft.com/office/drawing/2014/main" id="{AD5E706E-EEBF-47BD-BE2A-4F3DFBF58644}"/>
                  </a:ext>
                </a:extLst>
              </p:cNvPr>
              <p:cNvSpPr/>
              <p:nvPr/>
            </p:nvSpPr>
            <p:spPr>
              <a:xfrm>
                <a:off x="5515100" y="2738175"/>
                <a:ext cx="6340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8787" extrusionOk="0">
                    <a:moveTo>
                      <a:pt x="1077" y="0"/>
                    </a:moveTo>
                    <a:cubicBezTo>
                      <a:pt x="992" y="0"/>
                      <a:pt x="904" y="8"/>
                      <a:pt x="815" y="22"/>
                    </a:cubicBezTo>
                    <a:cubicBezTo>
                      <a:pt x="1" y="2649"/>
                      <a:pt x="1519" y="4948"/>
                      <a:pt x="984" y="7493"/>
                    </a:cubicBezTo>
                    <a:cubicBezTo>
                      <a:pt x="885" y="7950"/>
                      <a:pt x="701" y="8373"/>
                      <a:pt x="454" y="8764"/>
                    </a:cubicBezTo>
                    <a:cubicBezTo>
                      <a:pt x="586" y="8775"/>
                      <a:pt x="730" y="8786"/>
                      <a:pt x="873" y="8786"/>
                    </a:cubicBezTo>
                    <a:cubicBezTo>
                      <a:pt x="1220" y="8786"/>
                      <a:pt x="1589" y="8739"/>
                      <a:pt x="1946" y="8610"/>
                    </a:cubicBezTo>
                    <a:cubicBezTo>
                      <a:pt x="1817" y="8373"/>
                      <a:pt x="1806" y="7928"/>
                      <a:pt x="1743" y="7195"/>
                    </a:cubicBezTo>
                    <a:cubicBezTo>
                      <a:pt x="1666" y="6299"/>
                      <a:pt x="1592" y="5291"/>
                      <a:pt x="1537" y="4491"/>
                    </a:cubicBezTo>
                    <a:cubicBezTo>
                      <a:pt x="1475" y="3640"/>
                      <a:pt x="1434" y="3025"/>
                      <a:pt x="1434" y="3025"/>
                    </a:cubicBezTo>
                    <a:cubicBezTo>
                      <a:pt x="1434" y="3025"/>
                      <a:pt x="2160" y="2815"/>
                      <a:pt x="2425" y="2015"/>
                    </a:cubicBezTo>
                    <a:cubicBezTo>
                      <a:pt x="2476" y="1853"/>
                      <a:pt x="2509" y="1669"/>
                      <a:pt x="2513" y="1455"/>
                    </a:cubicBezTo>
                    <a:cubicBezTo>
                      <a:pt x="2536" y="583"/>
                      <a:pt x="1828" y="0"/>
                      <a:pt x="10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94;p35">
                <a:extLst>
                  <a:ext uri="{FF2B5EF4-FFF2-40B4-BE49-F238E27FC236}">
                    <a16:creationId xmlns:a16="http://schemas.microsoft.com/office/drawing/2014/main" id="{4C15CF19-C7DF-4A75-844C-844CA1471E7B}"/>
                  </a:ext>
                </a:extLst>
              </p:cNvPr>
              <p:cNvSpPr/>
              <p:nvPr/>
            </p:nvSpPr>
            <p:spPr>
              <a:xfrm>
                <a:off x="5493950" y="2747000"/>
                <a:ext cx="24400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305" extrusionOk="0">
                    <a:moveTo>
                      <a:pt x="976" y="1"/>
                    </a:moveTo>
                    <a:lnTo>
                      <a:pt x="976" y="1"/>
                    </a:lnTo>
                    <a:cubicBezTo>
                      <a:pt x="954" y="23"/>
                      <a:pt x="932" y="41"/>
                      <a:pt x="910" y="64"/>
                    </a:cubicBezTo>
                    <a:cubicBezTo>
                      <a:pt x="368" y="587"/>
                      <a:pt x="99" y="991"/>
                      <a:pt x="0" y="1304"/>
                    </a:cubicBezTo>
                    <a:lnTo>
                      <a:pt x="0" y="1304"/>
                    </a:lnTo>
                    <a:cubicBezTo>
                      <a:pt x="99" y="991"/>
                      <a:pt x="368" y="587"/>
                      <a:pt x="910" y="67"/>
                    </a:cubicBezTo>
                    <a:lnTo>
                      <a:pt x="976" y="1"/>
                    </a:ln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95;p35">
                <a:extLst>
                  <a:ext uri="{FF2B5EF4-FFF2-40B4-BE49-F238E27FC236}">
                    <a16:creationId xmlns:a16="http://schemas.microsoft.com/office/drawing/2014/main" id="{A9658EF9-0EF2-4A40-B788-EFFA1EBADEC6}"/>
                  </a:ext>
                </a:extLst>
              </p:cNvPr>
              <p:cNvSpPr/>
              <p:nvPr/>
            </p:nvSpPr>
            <p:spPr>
              <a:xfrm>
                <a:off x="5506825" y="2943825"/>
                <a:ext cx="12900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391" extrusionOk="0">
                    <a:moveTo>
                      <a:pt x="516" y="0"/>
                    </a:moveTo>
                    <a:cubicBezTo>
                      <a:pt x="464" y="159"/>
                      <a:pt x="284" y="280"/>
                      <a:pt x="0" y="387"/>
                    </a:cubicBezTo>
                    <a:lnTo>
                      <a:pt x="0" y="391"/>
                    </a:lnTo>
                    <a:cubicBezTo>
                      <a:pt x="287" y="280"/>
                      <a:pt x="464" y="159"/>
                      <a:pt x="516" y="0"/>
                    </a:cubicBezTo>
                    <a:close/>
                  </a:path>
                </a:pathLst>
              </a:custGeom>
              <a:solidFill>
                <a:srgbClr val="F08A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96;p35">
                <a:extLst>
                  <a:ext uri="{FF2B5EF4-FFF2-40B4-BE49-F238E27FC236}">
                    <a16:creationId xmlns:a16="http://schemas.microsoft.com/office/drawing/2014/main" id="{8824148E-AD21-4CE4-86CA-A356FF1E2A12}"/>
                  </a:ext>
                </a:extLst>
              </p:cNvPr>
              <p:cNvSpPr/>
              <p:nvPr/>
            </p:nvSpPr>
            <p:spPr>
              <a:xfrm>
                <a:off x="5518325" y="2741575"/>
                <a:ext cx="85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18" extrusionOk="0">
                    <a:moveTo>
                      <a:pt x="340" y="0"/>
                    </a:moveTo>
                    <a:cubicBezTo>
                      <a:pt x="222" y="52"/>
                      <a:pt x="108" y="126"/>
                      <a:pt x="1" y="218"/>
                    </a:cubicBezTo>
                    <a:cubicBezTo>
                      <a:pt x="108" y="126"/>
                      <a:pt x="222" y="56"/>
                      <a:pt x="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97;p35">
                <a:extLst>
                  <a:ext uri="{FF2B5EF4-FFF2-40B4-BE49-F238E27FC236}">
                    <a16:creationId xmlns:a16="http://schemas.microsoft.com/office/drawing/2014/main" id="{CB1B2AED-CFED-402D-B99C-042C2C18EF25}"/>
                  </a:ext>
                </a:extLst>
              </p:cNvPr>
              <p:cNvSpPr/>
              <p:nvPr/>
            </p:nvSpPr>
            <p:spPr>
              <a:xfrm>
                <a:off x="5491175" y="2779600"/>
                <a:ext cx="32800" cy="16422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6569" extrusionOk="0">
                    <a:moveTo>
                      <a:pt x="111" y="1"/>
                    </a:moveTo>
                    <a:lnTo>
                      <a:pt x="111" y="1"/>
                    </a:lnTo>
                    <a:cubicBezTo>
                      <a:pt x="99" y="37"/>
                      <a:pt x="90" y="71"/>
                      <a:pt x="84" y="104"/>
                    </a:cubicBezTo>
                    <a:lnTo>
                      <a:pt x="84" y="104"/>
                    </a:lnTo>
                    <a:cubicBezTo>
                      <a:pt x="91" y="71"/>
                      <a:pt x="100" y="37"/>
                      <a:pt x="111" y="1"/>
                    </a:cubicBezTo>
                    <a:close/>
                    <a:moveTo>
                      <a:pt x="84" y="104"/>
                    </a:moveTo>
                    <a:lnTo>
                      <a:pt x="84" y="104"/>
                    </a:lnTo>
                    <a:cubicBezTo>
                      <a:pt x="76" y="140"/>
                      <a:pt x="71" y="174"/>
                      <a:pt x="68" y="207"/>
                    </a:cubicBezTo>
                    <a:lnTo>
                      <a:pt x="68" y="207"/>
                    </a:lnTo>
                    <a:cubicBezTo>
                      <a:pt x="71" y="174"/>
                      <a:pt x="76" y="140"/>
                      <a:pt x="84" y="104"/>
                    </a:cubicBezTo>
                    <a:close/>
                    <a:moveTo>
                      <a:pt x="68" y="207"/>
                    </a:moveTo>
                    <a:cubicBezTo>
                      <a:pt x="65" y="233"/>
                      <a:pt x="64" y="257"/>
                      <a:pt x="62" y="281"/>
                    </a:cubicBezTo>
                    <a:cubicBezTo>
                      <a:pt x="62" y="955"/>
                      <a:pt x="1002" y="1062"/>
                      <a:pt x="1002" y="1062"/>
                    </a:cubicBezTo>
                    <a:cubicBezTo>
                      <a:pt x="1002" y="1062"/>
                      <a:pt x="1197" y="3891"/>
                      <a:pt x="1197" y="5549"/>
                    </a:cubicBezTo>
                    <a:cubicBezTo>
                      <a:pt x="1197" y="5965"/>
                      <a:pt x="1186" y="6308"/>
                      <a:pt x="1157" y="6514"/>
                    </a:cubicBezTo>
                    <a:cubicBezTo>
                      <a:pt x="1312" y="5482"/>
                      <a:pt x="1002" y="1058"/>
                      <a:pt x="1002" y="1058"/>
                    </a:cubicBezTo>
                    <a:cubicBezTo>
                      <a:pt x="1002" y="1058"/>
                      <a:pt x="0" y="946"/>
                      <a:pt x="68" y="207"/>
                    </a:cubicBezTo>
                    <a:close/>
                    <a:moveTo>
                      <a:pt x="1157" y="6514"/>
                    </a:moveTo>
                    <a:lnTo>
                      <a:pt x="1157" y="6514"/>
                    </a:lnTo>
                    <a:cubicBezTo>
                      <a:pt x="1153" y="6533"/>
                      <a:pt x="1150" y="6551"/>
                      <a:pt x="1142" y="6569"/>
                    </a:cubicBezTo>
                    <a:cubicBezTo>
                      <a:pt x="1150" y="6555"/>
                      <a:pt x="1153" y="6536"/>
                      <a:pt x="1157" y="65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98;p35">
                <a:extLst>
                  <a:ext uri="{FF2B5EF4-FFF2-40B4-BE49-F238E27FC236}">
                    <a16:creationId xmlns:a16="http://schemas.microsoft.com/office/drawing/2014/main" id="{4F2A5B5E-0A7B-4514-B4DE-80EC89852D0C}"/>
                  </a:ext>
                </a:extLst>
              </p:cNvPr>
              <p:cNvSpPr/>
              <p:nvPr/>
            </p:nvSpPr>
            <p:spPr>
              <a:xfrm>
                <a:off x="5227325" y="2953575"/>
                <a:ext cx="299125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965" h="5361" extrusionOk="0">
                    <a:moveTo>
                      <a:pt x="11177" y="1"/>
                    </a:moveTo>
                    <a:cubicBezTo>
                      <a:pt x="9722" y="582"/>
                      <a:pt x="5434" y="995"/>
                      <a:pt x="0" y="4834"/>
                    </a:cubicBezTo>
                    <a:cubicBezTo>
                      <a:pt x="626" y="4875"/>
                      <a:pt x="1360" y="5021"/>
                      <a:pt x="2148" y="5361"/>
                    </a:cubicBezTo>
                    <a:cubicBezTo>
                      <a:pt x="3283" y="4646"/>
                      <a:pt x="4329" y="4141"/>
                      <a:pt x="5131" y="3824"/>
                    </a:cubicBezTo>
                    <a:cubicBezTo>
                      <a:pt x="6568" y="3257"/>
                      <a:pt x="8108" y="2922"/>
                      <a:pt x="9497" y="2233"/>
                    </a:cubicBezTo>
                    <a:cubicBezTo>
                      <a:pt x="10470" y="1747"/>
                      <a:pt x="11386" y="1043"/>
                      <a:pt x="11965" y="148"/>
                    </a:cubicBezTo>
                    <a:cubicBezTo>
                      <a:pt x="11663" y="115"/>
                      <a:pt x="11394" y="60"/>
                      <a:pt x="11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99;p35">
                <a:extLst>
                  <a:ext uri="{FF2B5EF4-FFF2-40B4-BE49-F238E27FC236}">
                    <a16:creationId xmlns:a16="http://schemas.microsoft.com/office/drawing/2014/main" id="{9CF44F4A-50F7-4248-84A1-979CE03EC9A0}"/>
                  </a:ext>
                </a:extLst>
              </p:cNvPr>
              <p:cNvSpPr/>
              <p:nvPr/>
            </p:nvSpPr>
            <p:spPr>
              <a:xfrm>
                <a:off x="5074900" y="3074400"/>
                <a:ext cx="206125" cy="28525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11410" extrusionOk="0">
                    <a:moveTo>
                      <a:pt x="6097" y="1"/>
                    </a:moveTo>
                    <a:cubicBezTo>
                      <a:pt x="6097" y="5"/>
                      <a:pt x="6093" y="5"/>
                      <a:pt x="6093" y="5"/>
                    </a:cubicBezTo>
                    <a:cubicBezTo>
                      <a:pt x="5983" y="78"/>
                      <a:pt x="5872" y="159"/>
                      <a:pt x="5758" y="241"/>
                    </a:cubicBezTo>
                    <a:cubicBezTo>
                      <a:pt x="1813" y="3109"/>
                      <a:pt x="0" y="6867"/>
                      <a:pt x="0" y="10333"/>
                    </a:cubicBezTo>
                    <a:cubicBezTo>
                      <a:pt x="0" y="10695"/>
                      <a:pt x="19" y="11056"/>
                      <a:pt x="60" y="11409"/>
                    </a:cubicBezTo>
                    <a:cubicBezTo>
                      <a:pt x="136" y="11243"/>
                      <a:pt x="207" y="11044"/>
                      <a:pt x="269" y="10823"/>
                    </a:cubicBezTo>
                    <a:cubicBezTo>
                      <a:pt x="1680" y="5710"/>
                      <a:pt x="5272" y="2402"/>
                      <a:pt x="8245" y="528"/>
                    </a:cubicBezTo>
                    <a:cubicBezTo>
                      <a:pt x="7457" y="188"/>
                      <a:pt x="6723" y="42"/>
                      <a:pt x="6097" y="1"/>
                    </a:cubicBezTo>
                    <a:close/>
                  </a:path>
                </a:pathLst>
              </a:custGeom>
              <a:solidFill>
                <a:srgbClr val="FDC5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000;p35">
                <a:extLst>
                  <a:ext uri="{FF2B5EF4-FFF2-40B4-BE49-F238E27FC236}">
                    <a16:creationId xmlns:a16="http://schemas.microsoft.com/office/drawing/2014/main" id="{BAF82D29-1FB7-4369-A434-407D932691CC}"/>
                  </a:ext>
                </a:extLst>
              </p:cNvPr>
              <p:cNvSpPr/>
              <p:nvPr/>
            </p:nvSpPr>
            <p:spPr>
              <a:xfrm>
                <a:off x="5486650" y="2738725"/>
                <a:ext cx="66425" cy="2185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8743" extrusionOk="0">
                    <a:moveTo>
                      <a:pt x="1953" y="0"/>
                    </a:moveTo>
                    <a:lnTo>
                      <a:pt x="1953" y="0"/>
                    </a:lnTo>
                    <a:cubicBezTo>
                      <a:pt x="1835" y="22"/>
                      <a:pt x="1721" y="60"/>
                      <a:pt x="1607" y="114"/>
                    </a:cubicBezTo>
                    <a:cubicBezTo>
                      <a:pt x="1489" y="170"/>
                      <a:pt x="1375" y="240"/>
                      <a:pt x="1268" y="332"/>
                    </a:cubicBezTo>
                    <a:lnTo>
                      <a:pt x="1202" y="398"/>
                    </a:lnTo>
                    <a:cubicBezTo>
                      <a:pt x="660" y="918"/>
                      <a:pt x="391" y="1323"/>
                      <a:pt x="292" y="1636"/>
                    </a:cubicBezTo>
                    <a:cubicBezTo>
                      <a:pt x="0" y="2561"/>
                      <a:pt x="1183" y="2693"/>
                      <a:pt x="1183" y="2693"/>
                    </a:cubicBezTo>
                    <a:cubicBezTo>
                      <a:pt x="1183" y="2693"/>
                      <a:pt x="1493" y="7117"/>
                      <a:pt x="1338" y="8149"/>
                    </a:cubicBezTo>
                    <a:cubicBezTo>
                      <a:pt x="1334" y="8168"/>
                      <a:pt x="1331" y="8186"/>
                      <a:pt x="1323" y="8204"/>
                    </a:cubicBezTo>
                    <a:cubicBezTo>
                      <a:pt x="1271" y="8363"/>
                      <a:pt x="1095" y="8484"/>
                      <a:pt x="807" y="8595"/>
                    </a:cubicBezTo>
                    <a:cubicBezTo>
                      <a:pt x="1021" y="8654"/>
                      <a:pt x="1290" y="8709"/>
                      <a:pt x="1592" y="8742"/>
                    </a:cubicBezTo>
                    <a:cubicBezTo>
                      <a:pt x="1839" y="8351"/>
                      <a:pt x="2023" y="7928"/>
                      <a:pt x="2122" y="7471"/>
                    </a:cubicBezTo>
                    <a:cubicBezTo>
                      <a:pt x="2657" y="4926"/>
                      <a:pt x="1139" y="2627"/>
                      <a:pt x="1953" y="0"/>
                    </a:cubicBezTo>
                    <a:close/>
                  </a:path>
                </a:pathLst>
              </a:custGeom>
              <a:solidFill>
                <a:srgbClr val="FDC5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001;p35">
                <a:extLst>
                  <a:ext uri="{FF2B5EF4-FFF2-40B4-BE49-F238E27FC236}">
                    <a16:creationId xmlns:a16="http://schemas.microsoft.com/office/drawing/2014/main" id="{911AD04E-2A2F-4987-BE9E-CD8CB49B0B82}"/>
                  </a:ext>
                </a:extLst>
              </p:cNvPr>
              <p:cNvSpPr/>
              <p:nvPr/>
            </p:nvSpPr>
            <p:spPr>
              <a:xfrm>
                <a:off x="5695500" y="2728225"/>
                <a:ext cx="622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4503" extrusionOk="0">
                    <a:moveTo>
                      <a:pt x="1114" y="0"/>
                    </a:moveTo>
                    <a:cubicBezTo>
                      <a:pt x="723" y="0"/>
                      <a:pt x="318" y="141"/>
                      <a:pt x="1" y="424"/>
                    </a:cubicBezTo>
                    <a:lnTo>
                      <a:pt x="5" y="424"/>
                    </a:lnTo>
                    <a:cubicBezTo>
                      <a:pt x="318" y="144"/>
                      <a:pt x="723" y="4"/>
                      <a:pt x="1114" y="4"/>
                    </a:cubicBezTo>
                    <a:cubicBezTo>
                      <a:pt x="1699" y="4"/>
                      <a:pt x="2248" y="318"/>
                      <a:pt x="2403" y="929"/>
                    </a:cubicBezTo>
                    <a:cubicBezTo>
                      <a:pt x="2484" y="1253"/>
                      <a:pt x="2469" y="1522"/>
                      <a:pt x="2399" y="1739"/>
                    </a:cubicBezTo>
                    <a:cubicBezTo>
                      <a:pt x="2469" y="1522"/>
                      <a:pt x="2488" y="1253"/>
                      <a:pt x="2403" y="925"/>
                    </a:cubicBezTo>
                    <a:cubicBezTo>
                      <a:pt x="2248" y="313"/>
                      <a:pt x="1699" y="0"/>
                      <a:pt x="1114" y="0"/>
                    </a:cubicBezTo>
                    <a:close/>
                    <a:moveTo>
                      <a:pt x="1629" y="2554"/>
                    </a:moveTo>
                    <a:lnTo>
                      <a:pt x="1629" y="4502"/>
                    </a:lnTo>
                    <a:lnTo>
                      <a:pt x="1633" y="4502"/>
                    </a:lnTo>
                    <a:lnTo>
                      <a:pt x="1633" y="2554"/>
                    </a:ln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002;p35">
                <a:extLst>
                  <a:ext uri="{FF2B5EF4-FFF2-40B4-BE49-F238E27FC236}">
                    <a16:creationId xmlns:a16="http://schemas.microsoft.com/office/drawing/2014/main" id="{46D8EBA2-45B1-41EB-A735-62F6F95763FB}"/>
                  </a:ext>
                </a:extLst>
              </p:cNvPr>
              <p:cNvSpPr/>
              <p:nvPr/>
            </p:nvSpPr>
            <p:spPr>
              <a:xfrm>
                <a:off x="5683725" y="2738800"/>
                <a:ext cx="119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35" extrusionOk="0">
                    <a:moveTo>
                      <a:pt x="472" y="1"/>
                    </a:moveTo>
                    <a:cubicBezTo>
                      <a:pt x="381" y="85"/>
                      <a:pt x="296" y="181"/>
                      <a:pt x="222" y="288"/>
                    </a:cubicBezTo>
                    <a:lnTo>
                      <a:pt x="222" y="288"/>
                    </a:lnTo>
                    <a:cubicBezTo>
                      <a:pt x="297" y="180"/>
                      <a:pt x="383" y="85"/>
                      <a:pt x="476" y="1"/>
                    </a:cubicBezTo>
                    <a:close/>
                    <a:moveTo>
                      <a:pt x="222" y="288"/>
                    </a:moveTo>
                    <a:cubicBezTo>
                      <a:pt x="174" y="355"/>
                      <a:pt x="131" y="428"/>
                      <a:pt x="93" y="506"/>
                    </a:cubicBezTo>
                    <a:cubicBezTo>
                      <a:pt x="82" y="529"/>
                      <a:pt x="72" y="552"/>
                      <a:pt x="62" y="574"/>
                    </a:cubicBezTo>
                    <a:lnTo>
                      <a:pt x="62" y="574"/>
                    </a:lnTo>
                    <a:cubicBezTo>
                      <a:pt x="73" y="550"/>
                      <a:pt x="84" y="526"/>
                      <a:pt x="96" y="502"/>
                    </a:cubicBezTo>
                    <a:cubicBezTo>
                      <a:pt x="133" y="426"/>
                      <a:pt x="175" y="355"/>
                      <a:pt x="222" y="288"/>
                    </a:cubicBezTo>
                    <a:close/>
                    <a:moveTo>
                      <a:pt x="62" y="574"/>
                    </a:moveTo>
                    <a:cubicBezTo>
                      <a:pt x="37" y="629"/>
                      <a:pt x="16" y="683"/>
                      <a:pt x="1" y="735"/>
                    </a:cubicBezTo>
                    <a:cubicBezTo>
                      <a:pt x="16" y="682"/>
                      <a:pt x="38" y="629"/>
                      <a:pt x="62" y="574"/>
                    </a:cubicBezTo>
                    <a:close/>
                  </a:path>
                </a:pathLst>
              </a:custGeom>
              <a:solidFill>
                <a:srgbClr val="FFA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003;p35">
                <a:extLst>
                  <a:ext uri="{FF2B5EF4-FFF2-40B4-BE49-F238E27FC236}">
                    <a16:creationId xmlns:a16="http://schemas.microsoft.com/office/drawing/2014/main" id="{B82B26C3-5C54-4576-88D7-DA6A9FB8FF05}"/>
                  </a:ext>
                </a:extLst>
              </p:cNvPr>
              <p:cNvSpPr/>
              <p:nvPr/>
            </p:nvSpPr>
            <p:spPr>
              <a:xfrm>
                <a:off x="5659050" y="2840775"/>
                <a:ext cx="801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4156" extrusionOk="0">
                    <a:moveTo>
                      <a:pt x="3087" y="0"/>
                    </a:moveTo>
                    <a:lnTo>
                      <a:pt x="3087" y="3091"/>
                    </a:lnTo>
                    <a:cubicBezTo>
                      <a:pt x="3087" y="3547"/>
                      <a:pt x="3132" y="3868"/>
                      <a:pt x="3205" y="4093"/>
                    </a:cubicBezTo>
                    <a:lnTo>
                      <a:pt x="3205" y="4089"/>
                    </a:lnTo>
                    <a:cubicBezTo>
                      <a:pt x="3132" y="3868"/>
                      <a:pt x="3091" y="3547"/>
                      <a:pt x="3091" y="3091"/>
                    </a:cubicBezTo>
                    <a:lnTo>
                      <a:pt x="3091" y="0"/>
                    </a:lnTo>
                    <a:close/>
                    <a:moveTo>
                      <a:pt x="1476" y="2855"/>
                    </a:moveTo>
                    <a:cubicBezTo>
                      <a:pt x="1186" y="3747"/>
                      <a:pt x="766" y="3994"/>
                      <a:pt x="0" y="4152"/>
                    </a:cubicBezTo>
                    <a:cubicBezTo>
                      <a:pt x="5" y="4152"/>
                      <a:pt x="5" y="4152"/>
                      <a:pt x="5" y="4155"/>
                    </a:cubicBezTo>
                    <a:cubicBezTo>
                      <a:pt x="769" y="3994"/>
                      <a:pt x="1186" y="3747"/>
                      <a:pt x="1476" y="2855"/>
                    </a:cubicBezTo>
                    <a:close/>
                  </a:path>
                </a:pathLst>
              </a:custGeom>
              <a:solidFill>
                <a:srgbClr val="F08A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004;p35">
                <a:extLst>
                  <a:ext uri="{FF2B5EF4-FFF2-40B4-BE49-F238E27FC236}">
                    <a16:creationId xmlns:a16="http://schemas.microsoft.com/office/drawing/2014/main" id="{97FB0B19-207E-4800-9617-845D35E5FFE0}"/>
                  </a:ext>
                </a:extLst>
              </p:cNvPr>
              <p:cNvSpPr/>
              <p:nvPr/>
            </p:nvSpPr>
            <p:spPr>
              <a:xfrm>
                <a:off x="5659150" y="2728300"/>
                <a:ext cx="98475" cy="222825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8913" extrusionOk="0">
                    <a:moveTo>
                      <a:pt x="2568" y="1"/>
                    </a:moveTo>
                    <a:cubicBezTo>
                      <a:pt x="2177" y="1"/>
                      <a:pt x="1772" y="141"/>
                      <a:pt x="1459" y="421"/>
                    </a:cubicBezTo>
                    <a:cubicBezTo>
                      <a:pt x="1308" y="558"/>
                      <a:pt x="1176" y="723"/>
                      <a:pt x="1076" y="926"/>
                    </a:cubicBezTo>
                    <a:cubicBezTo>
                      <a:pt x="1039" y="1007"/>
                      <a:pt x="1006" y="1080"/>
                      <a:pt x="984" y="1155"/>
                    </a:cubicBezTo>
                    <a:cubicBezTo>
                      <a:pt x="634" y="2230"/>
                      <a:pt x="1849" y="2547"/>
                      <a:pt x="1849" y="2547"/>
                    </a:cubicBezTo>
                    <a:cubicBezTo>
                      <a:pt x="1849" y="2547"/>
                      <a:pt x="2004" y="5427"/>
                      <a:pt x="1540" y="7126"/>
                    </a:cubicBezTo>
                    <a:cubicBezTo>
                      <a:pt x="1518" y="7203"/>
                      <a:pt x="1496" y="7277"/>
                      <a:pt x="1473" y="7350"/>
                    </a:cubicBezTo>
                    <a:cubicBezTo>
                      <a:pt x="1183" y="8245"/>
                      <a:pt x="766" y="8493"/>
                      <a:pt x="1" y="8654"/>
                    </a:cubicBezTo>
                    <a:cubicBezTo>
                      <a:pt x="597" y="8791"/>
                      <a:pt x="1208" y="8913"/>
                      <a:pt x="1798" y="8913"/>
                    </a:cubicBezTo>
                    <a:cubicBezTo>
                      <a:pt x="2291" y="8913"/>
                      <a:pt x="2767" y="8828"/>
                      <a:pt x="3201" y="8592"/>
                    </a:cubicBezTo>
                    <a:cubicBezTo>
                      <a:pt x="3128" y="8367"/>
                      <a:pt x="3083" y="8046"/>
                      <a:pt x="3083" y="7590"/>
                    </a:cubicBezTo>
                    <a:lnTo>
                      <a:pt x="3083" y="4499"/>
                    </a:lnTo>
                    <a:lnTo>
                      <a:pt x="3083" y="2551"/>
                    </a:lnTo>
                    <a:lnTo>
                      <a:pt x="3087" y="2551"/>
                    </a:lnTo>
                    <a:lnTo>
                      <a:pt x="3087" y="2547"/>
                    </a:lnTo>
                    <a:cubicBezTo>
                      <a:pt x="3087" y="2547"/>
                      <a:pt x="3665" y="2330"/>
                      <a:pt x="3853" y="1736"/>
                    </a:cubicBezTo>
                    <a:cubicBezTo>
                      <a:pt x="3923" y="1519"/>
                      <a:pt x="3938" y="1250"/>
                      <a:pt x="3857" y="926"/>
                    </a:cubicBezTo>
                    <a:cubicBezTo>
                      <a:pt x="3702" y="315"/>
                      <a:pt x="3153" y="1"/>
                      <a:pt x="2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005;p35">
                <a:extLst>
                  <a:ext uri="{FF2B5EF4-FFF2-40B4-BE49-F238E27FC236}">
                    <a16:creationId xmlns:a16="http://schemas.microsoft.com/office/drawing/2014/main" id="{CA644D7B-EA5E-4E7A-A6CB-06E5B79B731D}"/>
                  </a:ext>
                </a:extLst>
              </p:cNvPr>
              <p:cNvSpPr/>
              <p:nvPr/>
            </p:nvSpPr>
            <p:spPr>
              <a:xfrm>
                <a:off x="4150200" y="4219850"/>
                <a:ext cx="747800" cy="367600"/>
              </a:xfrm>
              <a:custGeom>
                <a:avLst/>
                <a:gdLst/>
                <a:ahLst/>
                <a:cxnLst/>
                <a:rect l="l" t="t" r="r" b="b"/>
                <a:pathLst>
                  <a:path w="29912" h="14704" extrusionOk="0">
                    <a:moveTo>
                      <a:pt x="27004" y="0"/>
                    </a:moveTo>
                    <a:cubicBezTo>
                      <a:pt x="25253" y="0"/>
                      <a:pt x="22323" y="329"/>
                      <a:pt x="18563" y="1957"/>
                    </a:cubicBezTo>
                    <a:cubicBezTo>
                      <a:pt x="16986" y="2639"/>
                      <a:pt x="15262" y="3552"/>
                      <a:pt x="13424" y="4764"/>
                    </a:cubicBezTo>
                    <a:cubicBezTo>
                      <a:pt x="9832" y="7122"/>
                      <a:pt x="6255" y="9262"/>
                      <a:pt x="3843" y="10662"/>
                    </a:cubicBezTo>
                    <a:cubicBezTo>
                      <a:pt x="2012" y="11726"/>
                      <a:pt x="840" y="12367"/>
                      <a:pt x="815" y="12386"/>
                    </a:cubicBezTo>
                    <a:cubicBezTo>
                      <a:pt x="221" y="12714"/>
                      <a:pt x="0" y="13469"/>
                      <a:pt x="332" y="14062"/>
                    </a:cubicBezTo>
                    <a:cubicBezTo>
                      <a:pt x="556" y="14475"/>
                      <a:pt x="976" y="14703"/>
                      <a:pt x="1415" y="14703"/>
                    </a:cubicBezTo>
                    <a:cubicBezTo>
                      <a:pt x="1617" y="14703"/>
                      <a:pt x="1820" y="14655"/>
                      <a:pt x="2008" y="14548"/>
                    </a:cubicBezTo>
                    <a:cubicBezTo>
                      <a:pt x="2066" y="14519"/>
                      <a:pt x="8406" y="11023"/>
                      <a:pt x="14783" y="6828"/>
                    </a:cubicBezTo>
                    <a:cubicBezTo>
                      <a:pt x="20583" y="3013"/>
                      <a:pt x="25009" y="2473"/>
                      <a:pt x="27051" y="2473"/>
                    </a:cubicBezTo>
                    <a:cubicBezTo>
                      <a:pt x="27847" y="2473"/>
                      <a:pt x="28280" y="2555"/>
                      <a:pt x="28291" y="2557"/>
                    </a:cubicBezTo>
                    <a:cubicBezTo>
                      <a:pt x="28382" y="2577"/>
                      <a:pt x="28472" y="2587"/>
                      <a:pt x="28560" y="2587"/>
                    </a:cubicBezTo>
                    <a:cubicBezTo>
                      <a:pt x="29128" y="2587"/>
                      <a:pt x="29640" y="2195"/>
                      <a:pt x="29761" y="1618"/>
                    </a:cubicBezTo>
                    <a:cubicBezTo>
                      <a:pt x="29912" y="952"/>
                      <a:pt x="29492" y="292"/>
                      <a:pt x="28822" y="148"/>
                    </a:cubicBezTo>
                    <a:cubicBezTo>
                      <a:pt x="28744" y="131"/>
                      <a:pt x="28108" y="0"/>
                      <a:pt x="27004" y="0"/>
                    </a:cubicBezTo>
                    <a:close/>
                  </a:path>
                </a:pathLst>
              </a:custGeom>
              <a:solidFill>
                <a:srgbClr val="FFD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006;p35">
                <a:extLst>
                  <a:ext uri="{FF2B5EF4-FFF2-40B4-BE49-F238E27FC236}">
                    <a16:creationId xmlns:a16="http://schemas.microsoft.com/office/drawing/2014/main" id="{C85362A5-81D1-418D-BA49-01B18029E912}"/>
                  </a:ext>
                </a:extLst>
              </p:cNvPr>
              <p:cNvSpPr/>
              <p:nvPr/>
            </p:nvSpPr>
            <p:spPr>
              <a:xfrm>
                <a:off x="4216600" y="4219875"/>
                <a:ext cx="678475" cy="328875"/>
              </a:xfrm>
              <a:custGeom>
                <a:avLst/>
                <a:gdLst/>
                <a:ahLst/>
                <a:cxnLst/>
                <a:rect l="l" t="t" r="r" b="b"/>
                <a:pathLst>
                  <a:path w="27139" h="13155" extrusionOk="0">
                    <a:moveTo>
                      <a:pt x="24350" y="0"/>
                    </a:moveTo>
                    <a:cubicBezTo>
                      <a:pt x="22599" y="0"/>
                      <a:pt x="19668" y="328"/>
                      <a:pt x="15907" y="1956"/>
                    </a:cubicBezTo>
                    <a:cubicBezTo>
                      <a:pt x="15800" y="2310"/>
                      <a:pt x="15696" y="2663"/>
                      <a:pt x="15487" y="2969"/>
                    </a:cubicBezTo>
                    <a:cubicBezTo>
                      <a:pt x="15207" y="3386"/>
                      <a:pt x="14768" y="3661"/>
                      <a:pt x="14345" y="3935"/>
                    </a:cubicBezTo>
                    <a:cubicBezTo>
                      <a:pt x="11519" y="5713"/>
                      <a:pt x="8697" y="7493"/>
                      <a:pt x="5876" y="9280"/>
                    </a:cubicBezTo>
                    <a:cubicBezTo>
                      <a:pt x="4487" y="10152"/>
                      <a:pt x="3540" y="11125"/>
                      <a:pt x="2464" y="11125"/>
                    </a:cubicBezTo>
                    <a:cubicBezTo>
                      <a:pt x="2066" y="11125"/>
                      <a:pt x="1646" y="10989"/>
                      <a:pt x="1187" y="10661"/>
                    </a:cubicBezTo>
                    <a:cubicBezTo>
                      <a:pt x="752" y="10915"/>
                      <a:pt x="354" y="11144"/>
                      <a:pt x="0" y="11346"/>
                    </a:cubicBezTo>
                    <a:cubicBezTo>
                      <a:pt x="287" y="11516"/>
                      <a:pt x="578" y="11733"/>
                      <a:pt x="884" y="12002"/>
                    </a:cubicBezTo>
                    <a:cubicBezTo>
                      <a:pt x="1308" y="12381"/>
                      <a:pt x="1610" y="12772"/>
                      <a:pt x="1809" y="13155"/>
                    </a:cubicBezTo>
                    <a:cubicBezTo>
                      <a:pt x="4247" y="11751"/>
                      <a:pt x="8178" y="9423"/>
                      <a:pt x="12127" y="6827"/>
                    </a:cubicBezTo>
                    <a:cubicBezTo>
                      <a:pt x="17925" y="3013"/>
                      <a:pt x="22349" y="2472"/>
                      <a:pt x="24394" y="2472"/>
                    </a:cubicBezTo>
                    <a:cubicBezTo>
                      <a:pt x="25190" y="2472"/>
                      <a:pt x="25624" y="2556"/>
                      <a:pt x="25635" y="2556"/>
                    </a:cubicBezTo>
                    <a:cubicBezTo>
                      <a:pt x="25727" y="2578"/>
                      <a:pt x="25816" y="2586"/>
                      <a:pt x="25904" y="2586"/>
                    </a:cubicBezTo>
                    <a:cubicBezTo>
                      <a:pt x="26472" y="2586"/>
                      <a:pt x="26984" y="2196"/>
                      <a:pt x="27105" y="1617"/>
                    </a:cubicBezTo>
                    <a:cubicBezTo>
                      <a:pt x="27127" y="1529"/>
                      <a:pt x="27135" y="1437"/>
                      <a:pt x="27135" y="1349"/>
                    </a:cubicBezTo>
                    <a:cubicBezTo>
                      <a:pt x="27138" y="781"/>
                      <a:pt x="26744" y="269"/>
                      <a:pt x="26166" y="147"/>
                    </a:cubicBezTo>
                    <a:cubicBezTo>
                      <a:pt x="26088" y="133"/>
                      <a:pt x="25455" y="0"/>
                      <a:pt x="2435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007;p35">
                <a:extLst>
                  <a:ext uri="{FF2B5EF4-FFF2-40B4-BE49-F238E27FC236}">
                    <a16:creationId xmlns:a16="http://schemas.microsoft.com/office/drawing/2014/main" id="{25D7FB9C-A0EB-41AC-9D0E-1BEF6926EA13}"/>
                  </a:ext>
                </a:extLst>
              </p:cNvPr>
              <p:cNvSpPr/>
              <p:nvPr/>
            </p:nvSpPr>
            <p:spPr>
              <a:xfrm>
                <a:off x="4043900" y="4491000"/>
                <a:ext cx="256325" cy="1852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7409" extrusionOk="0">
                    <a:moveTo>
                      <a:pt x="5284" y="1"/>
                    </a:moveTo>
                    <a:cubicBezTo>
                      <a:pt x="4904" y="1"/>
                      <a:pt x="4545" y="87"/>
                      <a:pt x="4208" y="243"/>
                    </a:cubicBezTo>
                    <a:cubicBezTo>
                      <a:pt x="1920" y="1256"/>
                      <a:pt x="575" y="5341"/>
                      <a:pt x="148" y="6848"/>
                    </a:cubicBezTo>
                    <a:cubicBezTo>
                      <a:pt x="49" y="7198"/>
                      <a:pt x="1" y="7408"/>
                      <a:pt x="1" y="7408"/>
                    </a:cubicBezTo>
                    <a:cubicBezTo>
                      <a:pt x="1" y="7408"/>
                      <a:pt x="951" y="5492"/>
                      <a:pt x="3255" y="5492"/>
                    </a:cubicBezTo>
                    <a:cubicBezTo>
                      <a:pt x="3692" y="5492"/>
                      <a:pt x="4177" y="5561"/>
                      <a:pt x="4713" y="5724"/>
                    </a:cubicBezTo>
                    <a:cubicBezTo>
                      <a:pt x="5170" y="5864"/>
                      <a:pt x="5613" y="5928"/>
                      <a:pt x="6030" y="5928"/>
                    </a:cubicBezTo>
                    <a:cubicBezTo>
                      <a:pt x="8673" y="5928"/>
                      <a:pt x="10252" y="3350"/>
                      <a:pt x="7792" y="1157"/>
                    </a:cubicBezTo>
                    <a:cubicBezTo>
                      <a:pt x="6876" y="341"/>
                      <a:pt x="6038" y="1"/>
                      <a:pt x="5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008;p35">
                <a:extLst>
                  <a:ext uri="{FF2B5EF4-FFF2-40B4-BE49-F238E27FC236}">
                    <a16:creationId xmlns:a16="http://schemas.microsoft.com/office/drawing/2014/main" id="{F5804CA5-55DE-4285-A825-BB6B6F55C7E8}"/>
                  </a:ext>
                </a:extLst>
              </p:cNvPr>
              <p:cNvSpPr/>
              <p:nvPr/>
            </p:nvSpPr>
            <p:spPr>
              <a:xfrm>
                <a:off x="4043900" y="4490975"/>
                <a:ext cx="225375" cy="185250"/>
              </a:xfrm>
              <a:custGeom>
                <a:avLst/>
                <a:gdLst/>
                <a:ahLst/>
                <a:cxnLst/>
                <a:rect l="l" t="t" r="r" b="b"/>
                <a:pathLst>
                  <a:path w="9015" h="7410" extrusionOk="0">
                    <a:moveTo>
                      <a:pt x="5283" y="1"/>
                    </a:moveTo>
                    <a:cubicBezTo>
                      <a:pt x="4904" y="1"/>
                      <a:pt x="4547" y="89"/>
                      <a:pt x="4208" y="244"/>
                    </a:cubicBezTo>
                    <a:cubicBezTo>
                      <a:pt x="5733" y="1095"/>
                      <a:pt x="7420" y="2974"/>
                      <a:pt x="5000" y="3902"/>
                    </a:cubicBezTo>
                    <a:cubicBezTo>
                      <a:pt x="4731" y="4001"/>
                      <a:pt x="4455" y="4028"/>
                      <a:pt x="4171" y="4028"/>
                    </a:cubicBezTo>
                    <a:cubicBezTo>
                      <a:pt x="4001" y="4028"/>
                      <a:pt x="3832" y="4020"/>
                      <a:pt x="3663" y="4009"/>
                    </a:cubicBezTo>
                    <a:cubicBezTo>
                      <a:pt x="3489" y="4001"/>
                      <a:pt x="3320" y="3991"/>
                      <a:pt x="3151" y="3991"/>
                    </a:cubicBezTo>
                    <a:cubicBezTo>
                      <a:pt x="2911" y="3991"/>
                      <a:pt x="2675" y="4009"/>
                      <a:pt x="2447" y="4076"/>
                    </a:cubicBezTo>
                    <a:cubicBezTo>
                      <a:pt x="1651" y="4307"/>
                      <a:pt x="1124" y="5062"/>
                      <a:pt x="712" y="5785"/>
                    </a:cubicBezTo>
                    <a:cubicBezTo>
                      <a:pt x="513" y="6131"/>
                      <a:pt x="329" y="6488"/>
                      <a:pt x="148" y="6849"/>
                    </a:cubicBezTo>
                    <a:cubicBezTo>
                      <a:pt x="49" y="7199"/>
                      <a:pt x="1" y="7409"/>
                      <a:pt x="1" y="7409"/>
                    </a:cubicBezTo>
                    <a:cubicBezTo>
                      <a:pt x="1" y="7409"/>
                      <a:pt x="951" y="5494"/>
                      <a:pt x="3258" y="5494"/>
                    </a:cubicBezTo>
                    <a:cubicBezTo>
                      <a:pt x="3696" y="5494"/>
                      <a:pt x="4178" y="5560"/>
                      <a:pt x="4713" y="5725"/>
                    </a:cubicBezTo>
                    <a:cubicBezTo>
                      <a:pt x="5173" y="5862"/>
                      <a:pt x="5615" y="5929"/>
                      <a:pt x="6031" y="5929"/>
                    </a:cubicBezTo>
                    <a:cubicBezTo>
                      <a:pt x="7748" y="5929"/>
                      <a:pt x="9015" y="4838"/>
                      <a:pt x="9015" y="3471"/>
                    </a:cubicBezTo>
                    <a:cubicBezTo>
                      <a:pt x="9015" y="3100"/>
                      <a:pt x="8923" y="2709"/>
                      <a:pt x="8717" y="2311"/>
                    </a:cubicBezTo>
                    <a:cubicBezTo>
                      <a:pt x="8518" y="1928"/>
                      <a:pt x="8216" y="1537"/>
                      <a:pt x="7792" y="1158"/>
                    </a:cubicBezTo>
                    <a:cubicBezTo>
                      <a:pt x="7486" y="889"/>
                      <a:pt x="7195" y="672"/>
                      <a:pt x="6908" y="502"/>
                    </a:cubicBezTo>
                    <a:cubicBezTo>
                      <a:pt x="6330" y="155"/>
                      <a:pt x="5788" y="1"/>
                      <a:pt x="5283" y="1"/>
                    </a:cubicBezTo>
                    <a:close/>
                  </a:path>
                </a:pathLst>
              </a:custGeom>
              <a:solidFill>
                <a:srgbClr val="ED8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" name="Google Shape;2009;p35">
              <a:extLst>
                <a:ext uri="{FF2B5EF4-FFF2-40B4-BE49-F238E27FC236}">
                  <a16:creationId xmlns:a16="http://schemas.microsoft.com/office/drawing/2014/main" id="{A1A8786F-5FD9-4ED2-A84C-1CC2BC06BDC0}"/>
                </a:ext>
              </a:extLst>
            </p:cNvPr>
            <p:cNvSpPr/>
            <p:nvPr/>
          </p:nvSpPr>
          <p:spPr>
            <a:xfrm rot="-10506050">
              <a:off x="5548229" y="3067859"/>
              <a:ext cx="144695" cy="227219"/>
            </a:xfrm>
            <a:custGeom>
              <a:avLst/>
              <a:gdLst/>
              <a:ahLst/>
              <a:cxnLst/>
              <a:rect l="l" t="t" r="r" b="b"/>
              <a:pathLst>
                <a:path w="2410" h="2878" extrusionOk="0">
                  <a:moveTo>
                    <a:pt x="1733" y="0"/>
                  </a:moveTo>
                  <a:cubicBezTo>
                    <a:pt x="1717" y="0"/>
                    <a:pt x="1701" y="3"/>
                    <a:pt x="1684" y="8"/>
                  </a:cubicBezTo>
                  <a:cubicBezTo>
                    <a:pt x="1595" y="34"/>
                    <a:pt x="1549" y="130"/>
                    <a:pt x="1575" y="215"/>
                  </a:cubicBezTo>
                  <a:cubicBezTo>
                    <a:pt x="1707" y="634"/>
                    <a:pt x="1978" y="1827"/>
                    <a:pt x="1645" y="2324"/>
                  </a:cubicBezTo>
                  <a:cubicBezTo>
                    <a:pt x="1555" y="2456"/>
                    <a:pt x="1431" y="2528"/>
                    <a:pt x="1256" y="2542"/>
                  </a:cubicBezTo>
                  <a:cubicBezTo>
                    <a:pt x="1232" y="2544"/>
                    <a:pt x="1208" y="2545"/>
                    <a:pt x="1185" y="2545"/>
                  </a:cubicBezTo>
                  <a:cubicBezTo>
                    <a:pt x="1024" y="2545"/>
                    <a:pt x="896" y="2493"/>
                    <a:pt x="795" y="2384"/>
                  </a:cubicBezTo>
                  <a:cubicBezTo>
                    <a:pt x="425" y="1995"/>
                    <a:pt x="485" y="986"/>
                    <a:pt x="538" y="630"/>
                  </a:cubicBezTo>
                  <a:cubicBezTo>
                    <a:pt x="551" y="538"/>
                    <a:pt x="488" y="456"/>
                    <a:pt x="399" y="443"/>
                  </a:cubicBezTo>
                  <a:cubicBezTo>
                    <a:pt x="389" y="441"/>
                    <a:pt x="379" y="440"/>
                    <a:pt x="369" y="440"/>
                  </a:cubicBezTo>
                  <a:cubicBezTo>
                    <a:pt x="290" y="440"/>
                    <a:pt x="223" y="499"/>
                    <a:pt x="211" y="581"/>
                  </a:cubicBezTo>
                  <a:cubicBezTo>
                    <a:pt x="201" y="640"/>
                    <a:pt x="1" y="2025"/>
                    <a:pt x="551" y="2611"/>
                  </a:cubicBezTo>
                  <a:cubicBezTo>
                    <a:pt x="719" y="2789"/>
                    <a:pt x="930" y="2878"/>
                    <a:pt x="1184" y="2878"/>
                  </a:cubicBezTo>
                  <a:cubicBezTo>
                    <a:pt x="1219" y="2878"/>
                    <a:pt x="1253" y="2878"/>
                    <a:pt x="1286" y="2875"/>
                  </a:cubicBezTo>
                  <a:cubicBezTo>
                    <a:pt x="1563" y="2849"/>
                    <a:pt x="1777" y="2726"/>
                    <a:pt x="1922" y="2509"/>
                  </a:cubicBezTo>
                  <a:cubicBezTo>
                    <a:pt x="2410" y="1777"/>
                    <a:pt x="1911" y="183"/>
                    <a:pt x="1892" y="116"/>
                  </a:cubicBezTo>
                  <a:cubicBezTo>
                    <a:pt x="1870" y="44"/>
                    <a:pt x="1803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40" grpId="0"/>
      <p:bldP spid="22545" grpId="0"/>
      <p:bldP spid="22555" grpId="0"/>
      <p:bldP spid="22565" grpId="0"/>
      <p:bldP spid="225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F3039FA-3094-4607-AE4D-92E19EF24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36" y="6186489"/>
            <a:ext cx="106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A53C999-70D1-4CA5-BE37-66C4D56FB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736" y="6186489"/>
            <a:ext cx="762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811FE978-B1C9-4BDB-92F1-AC8D9FA07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536" y="6186489"/>
            <a:ext cx="8382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1DC5F945-4497-407D-BA41-8485A08E9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36" y="6186489"/>
            <a:ext cx="685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8E6F00CA-C8B4-4A86-AB73-32AEC171D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48" y="6186489"/>
            <a:ext cx="11572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C369696E-B1BE-42CC-AA2B-C70153003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36" y="5499100"/>
            <a:ext cx="1066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16FAB0C9-A5C3-4270-836E-66261AA03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736" y="5499100"/>
            <a:ext cx="762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EDE553A1-C91B-4FEB-975D-AF9F4DC6E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536" y="5499100"/>
            <a:ext cx="838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38" name="Rectangle 10">
            <a:extLst>
              <a:ext uri="{FF2B5EF4-FFF2-40B4-BE49-F238E27FC236}">
                <a16:creationId xmlns:a16="http://schemas.microsoft.com/office/drawing/2014/main" id="{913D42E8-1756-4C38-B8A5-4C112AD25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36" y="5499100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7B0837AD-3B8A-4CC6-951D-AF2BAD164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48" y="5499100"/>
            <a:ext cx="11572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540" name="Rectangle 12">
            <a:extLst>
              <a:ext uri="{FF2B5EF4-FFF2-40B4-BE49-F238E27FC236}">
                <a16:creationId xmlns:a16="http://schemas.microsoft.com/office/drawing/2014/main" id="{1F0B256E-0F9C-4E56-964A-F0B046BD1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36" y="4811714"/>
            <a:ext cx="106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541" name="Rectangle 13">
            <a:extLst>
              <a:ext uri="{FF2B5EF4-FFF2-40B4-BE49-F238E27FC236}">
                <a16:creationId xmlns:a16="http://schemas.microsoft.com/office/drawing/2014/main" id="{C99015FF-4E52-403F-B2F9-BF5846F77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736" y="4811714"/>
            <a:ext cx="762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CD1DF3A8-C2CC-431C-8663-4CDF0504A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536" y="4811714"/>
            <a:ext cx="8382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43" name="Rectangle 15">
            <a:extLst>
              <a:ext uri="{FF2B5EF4-FFF2-40B4-BE49-F238E27FC236}">
                <a16:creationId xmlns:a16="http://schemas.microsoft.com/office/drawing/2014/main" id="{7C2EC4FF-EE01-45A2-8BF7-B500EB0C8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36" y="4811714"/>
            <a:ext cx="685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44" name="Rectangle 16">
            <a:extLst>
              <a:ext uri="{FF2B5EF4-FFF2-40B4-BE49-F238E27FC236}">
                <a16:creationId xmlns:a16="http://schemas.microsoft.com/office/drawing/2014/main" id="{22119F2D-30D9-43F1-9EFA-F216AF53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48" y="4811714"/>
            <a:ext cx="11572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2545" name="Rectangle 17">
            <a:extLst>
              <a:ext uri="{FF2B5EF4-FFF2-40B4-BE49-F238E27FC236}">
                <a16:creationId xmlns:a16="http://schemas.microsoft.com/office/drawing/2014/main" id="{D7384D23-FAFF-4597-8B48-F371D6F4E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36" y="4124325"/>
            <a:ext cx="1066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546" name="Rectangle 18">
            <a:extLst>
              <a:ext uri="{FF2B5EF4-FFF2-40B4-BE49-F238E27FC236}">
                <a16:creationId xmlns:a16="http://schemas.microsoft.com/office/drawing/2014/main" id="{BB1DFC45-A96E-404C-9D97-8D307D058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736" y="4124325"/>
            <a:ext cx="762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3EECDD04-CFAD-4F8A-ADFE-30082E3BD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536" y="4124325"/>
            <a:ext cx="838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48" name="Rectangle 20">
            <a:extLst>
              <a:ext uri="{FF2B5EF4-FFF2-40B4-BE49-F238E27FC236}">
                <a16:creationId xmlns:a16="http://schemas.microsoft.com/office/drawing/2014/main" id="{4414404D-CEF8-4104-AA45-E8241D7C5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36" y="4124325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49" name="Rectangle 21">
            <a:extLst>
              <a:ext uri="{FF2B5EF4-FFF2-40B4-BE49-F238E27FC236}">
                <a16:creationId xmlns:a16="http://schemas.microsoft.com/office/drawing/2014/main" id="{526D91E9-41CB-44E5-96B9-3EA730D0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48" y="4124325"/>
            <a:ext cx="11572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2550" name="Rectangle 22">
            <a:extLst>
              <a:ext uri="{FF2B5EF4-FFF2-40B4-BE49-F238E27FC236}">
                <a16:creationId xmlns:a16="http://schemas.microsoft.com/office/drawing/2014/main" id="{52B6EB59-E3BC-480D-9AC8-CB0384CB8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36" y="3436939"/>
            <a:ext cx="106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551" name="Rectangle 23">
            <a:extLst>
              <a:ext uri="{FF2B5EF4-FFF2-40B4-BE49-F238E27FC236}">
                <a16:creationId xmlns:a16="http://schemas.microsoft.com/office/drawing/2014/main" id="{664521CD-EDE5-4697-B9F5-7DE16DF8F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736" y="3436939"/>
            <a:ext cx="762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52" name="Rectangle 24">
            <a:extLst>
              <a:ext uri="{FF2B5EF4-FFF2-40B4-BE49-F238E27FC236}">
                <a16:creationId xmlns:a16="http://schemas.microsoft.com/office/drawing/2014/main" id="{FFCDED91-07F0-4F21-9BCB-D337A2B3F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536" y="3436939"/>
            <a:ext cx="8382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53" name="Rectangle 25">
            <a:extLst>
              <a:ext uri="{FF2B5EF4-FFF2-40B4-BE49-F238E27FC236}">
                <a16:creationId xmlns:a16="http://schemas.microsoft.com/office/drawing/2014/main" id="{3B326A8D-28F2-47D8-BEA7-473AD19D6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36" y="3436939"/>
            <a:ext cx="685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54" name="Rectangle 26">
            <a:extLst>
              <a:ext uri="{FF2B5EF4-FFF2-40B4-BE49-F238E27FC236}">
                <a16:creationId xmlns:a16="http://schemas.microsoft.com/office/drawing/2014/main" id="{71D59ED2-CC61-4279-BBEE-894EC691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48" y="3436939"/>
            <a:ext cx="11572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2555" name="Rectangle 27">
            <a:extLst>
              <a:ext uri="{FF2B5EF4-FFF2-40B4-BE49-F238E27FC236}">
                <a16:creationId xmlns:a16="http://schemas.microsoft.com/office/drawing/2014/main" id="{E9258DE2-4FB1-4FF3-B9F6-095AA11DD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36" y="2749550"/>
            <a:ext cx="1066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556" name="Rectangle 28">
            <a:extLst>
              <a:ext uri="{FF2B5EF4-FFF2-40B4-BE49-F238E27FC236}">
                <a16:creationId xmlns:a16="http://schemas.microsoft.com/office/drawing/2014/main" id="{70746696-6189-4B55-B7DE-36D878F59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736" y="2749550"/>
            <a:ext cx="762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57" name="Rectangle 29">
            <a:extLst>
              <a:ext uri="{FF2B5EF4-FFF2-40B4-BE49-F238E27FC236}">
                <a16:creationId xmlns:a16="http://schemas.microsoft.com/office/drawing/2014/main" id="{978B5184-29B0-44F4-BE14-574ED0826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536" y="2749550"/>
            <a:ext cx="838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58" name="Rectangle 30">
            <a:extLst>
              <a:ext uri="{FF2B5EF4-FFF2-40B4-BE49-F238E27FC236}">
                <a16:creationId xmlns:a16="http://schemas.microsoft.com/office/drawing/2014/main" id="{FC5A5D8F-2952-4D25-B8CF-D82E54D01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36" y="2749550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59" name="Rectangle 31">
            <a:extLst>
              <a:ext uri="{FF2B5EF4-FFF2-40B4-BE49-F238E27FC236}">
                <a16:creationId xmlns:a16="http://schemas.microsoft.com/office/drawing/2014/main" id="{CA96B4E6-0F1E-4073-8067-E67EC98C9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48" y="2749550"/>
            <a:ext cx="11572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2560" name="Rectangle 32">
            <a:extLst>
              <a:ext uri="{FF2B5EF4-FFF2-40B4-BE49-F238E27FC236}">
                <a16:creationId xmlns:a16="http://schemas.microsoft.com/office/drawing/2014/main" id="{326292B2-7E31-4656-B4F2-B0FDA2EEC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36" y="2062164"/>
            <a:ext cx="106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561" name="Rectangle 33">
            <a:extLst>
              <a:ext uri="{FF2B5EF4-FFF2-40B4-BE49-F238E27FC236}">
                <a16:creationId xmlns:a16="http://schemas.microsoft.com/office/drawing/2014/main" id="{E200E571-E9D3-4E87-8D99-46F56E9CF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736" y="2062164"/>
            <a:ext cx="762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62" name="Rectangle 34">
            <a:extLst>
              <a:ext uri="{FF2B5EF4-FFF2-40B4-BE49-F238E27FC236}">
                <a16:creationId xmlns:a16="http://schemas.microsoft.com/office/drawing/2014/main" id="{D8A0F885-4990-449A-9407-06F210A51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536" y="2062164"/>
            <a:ext cx="8382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63" name="Rectangle 35">
            <a:extLst>
              <a:ext uri="{FF2B5EF4-FFF2-40B4-BE49-F238E27FC236}">
                <a16:creationId xmlns:a16="http://schemas.microsoft.com/office/drawing/2014/main" id="{DB633641-58A2-4C70-9406-37425C6CA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36" y="2062164"/>
            <a:ext cx="685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64" name="Rectangle 36">
            <a:extLst>
              <a:ext uri="{FF2B5EF4-FFF2-40B4-BE49-F238E27FC236}">
                <a16:creationId xmlns:a16="http://schemas.microsoft.com/office/drawing/2014/main" id="{27018F04-8448-40BF-B998-B80160810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48" y="2062164"/>
            <a:ext cx="11572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565" name="Rectangle 37">
            <a:extLst>
              <a:ext uri="{FF2B5EF4-FFF2-40B4-BE49-F238E27FC236}">
                <a16:creationId xmlns:a16="http://schemas.microsoft.com/office/drawing/2014/main" id="{F53FF77A-E6FC-47B1-8B7F-13EA2481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36" y="1374775"/>
            <a:ext cx="1066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566" name="Rectangle 38">
            <a:extLst>
              <a:ext uri="{FF2B5EF4-FFF2-40B4-BE49-F238E27FC236}">
                <a16:creationId xmlns:a16="http://schemas.microsoft.com/office/drawing/2014/main" id="{CF9B4BC8-76E7-48DA-A244-D66E4B317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736" y="1374775"/>
            <a:ext cx="762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67" name="Rectangle 39">
            <a:extLst>
              <a:ext uri="{FF2B5EF4-FFF2-40B4-BE49-F238E27FC236}">
                <a16:creationId xmlns:a16="http://schemas.microsoft.com/office/drawing/2014/main" id="{54132E9E-84B1-4138-BE2F-7D948CD94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536" y="1374775"/>
            <a:ext cx="838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68" name="Rectangle 40">
            <a:extLst>
              <a:ext uri="{FF2B5EF4-FFF2-40B4-BE49-F238E27FC236}">
                <a16:creationId xmlns:a16="http://schemas.microsoft.com/office/drawing/2014/main" id="{0D205213-F1B1-4CC2-8A3E-FF6615EF0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36" y="1374775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69" name="Rectangle 41">
            <a:extLst>
              <a:ext uri="{FF2B5EF4-FFF2-40B4-BE49-F238E27FC236}">
                <a16:creationId xmlns:a16="http://schemas.microsoft.com/office/drawing/2014/main" id="{7C9FDFDD-10B5-47C6-9F14-0D844A1FA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48" y="1374775"/>
            <a:ext cx="11572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570" name="Rectangle 42">
            <a:extLst>
              <a:ext uri="{FF2B5EF4-FFF2-40B4-BE49-F238E27FC236}">
                <a16:creationId xmlns:a16="http://schemas.microsoft.com/office/drawing/2014/main" id="{27264894-8916-4696-B2E7-23CB95AD9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36" y="687389"/>
            <a:ext cx="106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71" name="Rectangle 43">
            <a:extLst>
              <a:ext uri="{FF2B5EF4-FFF2-40B4-BE49-F238E27FC236}">
                <a16:creationId xmlns:a16="http://schemas.microsoft.com/office/drawing/2014/main" id="{1C9002E7-561F-4516-94DB-4766DD15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736" y="687389"/>
            <a:ext cx="762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72" name="Rectangle 44">
            <a:extLst>
              <a:ext uri="{FF2B5EF4-FFF2-40B4-BE49-F238E27FC236}">
                <a16:creationId xmlns:a16="http://schemas.microsoft.com/office/drawing/2014/main" id="{88232D19-3B1C-4B2E-B7C5-6BA48C66E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536" y="687389"/>
            <a:ext cx="8382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73" name="Rectangle 45">
            <a:extLst>
              <a:ext uri="{FF2B5EF4-FFF2-40B4-BE49-F238E27FC236}">
                <a16:creationId xmlns:a16="http://schemas.microsoft.com/office/drawing/2014/main" id="{45F526F6-77C1-4BD3-AA66-84C0B46D8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36" y="687389"/>
            <a:ext cx="685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74" name="Rectangle 46">
            <a:extLst>
              <a:ext uri="{FF2B5EF4-FFF2-40B4-BE49-F238E27FC236}">
                <a16:creationId xmlns:a16="http://schemas.microsoft.com/office/drawing/2014/main" id="{DE80084F-B4C2-439B-8AF5-D5B6667A6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48" y="687389"/>
            <a:ext cx="11572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575" name="Rectangle 47">
            <a:extLst>
              <a:ext uri="{FF2B5EF4-FFF2-40B4-BE49-F238E27FC236}">
                <a16:creationId xmlns:a16="http://schemas.microsoft.com/office/drawing/2014/main" id="{BC739078-EB1E-4A96-9743-19D6814C6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736" y="0"/>
            <a:ext cx="1066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576" name="Rectangle 48">
            <a:extLst>
              <a:ext uri="{FF2B5EF4-FFF2-40B4-BE49-F238E27FC236}">
                <a16:creationId xmlns:a16="http://schemas.microsoft.com/office/drawing/2014/main" id="{BCE11A49-C72D-489B-8799-DB27B8BF1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736" y="0"/>
            <a:ext cx="762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77" name="Rectangle 49">
            <a:extLst>
              <a:ext uri="{FF2B5EF4-FFF2-40B4-BE49-F238E27FC236}">
                <a16:creationId xmlns:a16="http://schemas.microsoft.com/office/drawing/2014/main" id="{C1803805-32FE-43CA-A22A-6CD02FD6C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536" y="0"/>
            <a:ext cx="838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578" name="Rectangle 50">
            <a:extLst>
              <a:ext uri="{FF2B5EF4-FFF2-40B4-BE49-F238E27FC236}">
                <a16:creationId xmlns:a16="http://schemas.microsoft.com/office/drawing/2014/main" id="{1545C425-DAB3-4453-ABC2-1F60D3E53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36" y="0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579" name="Rectangle 51">
            <a:extLst>
              <a:ext uri="{FF2B5EF4-FFF2-40B4-BE49-F238E27FC236}">
                <a16:creationId xmlns:a16="http://schemas.microsoft.com/office/drawing/2014/main" id="{18A6FC22-6AAA-4581-855D-C35C07795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448" y="0"/>
            <a:ext cx="11572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28" name="Picture 4" descr="Sun Clipart Vector Art, Icons, and Graphics for Free Download">
            <a:extLst>
              <a:ext uri="{FF2B5EF4-FFF2-40B4-BE49-F238E27FC236}">
                <a16:creationId xmlns:a16="http://schemas.microsoft.com/office/drawing/2014/main" id="{F84E2961-D6B6-4968-9EE1-FB829EC8F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41" y="1330268"/>
            <a:ext cx="813480" cy="81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t Cartoon Stock Illustrations – 274,393 Cat Cartoon Stock Illustrations,  Vectors &amp; Clipart - Dreamstime">
            <a:extLst>
              <a:ext uri="{FF2B5EF4-FFF2-40B4-BE49-F238E27FC236}">
                <a16:creationId xmlns:a16="http://schemas.microsoft.com/office/drawing/2014/main" id="{3894D642-3059-4E39-8380-BB90C2CD7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70" y="1917666"/>
            <a:ext cx="628534" cy="8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te monkey cartoon | Download on Freepik">
            <a:extLst>
              <a:ext uri="{FF2B5EF4-FFF2-40B4-BE49-F238E27FC236}">
                <a16:creationId xmlns:a16="http://schemas.microsoft.com/office/drawing/2014/main" id="{03F43BD0-E3B2-4DE4-94B3-FCB1499C6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736" y="5410516"/>
            <a:ext cx="685800" cy="76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llo Kitty isn't a cat, but is anything really anything anymore, man? |  EW.com">
            <a:extLst>
              <a:ext uri="{FF2B5EF4-FFF2-40B4-BE49-F238E27FC236}">
                <a16:creationId xmlns:a16="http://schemas.microsoft.com/office/drawing/2014/main" id="{7D13F500-9225-449D-A9E2-22762C5AD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08" y="44539"/>
            <a:ext cx="1107055" cy="6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24E98B81-90D9-47DE-B643-A052495185BF}"/>
              </a:ext>
            </a:extLst>
          </p:cNvPr>
          <p:cNvGrpSpPr/>
          <p:nvPr/>
        </p:nvGrpSpPr>
        <p:grpSpPr>
          <a:xfrm>
            <a:off x="332509" y="1222806"/>
            <a:ext cx="2809702" cy="2726271"/>
            <a:chOff x="332509" y="1031082"/>
            <a:chExt cx="2809702" cy="2726271"/>
          </a:xfrm>
        </p:grpSpPr>
        <p:sp>
          <p:nvSpPr>
            <p:cNvPr id="64" name="Explosion: 8 Points 63">
              <a:extLst>
                <a:ext uri="{FF2B5EF4-FFF2-40B4-BE49-F238E27FC236}">
                  <a16:creationId xmlns:a16="http://schemas.microsoft.com/office/drawing/2014/main" id="{0574CF13-A4D5-4ED0-ACC4-8831E7C8D724}"/>
                </a:ext>
              </a:extLst>
            </p:cNvPr>
            <p:cNvSpPr/>
            <p:nvPr/>
          </p:nvSpPr>
          <p:spPr>
            <a:xfrm>
              <a:off x="332509" y="1031082"/>
              <a:ext cx="2809702" cy="2726271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1">
              <a:extLst>
                <a:ext uri="{FF2B5EF4-FFF2-40B4-BE49-F238E27FC236}">
                  <a16:creationId xmlns:a16="http://schemas.microsoft.com/office/drawing/2014/main" id="{EA2C61EF-A60A-4C94-9665-8661AC39D0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268" y="2062163"/>
              <a:ext cx="204493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Snap ITC" panose="04040A07060A02020202" pitchFamily="82" charset="0"/>
                  <a:cs typeface="Times New Roman" panose="02020603050405020304" pitchFamily="18" charset="0"/>
                </a:rPr>
                <a:t>Thử</a:t>
              </a:r>
              <a:r>
                <a:rPr lang="en-US" altLang="en-US" sz="2400" b="1" dirty="0">
                  <a:latin typeface="Snap ITC" panose="04040A07060A02020202" pitchFamily="8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Snap ITC" panose="04040A07060A02020202" pitchFamily="82" charset="0"/>
                  <a:cs typeface="Times New Roman" panose="02020603050405020304" pitchFamily="18" charset="0"/>
                </a:rPr>
                <a:t>thách</a:t>
              </a:r>
              <a:r>
                <a:rPr lang="en-US" altLang="en-US" sz="2400" b="1" dirty="0">
                  <a:latin typeface="Snap ITC" panose="04040A07060A02020202" pitchFamily="82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CBCE3C79-81B9-4F94-A268-58A62399CB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56" y="148919"/>
            <a:ext cx="887919" cy="760030"/>
          </a:xfrm>
          <a:prstGeom prst="rect">
            <a:avLst/>
          </a:prstGeom>
        </p:spPr>
      </p:pic>
      <p:pic>
        <p:nvPicPr>
          <p:cNvPr id="3" name="Picture 4" descr="Cartoon Fish Vector Art, Icons, and Graphics for Free Download">
            <a:extLst>
              <a:ext uri="{FF2B5EF4-FFF2-40B4-BE49-F238E27FC236}">
                <a16:creationId xmlns:a16="http://schemas.microsoft.com/office/drawing/2014/main" id="{37DC25FE-C161-4904-B6DE-91458A34A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415" y="2647919"/>
            <a:ext cx="1028932" cy="79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ếch Phim Hoạt Hình PNG &amp; ếch Phim Hoạt Hình Transparent Clipart Miễn phí  Tải về - Ếch phim Hoạt hình Clip nghệ thuật - ếch phim hoạt hình..">
            <a:extLst>
              <a:ext uri="{FF2B5EF4-FFF2-40B4-BE49-F238E27FC236}">
                <a16:creationId xmlns:a16="http://schemas.microsoft.com/office/drawing/2014/main" id="{1D8C761A-F2A4-4BC8-963E-4F34A2011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41" y="6087323"/>
            <a:ext cx="658131" cy="7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308193"/>
      </p:ext>
    </p:extLst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0F86C-70BE-4205-8B63-631DA842F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973" y="1379914"/>
            <a:ext cx="4305993" cy="112009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4 : 2    =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E71932-60AD-4A4E-90B4-EF6B1A6BB5F1}"/>
              </a:ext>
            </a:extLst>
          </p:cNvPr>
          <p:cNvSpPr txBox="1"/>
          <p:nvPr/>
        </p:nvSpPr>
        <p:spPr>
          <a:xfrm>
            <a:off x="6718579" y="1577928"/>
            <a:ext cx="62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01CA3-C289-4D73-A953-BAF7FDC0F116}"/>
              </a:ext>
            </a:extLst>
          </p:cNvPr>
          <p:cNvSpPr txBox="1"/>
          <p:nvPr/>
        </p:nvSpPr>
        <p:spPr>
          <a:xfrm>
            <a:off x="6687223" y="4147077"/>
            <a:ext cx="62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C9BC2-56A9-460F-AD25-CFEE5E6236D6}"/>
              </a:ext>
            </a:extLst>
          </p:cNvPr>
          <p:cNvSpPr txBox="1"/>
          <p:nvPr/>
        </p:nvSpPr>
        <p:spPr>
          <a:xfrm>
            <a:off x="6718579" y="2752918"/>
            <a:ext cx="628650" cy="80791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671F8-45D1-4C3F-B586-C8EEE323910C}"/>
              </a:ext>
            </a:extLst>
          </p:cNvPr>
          <p:cNvGrpSpPr/>
          <p:nvPr/>
        </p:nvGrpSpPr>
        <p:grpSpPr>
          <a:xfrm>
            <a:off x="332509" y="1031082"/>
            <a:ext cx="2809702" cy="2726271"/>
            <a:chOff x="332509" y="1031082"/>
            <a:chExt cx="2809702" cy="2726271"/>
          </a:xfrm>
        </p:grpSpPr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14D8A484-6AB6-4271-8EDE-B9CDF1C9389F}"/>
                </a:ext>
              </a:extLst>
            </p:cNvPr>
            <p:cNvSpPr/>
            <p:nvPr/>
          </p:nvSpPr>
          <p:spPr>
            <a:xfrm>
              <a:off x="332509" y="1031082"/>
              <a:ext cx="2809702" cy="2726271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C5402B11-FC29-42A2-A035-6FB0080E3D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268" y="2062163"/>
              <a:ext cx="204493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Snap ITC" panose="04040A07060A02020202" pitchFamily="82" charset="0"/>
                  <a:cs typeface="Times New Roman" panose="02020603050405020304" pitchFamily="18" charset="0"/>
                </a:rPr>
                <a:t>Thử</a:t>
              </a:r>
              <a:r>
                <a:rPr lang="en-US" altLang="en-US" sz="2400" b="1" dirty="0">
                  <a:latin typeface="Snap ITC" panose="04040A07060A02020202" pitchFamily="8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Snap ITC" panose="04040A07060A02020202" pitchFamily="82" charset="0"/>
                  <a:cs typeface="Times New Roman" panose="02020603050405020304" pitchFamily="18" charset="0"/>
                </a:rPr>
                <a:t>thách</a:t>
              </a:r>
              <a:r>
                <a:rPr lang="en-US" altLang="en-US" sz="2400" b="1" dirty="0">
                  <a:latin typeface="Snap ITC" panose="04040A07060A02020202" pitchFamily="82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A7FCE0-7768-8C4A-343B-ED7D6D60AF40}"/>
              </a:ext>
            </a:extLst>
          </p:cNvPr>
          <p:cNvSpPr txBox="1">
            <a:spLocks/>
          </p:cNvSpPr>
          <p:nvPr/>
        </p:nvSpPr>
        <p:spPr>
          <a:xfrm>
            <a:off x="4358639" y="2601528"/>
            <a:ext cx="4305993" cy="11200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12 : 2  =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ACE110-1EF7-9992-B451-5F0AE733EE8F}"/>
              </a:ext>
            </a:extLst>
          </p:cNvPr>
          <p:cNvSpPr txBox="1">
            <a:spLocks/>
          </p:cNvSpPr>
          <p:nvPr/>
        </p:nvSpPr>
        <p:spPr>
          <a:xfrm>
            <a:off x="4371022" y="3894168"/>
            <a:ext cx="4305993" cy="11200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18 : 2  = </a:t>
            </a:r>
          </a:p>
        </p:txBody>
      </p:sp>
    </p:spTree>
    <p:extLst>
      <p:ext uri="{BB962C8B-B14F-4D97-AF65-F5344CB8AC3E}">
        <p14:creationId xmlns:p14="http://schemas.microsoft.com/office/powerpoint/2010/main" val="16850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72,361 Student Teacher Cliparts, Stock Vector and Royalty Free Student  Teacher Illustrations">
            <a:extLst>
              <a:ext uri="{FF2B5EF4-FFF2-40B4-BE49-F238E27FC236}">
                <a16:creationId xmlns:a16="http://schemas.microsoft.com/office/drawing/2014/main" id="{249EA23D-2203-4E5E-BAD5-435D8241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50" y="677486"/>
            <a:ext cx="5186021" cy="518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331E38-6730-434A-9509-7C484398DAE1}"/>
              </a:ext>
            </a:extLst>
          </p:cNvPr>
          <p:cNvSpPr txBox="1">
            <a:spLocks/>
          </p:cNvSpPr>
          <p:nvPr/>
        </p:nvSpPr>
        <p:spPr>
          <a:xfrm>
            <a:off x="3624562" y="452146"/>
            <a:ext cx="4942875" cy="8280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mừng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0839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066564" y="1472042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684371" y="1492004"/>
            <a:ext cx="1223216" cy="829955"/>
            <a:chOff x="1870518" y="1440653"/>
            <a:chExt cx="1103488" cy="571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71910"/>
              <a:chOff x="1870518" y="1440654"/>
              <a:chExt cx="758382" cy="57191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17477" cy="57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43364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106058"/>
                  </p:ext>
                </p:extLst>
              </p:nvPr>
            </p:nvGraphicFramePr>
            <p:xfrm>
              <a:off x="1950093" y="2665777"/>
              <a:ext cx="6988896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98481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858775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8684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921066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106058"/>
                  </p:ext>
                </p:extLst>
              </p:nvPr>
            </p:nvGraphicFramePr>
            <p:xfrm>
              <a:off x="1950093" y="2665777"/>
              <a:ext cx="6988896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98481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858775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8684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921066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13" t="-6091" r="-368699" b="-664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4285076" y="3841955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5171459" y="3854938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6083888" y="3849957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7044466" y="3844976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516543-AE42-447D-A522-8878595E7A38}"/>
              </a:ext>
            </a:extLst>
          </p:cNvPr>
          <p:cNvSpPr txBox="1"/>
          <p:nvPr/>
        </p:nvSpPr>
        <p:spPr>
          <a:xfrm>
            <a:off x="8005044" y="3841954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" name="TextBox 37">
            <a:extLst>
              <a:ext uri="{FF2B5EF4-FFF2-40B4-BE49-F238E27FC236}">
                <a16:creationId xmlns:a16="http://schemas.microsoft.com/office/drawing/2014/main" id="{D761D5A3-9427-FE01-E894-FCC93CB602E8}"/>
              </a:ext>
            </a:extLst>
          </p:cNvPr>
          <p:cNvSpPr txBox="1"/>
          <p:nvPr/>
        </p:nvSpPr>
        <p:spPr>
          <a:xfrm>
            <a:off x="3536254" y="3849957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51D7E5-3EA3-4BA5-99EB-7F4F74C06D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30" y="1872285"/>
            <a:ext cx="9661488" cy="468996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100297" y="159862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514973" y="1520431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nhẩm.</a:t>
            </a:r>
          </a:p>
        </p:txBody>
      </p:sp>
    </p:spTree>
    <p:extLst>
      <p:ext uri="{BB962C8B-B14F-4D97-AF65-F5344CB8AC3E}">
        <p14:creationId xmlns:p14="http://schemas.microsoft.com/office/powerpoint/2010/main" val="878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E804BED-48B0-4A99-A00A-06BAB0234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291402"/>
            <a:ext cx="10721590" cy="6154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4B467FE-CBD2-D3AF-F0C3-77090FE7F065}"/>
              </a:ext>
            </a:extLst>
          </p:cNvPr>
          <p:cNvSpPr/>
          <p:nvPr/>
        </p:nvSpPr>
        <p:spPr>
          <a:xfrm>
            <a:off x="2012525" y="412401"/>
            <a:ext cx="7962634" cy="15849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34CD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34CD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34CD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34CD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34CD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D34CD6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093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38BF5CE-4D2A-9C5A-F69E-326BC85E0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r="5303"/>
          <a:stretch/>
        </p:blipFill>
        <p:spPr>
          <a:xfrm>
            <a:off x="110531" y="170822"/>
            <a:ext cx="5985469" cy="658167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1A7E315-6427-1C34-CBE6-0E6186795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r="5220"/>
          <a:stretch/>
        </p:blipFill>
        <p:spPr>
          <a:xfrm>
            <a:off x="6096000" y="170822"/>
            <a:ext cx="5985469" cy="658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5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9F6438-3884-4F7B-AFF6-BDA153935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2" y="348148"/>
            <a:ext cx="2073269" cy="186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3DB020-679F-42C3-BB2C-A583BF80084D}"/>
              </a:ext>
            </a:extLst>
          </p:cNvPr>
          <p:cNvSpPr txBox="1">
            <a:spLocks/>
          </p:cNvSpPr>
          <p:nvPr/>
        </p:nvSpPr>
        <p:spPr>
          <a:xfrm>
            <a:off x="4666344" y="722487"/>
            <a:ext cx="3002818" cy="8382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EB8041-509D-4322-BF59-6CC6290E5A5A}"/>
              </a:ext>
            </a:extLst>
          </p:cNvPr>
          <p:cNvGrpSpPr/>
          <p:nvPr/>
        </p:nvGrpSpPr>
        <p:grpSpPr>
          <a:xfrm>
            <a:off x="1690677" y="1886356"/>
            <a:ext cx="8938108" cy="4129497"/>
            <a:chOff x="1823677" y="1736731"/>
            <a:chExt cx="8938108" cy="4129497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B94E3809-F6C5-4B17-A834-BA7DC1F01C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5000" y="1736731"/>
              <a:ext cx="8856785" cy="4129497"/>
              <a:chOff x="364765" y="1752600"/>
              <a:chExt cx="8458200" cy="3876692"/>
            </a:xfrm>
          </p:grpSpPr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EC238A46-9606-4998-B0B2-97BAA31AC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765" y="1752600"/>
                <a:ext cx="8458200" cy="3876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6A7C829E-B728-4ACF-A12C-9684AD2146D3}"/>
                  </a:ext>
                </a:extLst>
              </p:cNvPr>
              <p:cNvSpPr/>
              <p:nvPr/>
            </p:nvSpPr>
            <p:spPr>
              <a:xfrm>
                <a:off x="364765" y="1755775"/>
                <a:ext cx="995363" cy="1420819"/>
              </a:xfrm>
              <a:custGeom>
                <a:avLst/>
                <a:gdLst>
                  <a:gd name="connsiteX0" fmla="*/ 0 w 1421579"/>
                  <a:gd name="connsiteY0" fmla="*/ 0 h 995105"/>
                  <a:gd name="connsiteX1" fmla="*/ 924027 w 1421579"/>
                  <a:gd name="connsiteY1" fmla="*/ 0 h 995105"/>
                  <a:gd name="connsiteX2" fmla="*/ 1421579 w 1421579"/>
                  <a:gd name="connsiteY2" fmla="*/ 497553 h 995105"/>
                  <a:gd name="connsiteX3" fmla="*/ 924027 w 1421579"/>
                  <a:gd name="connsiteY3" fmla="*/ 995105 h 995105"/>
                  <a:gd name="connsiteX4" fmla="*/ 0 w 1421579"/>
                  <a:gd name="connsiteY4" fmla="*/ 995105 h 995105"/>
                  <a:gd name="connsiteX5" fmla="*/ 497553 w 1421579"/>
                  <a:gd name="connsiteY5" fmla="*/ 497553 h 995105"/>
                  <a:gd name="connsiteX6" fmla="*/ 0 w 1421579"/>
                  <a:gd name="connsiteY6" fmla="*/ 0 h 99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1579" h="995105">
                    <a:moveTo>
                      <a:pt x="1421579" y="0"/>
                    </a:moveTo>
                    <a:lnTo>
                      <a:pt x="1421579" y="646819"/>
                    </a:lnTo>
                    <a:lnTo>
                      <a:pt x="710789" y="995105"/>
                    </a:lnTo>
                    <a:lnTo>
                      <a:pt x="0" y="646819"/>
                    </a:lnTo>
                    <a:lnTo>
                      <a:pt x="0" y="0"/>
                    </a:lnTo>
                    <a:lnTo>
                      <a:pt x="710789" y="348287"/>
                    </a:lnTo>
                    <a:lnTo>
                      <a:pt x="142157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0481" tIns="528034" rIns="30480" bIns="528032" spcCol="1270" anchor="ctr"/>
              <a:lstStyle/>
              <a:p>
                <a:pPr algn="ctr" defTabSz="21336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4800">
                  <a:solidFill>
                    <a:srgbClr val="66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Freeform 18">
                <a:extLst>
                  <a:ext uri="{FF2B5EF4-FFF2-40B4-BE49-F238E27FC236}">
                    <a16:creationId xmlns:a16="http://schemas.microsoft.com/office/drawing/2014/main" id="{24B361FF-3CBD-453E-BA7B-6BFF97BCB492}"/>
                  </a:ext>
                </a:extLst>
              </p:cNvPr>
              <p:cNvSpPr/>
              <p:nvPr/>
            </p:nvSpPr>
            <p:spPr>
              <a:xfrm>
                <a:off x="364765" y="2979743"/>
                <a:ext cx="995363" cy="1422406"/>
              </a:xfrm>
              <a:custGeom>
                <a:avLst/>
                <a:gdLst>
                  <a:gd name="connsiteX0" fmla="*/ 0 w 1421579"/>
                  <a:gd name="connsiteY0" fmla="*/ 0 h 995105"/>
                  <a:gd name="connsiteX1" fmla="*/ 924027 w 1421579"/>
                  <a:gd name="connsiteY1" fmla="*/ 0 h 995105"/>
                  <a:gd name="connsiteX2" fmla="*/ 1421579 w 1421579"/>
                  <a:gd name="connsiteY2" fmla="*/ 497553 h 995105"/>
                  <a:gd name="connsiteX3" fmla="*/ 924027 w 1421579"/>
                  <a:gd name="connsiteY3" fmla="*/ 995105 h 995105"/>
                  <a:gd name="connsiteX4" fmla="*/ 0 w 1421579"/>
                  <a:gd name="connsiteY4" fmla="*/ 995105 h 995105"/>
                  <a:gd name="connsiteX5" fmla="*/ 497553 w 1421579"/>
                  <a:gd name="connsiteY5" fmla="*/ 497553 h 995105"/>
                  <a:gd name="connsiteX6" fmla="*/ 0 w 1421579"/>
                  <a:gd name="connsiteY6" fmla="*/ 0 h 99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1579" h="995105">
                    <a:moveTo>
                      <a:pt x="1421579" y="0"/>
                    </a:moveTo>
                    <a:lnTo>
                      <a:pt x="1421579" y="646819"/>
                    </a:lnTo>
                    <a:lnTo>
                      <a:pt x="710789" y="995105"/>
                    </a:lnTo>
                    <a:lnTo>
                      <a:pt x="0" y="646819"/>
                    </a:lnTo>
                    <a:lnTo>
                      <a:pt x="0" y="0"/>
                    </a:lnTo>
                    <a:lnTo>
                      <a:pt x="710789" y="348287"/>
                    </a:lnTo>
                    <a:lnTo>
                      <a:pt x="142157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0481" tIns="528033" rIns="30479" bIns="528032" spcCol="1270" anchor="ctr"/>
              <a:lstStyle/>
              <a:p>
                <a:pPr algn="ctr" defTabSz="21336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4800">
                  <a:solidFill>
                    <a:srgbClr val="66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Freeform 19">
                <a:extLst>
                  <a:ext uri="{FF2B5EF4-FFF2-40B4-BE49-F238E27FC236}">
                    <a16:creationId xmlns:a16="http://schemas.microsoft.com/office/drawing/2014/main" id="{5748CF7C-31A5-43EE-AC39-D57E9EF0C6E9}"/>
                  </a:ext>
                </a:extLst>
              </p:cNvPr>
              <p:cNvSpPr/>
              <p:nvPr/>
            </p:nvSpPr>
            <p:spPr>
              <a:xfrm>
                <a:off x="1050565" y="2309647"/>
                <a:ext cx="7772400" cy="1196299"/>
              </a:xfrm>
              <a:custGeom>
                <a:avLst/>
                <a:gdLst>
                  <a:gd name="connsiteX0" fmla="*/ 154007 w 924026"/>
                  <a:gd name="connsiteY0" fmla="*/ 0 h 7463094"/>
                  <a:gd name="connsiteX1" fmla="*/ 770019 w 924026"/>
                  <a:gd name="connsiteY1" fmla="*/ 0 h 7463094"/>
                  <a:gd name="connsiteX2" fmla="*/ 924026 w 924026"/>
                  <a:gd name="connsiteY2" fmla="*/ 154007 h 7463094"/>
                  <a:gd name="connsiteX3" fmla="*/ 924026 w 924026"/>
                  <a:gd name="connsiteY3" fmla="*/ 7463094 h 7463094"/>
                  <a:gd name="connsiteX4" fmla="*/ 924026 w 924026"/>
                  <a:gd name="connsiteY4" fmla="*/ 7463094 h 7463094"/>
                  <a:gd name="connsiteX5" fmla="*/ 0 w 924026"/>
                  <a:gd name="connsiteY5" fmla="*/ 7463094 h 7463094"/>
                  <a:gd name="connsiteX6" fmla="*/ 0 w 924026"/>
                  <a:gd name="connsiteY6" fmla="*/ 7463094 h 7463094"/>
                  <a:gd name="connsiteX7" fmla="*/ 0 w 924026"/>
                  <a:gd name="connsiteY7" fmla="*/ 154007 h 7463094"/>
                  <a:gd name="connsiteX8" fmla="*/ 154007 w 924026"/>
                  <a:gd name="connsiteY8" fmla="*/ 0 h 7463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4026" h="7463094">
                    <a:moveTo>
                      <a:pt x="924026" y="1243873"/>
                    </a:moveTo>
                    <a:lnTo>
                      <a:pt x="924026" y="6219221"/>
                    </a:lnTo>
                    <a:cubicBezTo>
                      <a:pt x="924026" y="6906193"/>
                      <a:pt x="915489" y="7463090"/>
                      <a:pt x="904958" y="7463090"/>
                    </a:cubicBezTo>
                    <a:lnTo>
                      <a:pt x="0" y="7463090"/>
                    </a:lnTo>
                    <a:lnTo>
                      <a:pt x="0" y="746309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904958" y="4"/>
                    </a:lnTo>
                    <a:cubicBezTo>
                      <a:pt x="915489" y="4"/>
                      <a:pt x="924026" y="556901"/>
                      <a:pt x="924026" y="1243873"/>
                    </a:cubicBez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27585" tIns="65426" rIns="65426" bIns="65428" spcCol="1270" anchor="ctr"/>
              <a:lstStyle/>
              <a:p>
                <a:pPr>
                  <a:defRPr/>
                </a:pPr>
                <a:r>
                  <a:rPr lang="en-US" altLang="en-US" sz="3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2</a:t>
                </a:r>
                <a:endParaRPr lang="en-US" alt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F07D8F77-CBC1-4564-8AE0-D05C399F09DE}"/>
                  </a:ext>
                </a:extLst>
              </p:cNvPr>
              <p:cNvSpPr/>
              <p:nvPr/>
            </p:nvSpPr>
            <p:spPr>
              <a:xfrm>
                <a:off x="364765" y="4205299"/>
                <a:ext cx="995363" cy="1420818"/>
              </a:xfrm>
              <a:custGeom>
                <a:avLst/>
                <a:gdLst>
                  <a:gd name="connsiteX0" fmla="*/ 0 w 1421579"/>
                  <a:gd name="connsiteY0" fmla="*/ 0 h 995105"/>
                  <a:gd name="connsiteX1" fmla="*/ 924027 w 1421579"/>
                  <a:gd name="connsiteY1" fmla="*/ 0 h 995105"/>
                  <a:gd name="connsiteX2" fmla="*/ 1421579 w 1421579"/>
                  <a:gd name="connsiteY2" fmla="*/ 497553 h 995105"/>
                  <a:gd name="connsiteX3" fmla="*/ 924027 w 1421579"/>
                  <a:gd name="connsiteY3" fmla="*/ 995105 h 995105"/>
                  <a:gd name="connsiteX4" fmla="*/ 0 w 1421579"/>
                  <a:gd name="connsiteY4" fmla="*/ 995105 h 995105"/>
                  <a:gd name="connsiteX5" fmla="*/ 497553 w 1421579"/>
                  <a:gd name="connsiteY5" fmla="*/ 497553 h 995105"/>
                  <a:gd name="connsiteX6" fmla="*/ 0 w 1421579"/>
                  <a:gd name="connsiteY6" fmla="*/ 0 h 99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1579" h="995105">
                    <a:moveTo>
                      <a:pt x="1421579" y="0"/>
                    </a:moveTo>
                    <a:lnTo>
                      <a:pt x="1421579" y="646819"/>
                    </a:lnTo>
                    <a:lnTo>
                      <a:pt x="710789" y="995105"/>
                    </a:lnTo>
                    <a:lnTo>
                      <a:pt x="0" y="646819"/>
                    </a:lnTo>
                    <a:lnTo>
                      <a:pt x="0" y="0"/>
                    </a:lnTo>
                    <a:lnTo>
                      <a:pt x="710789" y="348287"/>
                    </a:lnTo>
                    <a:lnTo>
                      <a:pt x="142157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0481" tIns="528033" rIns="30479" bIns="528032" spcCol="1270" anchor="ctr"/>
              <a:lstStyle/>
              <a:p>
                <a:pPr algn="ctr" defTabSz="21336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4800">
                  <a:solidFill>
                    <a:srgbClr val="66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9E4490AE-8E7B-4397-92D4-478A2BD3FF54}"/>
                  </a:ext>
                </a:extLst>
              </p:cNvPr>
              <p:cNvSpPr/>
              <p:nvPr/>
            </p:nvSpPr>
            <p:spPr>
              <a:xfrm>
                <a:off x="1074378" y="3733641"/>
                <a:ext cx="7748587" cy="1152696"/>
              </a:xfrm>
              <a:custGeom>
                <a:avLst/>
                <a:gdLst>
                  <a:gd name="connsiteX0" fmla="*/ 154007 w 924026"/>
                  <a:gd name="connsiteY0" fmla="*/ 0 h 7463094"/>
                  <a:gd name="connsiteX1" fmla="*/ 770019 w 924026"/>
                  <a:gd name="connsiteY1" fmla="*/ 0 h 7463094"/>
                  <a:gd name="connsiteX2" fmla="*/ 924026 w 924026"/>
                  <a:gd name="connsiteY2" fmla="*/ 154007 h 7463094"/>
                  <a:gd name="connsiteX3" fmla="*/ 924026 w 924026"/>
                  <a:gd name="connsiteY3" fmla="*/ 7463094 h 7463094"/>
                  <a:gd name="connsiteX4" fmla="*/ 924026 w 924026"/>
                  <a:gd name="connsiteY4" fmla="*/ 7463094 h 7463094"/>
                  <a:gd name="connsiteX5" fmla="*/ 0 w 924026"/>
                  <a:gd name="connsiteY5" fmla="*/ 7463094 h 7463094"/>
                  <a:gd name="connsiteX6" fmla="*/ 0 w 924026"/>
                  <a:gd name="connsiteY6" fmla="*/ 7463094 h 7463094"/>
                  <a:gd name="connsiteX7" fmla="*/ 0 w 924026"/>
                  <a:gd name="connsiteY7" fmla="*/ 154007 h 7463094"/>
                  <a:gd name="connsiteX8" fmla="*/ 154007 w 924026"/>
                  <a:gd name="connsiteY8" fmla="*/ 0 h 7463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4026" h="7463094">
                    <a:moveTo>
                      <a:pt x="924026" y="1243873"/>
                    </a:moveTo>
                    <a:lnTo>
                      <a:pt x="924026" y="6219221"/>
                    </a:lnTo>
                    <a:cubicBezTo>
                      <a:pt x="924026" y="6906193"/>
                      <a:pt x="915489" y="7463090"/>
                      <a:pt x="904958" y="7463090"/>
                    </a:cubicBezTo>
                    <a:lnTo>
                      <a:pt x="0" y="7463090"/>
                    </a:lnTo>
                    <a:lnTo>
                      <a:pt x="0" y="746309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904958" y="4"/>
                    </a:lnTo>
                    <a:cubicBezTo>
                      <a:pt x="915489" y="4"/>
                      <a:pt x="924026" y="556901"/>
                      <a:pt x="924026" y="1243873"/>
                    </a:cubicBez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27585" tIns="65426" rIns="65426" bIns="65428" spcCol="1270" anchor="ctr"/>
              <a:lstStyle/>
              <a:p>
                <a:pPr>
                  <a:defRPr/>
                </a:pPr>
                <a:r>
                  <a:rPr lang="en-US" altLang="en-US" sz="3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dụng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toán</a:t>
                </a:r>
                <a:endParaRPr lang="en-US" altLang="en-US" sz="3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9A6494F2-3E68-42E6-80E4-075E2CB3B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677" y="2330104"/>
              <a:ext cx="1274329" cy="1308857"/>
            </a:xfrm>
            <a:prstGeom prst="ellipse">
              <a:avLst/>
            </a:prstGeom>
            <a:solidFill>
              <a:srgbClr val="FFFF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6FDE0063-A786-4006-A93C-4E47A0C69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677" y="3800061"/>
              <a:ext cx="1274329" cy="1308857"/>
            </a:xfrm>
            <a:prstGeom prst="ellipse">
              <a:avLst/>
            </a:prstGeom>
            <a:solidFill>
              <a:schemeClr val="accent6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4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62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42843F-2E86-41F2-AF07-CECCE4BB0CA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729" y="2808375"/>
            <a:ext cx="7436541" cy="368949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899412" y="139085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314365" y="1167753"/>
            <a:ext cx="4466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951932" y="715495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5789779" y="1757971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gà đó có số con gà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5789779" y="2285155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: 2 = 10 (con)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6753787" y="2804411"/>
            <a:ext cx="40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số: 10 con gà.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36E89721-8A7F-001A-2BBD-BAD6C0219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11582" y="471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30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149162" y="241602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681170" y="3031668"/>
            <a:ext cx="7546400" cy="119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8000" dirty="0">
                <a:solidFill>
                  <a:schemeClr val="tx1">
                    <a:lumMod val="50000"/>
                  </a:schemeClr>
                </a:solidFill>
                <a:latin typeface="Lobster" pitchFamily="2" charset="0"/>
              </a:rPr>
              <a:t>Vận dụng</a:t>
            </a:r>
            <a:endParaRPr sz="8000" dirty="0">
              <a:solidFill>
                <a:schemeClr val="tx1">
                  <a:lumMod val="50000"/>
                </a:schemeClr>
              </a:solidFill>
              <a:latin typeface="Lobster" pitchFamily="2" charset="0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54514" y="1903879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31" name="Google Shape;631;p23"/>
          <p:cNvGrpSpPr/>
          <p:nvPr/>
        </p:nvGrpSpPr>
        <p:grpSpPr>
          <a:xfrm>
            <a:off x="1951910" y="4099515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48" name="Google Shape;3713;p50"/>
          <p:cNvGrpSpPr/>
          <p:nvPr/>
        </p:nvGrpSpPr>
        <p:grpSpPr>
          <a:xfrm>
            <a:off x="7998389" y="737228"/>
            <a:ext cx="926516" cy="686417"/>
            <a:chOff x="4822084" y="2969009"/>
            <a:chExt cx="694887" cy="514813"/>
          </a:xfrm>
        </p:grpSpPr>
        <p:sp>
          <p:nvSpPr>
            <p:cNvPr id="149" name="Google Shape;3714;p50"/>
            <p:cNvSpPr/>
            <p:nvPr/>
          </p:nvSpPr>
          <p:spPr>
            <a:xfrm>
              <a:off x="4822084" y="2969009"/>
              <a:ext cx="694887" cy="514813"/>
            </a:xfrm>
            <a:custGeom>
              <a:avLst/>
              <a:gdLst/>
              <a:ahLst/>
              <a:cxnLst/>
              <a:rect l="l" t="t" r="r" b="b"/>
              <a:pathLst>
                <a:path w="16026" h="11873" extrusionOk="0">
                  <a:moveTo>
                    <a:pt x="3721" y="1"/>
                  </a:moveTo>
                  <a:cubicBezTo>
                    <a:pt x="3522" y="1"/>
                    <a:pt x="3314" y="28"/>
                    <a:pt x="3100" y="86"/>
                  </a:cubicBezTo>
                  <a:cubicBezTo>
                    <a:pt x="0" y="927"/>
                    <a:pt x="2914" y="11872"/>
                    <a:pt x="6842" y="11872"/>
                  </a:cubicBezTo>
                  <a:cubicBezTo>
                    <a:pt x="6899" y="11872"/>
                    <a:pt x="6957" y="11870"/>
                    <a:pt x="7015" y="11865"/>
                  </a:cubicBezTo>
                  <a:cubicBezTo>
                    <a:pt x="7336" y="11838"/>
                    <a:pt x="7663" y="11762"/>
                    <a:pt x="8001" y="11640"/>
                  </a:cubicBezTo>
                  <a:cubicBezTo>
                    <a:pt x="11800" y="10254"/>
                    <a:pt x="16026" y="3446"/>
                    <a:pt x="13500" y="1393"/>
                  </a:cubicBezTo>
                  <a:cubicBezTo>
                    <a:pt x="13453" y="1353"/>
                    <a:pt x="13400" y="1313"/>
                    <a:pt x="13347" y="1277"/>
                  </a:cubicBezTo>
                  <a:cubicBezTo>
                    <a:pt x="12706" y="852"/>
                    <a:pt x="12096" y="684"/>
                    <a:pt x="11531" y="684"/>
                  </a:cubicBezTo>
                  <a:cubicBezTo>
                    <a:pt x="9430" y="684"/>
                    <a:pt x="7952" y="3008"/>
                    <a:pt x="7759" y="3052"/>
                  </a:cubicBezTo>
                  <a:cubicBezTo>
                    <a:pt x="7757" y="3053"/>
                    <a:pt x="7756" y="3053"/>
                    <a:pt x="7754" y="3053"/>
                  </a:cubicBezTo>
                  <a:cubicBezTo>
                    <a:pt x="7551" y="3053"/>
                    <a:pt x="6469" y="289"/>
                    <a:pt x="3956" y="13"/>
                  </a:cubicBezTo>
                  <a:cubicBezTo>
                    <a:pt x="3879" y="5"/>
                    <a:pt x="3801" y="1"/>
                    <a:pt x="37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44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3715;p50"/>
            <p:cNvSpPr/>
            <p:nvPr/>
          </p:nvSpPr>
          <p:spPr>
            <a:xfrm>
              <a:off x="4869130" y="3014321"/>
              <a:ext cx="584189" cy="424971"/>
            </a:xfrm>
            <a:custGeom>
              <a:avLst/>
              <a:gdLst/>
              <a:ahLst/>
              <a:cxnLst/>
              <a:rect l="l" t="t" r="r" b="b"/>
              <a:pathLst>
                <a:path w="13473" h="9801" extrusionOk="0">
                  <a:moveTo>
                    <a:pt x="3025" y="1"/>
                  </a:moveTo>
                  <a:cubicBezTo>
                    <a:pt x="2863" y="1"/>
                    <a:pt x="2693" y="22"/>
                    <a:pt x="2517" y="70"/>
                  </a:cubicBezTo>
                  <a:cubicBezTo>
                    <a:pt x="0" y="751"/>
                    <a:pt x="2629" y="9801"/>
                    <a:pt x="5828" y="9801"/>
                  </a:cubicBezTo>
                  <a:cubicBezTo>
                    <a:pt x="5874" y="9801"/>
                    <a:pt x="5920" y="9799"/>
                    <a:pt x="5966" y="9795"/>
                  </a:cubicBezTo>
                  <a:cubicBezTo>
                    <a:pt x="6224" y="9772"/>
                    <a:pt x="6492" y="9709"/>
                    <a:pt x="6766" y="9610"/>
                  </a:cubicBezTo>
                  <a:cubicBezTo>
                    <a:pt x="9852" y="8485"/>
                    <a:pt x="13472" y="2741"/>
                    <a:pt x="11423" y="1075"/>
                  </a:cubicBezTo>
                  <a:cubicBezTo>
                    <a:pt x="11383" y="1042"/>
                    <a:pt x="11340" y="1009"/>
                    <a:pt x="11296" y="983"/>
                  </a:cubicBezTo>
                  <a:cubicBezTo>
                    <a:pt x="10907" y="724"/>
                    <a:pt x="10523" y="614"/>
                    <a:pt x="10152" y="614"/>
                  </a:cubicBezTo>
                  <a:cubicBezTo>
                    <a:pt x="8180" y="614"/>
                    <a:pt x="6573" y="3706"/>
                    <a:pt x="6403" y="3912"/>
                  </a:cubicBezTo>
                  <a:cubicBezTo>
                    <a:pt x="6400" y="3919"/>
                    <a:pt x="6396" y="3922"/>
                    <a:pt x="6393" y="3922"/>
                  </a:cubicBezTo>
                  <a:cubicBezTo>
                    <a:pt x="6389" y="3924"/>
                    <a:pt x="6385" y="3925"/>
                    <a:pt x="6382" y="3925"/>
                  </a:cubicBezTo>
                  <a:cubicBezTo>
                    <a:pt x="6137" y="3925"/>
                    <a:pt x="5237" y="232"/>
                    <a:pt x="3215" y="10"/>
                  </a:cubicBezTo>
                  <a:cubicBezTo>
                    <a:pt x="3153" y="4"/>
                    <a:pt x="3090" y="1"/>
                    <a:pt x="3025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1" name="Google Shape;3821;p50"/>
          <p:cNvGrpSpPr/>
          <p:nvPr/>
        </p:nvGrpSpPr>
        <p:grpSpPr>
          <a:xfrm>
            <a:off x="8810479" y="5451110"/>
            <a:ext cx="1800124" cy="1213497"/>
            <a:chOff x="1199400" y="2682300"/>
            <a:chExt cx="949025" cy="538475"/>
          </a:xfrm>
        </p:grpSpPr>
        <p:sp>
          <p:nvSpPr>
            <p:cNvPr id="152" name="Google Shape;3822;p50"/>
            <p:cNvSpPr/>
            <p:nvPr/>
          </p:nvSpPr>
          <p:spPr>
            <a:xfrm>
              <a:off x="1199400" y="2682300"/>
              <a:ext cx="949025" cy="538475"/>
            </a:xfrm>
            <a:custGeom>
              <a:avLst/>
              <a:gdLst/>
              <a:ahLst/>
              <a:cxnLst/>
              <a:rect l="l" t="t" r="r" b="b"/>
              <a:pathLst>
                <a:path w="37961" h="21539" extrusionOk="0">
                  <a:moveTo>
                    <a:pt x="32639" y="1"/>
                  </a:moveTo>
                  <a:cubicBezTo>
                    <a:pt x="31125" y="1"/>
                    <a:pt x="29570" y="1095"/>
                    <a:pt x="28352" y="2188"/>
                  </a:cubicBezTo>
                  <a:cubicBezTo>
                    <a:pt x="27130" y="3283"/>
                    <a:pt x="26246" y="4377"/>
                    <a:pt x="26072" y="4377"/>
                  </a:cubicBezTo>
                  <a:cubicBezTo>
                    <a:pt x="26064" y="4377"/>
                    <a:pt x="26058" y="4375"/>
                    <a:pt x="26053" y="4371"/>
                  </a:cubicBezTo>
                  <a:cubicBezTo>
                    <a:pt x="23598" y="2289"/>
                    <a:pt x="22416" y="1835"/>
                    <a:pt x="21477" y="1637"/>
                  </a:cubicBezTo>
                  <a:cubicBezTo>
                    <a:pt x="20848" y="1504"/>
                    <a:pt x="20199" y="1434"/>
                    <a:pt x="19539" y="1434"/>
                  </a:cubicBezTo>
                  <a:cubicBezTo>
                    <a:pt x="19006" y="1434"/>
                    <a:pt x="18466" y="1479"/>
                    <a:pt x="17924" y="1574"/>
                  </a:cubicBezTo>
                  <a:cubicBezTo>
                    <a:pt x="17522" y="1644"/>
                    <a:pt x="17135" y="1738"/>
                    <a:pt x="16759" y="1856"/>
                  </a:cubicBezTo>
                  <a:cubicBezTo>
                    <a:pt x="16535" y="1923"/>
                    <a:pt x="16323" y="1996"/>
                    <a:pt x="16110" y="2080"/>
                  </a:cubicBezTo>
                  <a:lnTo>
                    <a:pt x="16107" y="2083"/>
                  </a:lnTo>
                  <a:cubicBezTo>
                    <a:pt x="15085" y="2484"/>
                    <a:pt x="14164" y="3060"/>
                    <a:pt x="13369" y="3768"/>
                  </a:cubicBezTo>
                  <a:cubicBezTo>
                    <a:pt x="12040" y="4940"/>
                    <a:pt x="11778" y="5456"/>
                    <a:pt x="11210" y="6499"/>
                  </a:cubicBezTo>
                  <a:cubicBezTo>
                    <a:pt x="11210" y="6499"/>
                    <a:pt x="11209" y="6499"/>
                    <a:pt x="11208" y="6499"/>
                  </a:cubicBezTo>
                  <a:cubicBezTo>
                    <a:pt x="11155" y="6499"/>
                    <a:pt x="10295" y="6077"/>
                    <a:pt x="9093" y="5658"/>
                  </a:cubicBezTo>
                  <a:cubicBezTo>
                    <a:pt x="7890" y="5237"/>
                    <a:pt x="6346" y="4816"/>
                    <a:pt x="4934" y="4816"/>
                  </a:cubicBezTo>
                  <a:cubicBezTo>
                    <a:pt x="3506" y="4816"/>
                    <a:pt x="2212" y="5246"/>
                    <a:pt x="1539" y="6541"/>
                  </a:cubicBezTo>
                  <a:cubicBezTo>
                    <a:pt x="0" y="9494"/>
                    <a:pt x="5887" y="11130"/>
                    <a:pt x="5100" y="11992"/>
                  </a:cubicBezTo>
                  <a:cubicBezTo>
                    <a:pt x="4308" y="12857"/>
                    <a:pt x="544" y="13659"/>
                    <a:pt x="1319" y="15619"/>
                  </a:cubicBezTo>
                  <a:cubicBezTo>
                    <a:pt x="1588" y="16301"/>
                    <a:pt x="2164" y="16492"/>
                    <a:pt x="2812" y="16492"/>
                  </a:cubicBezTo>
                  <a:cubicBezTo>
                    <a:pt x="3227" y="16492"/>
                    <a:pt x="3672" y="16413"/>
                    <a:pt x="4084" y="16334"/>
                  </a:cubicBezTo>
                  <a:cubicBezTo>
                    <a:pt x="4497" y="16257"/>
                    <a:pt x="4876" y="16178"/>
                    <a:pt x="5160" y="16178"/>
                  </a:cubicBezTo>
                  <a:cubicBezTo>
                    <a:pt x="5427" y="16178"/>
                    <a:pt x="5611" y="16247"/>
                    <a:pt x="5661" y="16449"/>
                  </a:cubicBezTo>
                  <a:cubicBezTo>
                    <a:pt x="5905" y="17422"/>
                    <a:pt x="3286" y="19141"/>
                    <a:pt x="5033" y="21119"/>
                  </a:cubicBezTo>
                  <a:cubicBezTo>
                    <a:pt x="5284" y="21404"/>
                    <a:pt x="5744" y="21539"/>
                    <a:pt x="6333" y="21539"/>
                  </a:cubicBezTo>
                  <a:cubicBezTo>
                    <a:pt x="8265" y="21539"/>
                    <a:pt x="11578" y="20084"/>
                    <a:pt x="13362" y="17712"/>
                  </a:cubicBezTo>
                  <a:cubicBezTo>
                    <a:pt x="14945" y="19427"/>
                    <a:pt x="16706" y="20074"/>
                    <a:pt x="18935" y="20074"/>
                  </a:cubicBezTo>
                  <a:cubicBezTo>
                    <a:pt x="19452" y="20074"/>
                    <a:pt x="19993" y="20039"/>
                    <a:pt x="20564" y="19975"/>
                  </a:cubicBezTo>
                  <a:cubicBezTo>
                    <a:pt x="20752" y="19951"/>
                    <a:pt x="20941" y="19927"/>
                    <a:pt x="21129" y="19891"/>
                  </a:cubicBezTo>
                  <a:cubicBezTo>
                    <a:pt x="24048" y="19383"/>
                    <a:pt x="26409" y="17562"/>
                    <a:pt x="27706" y="15145"/>
                  </a:cubicBezTo>
                  <a:cubicBezTo>
                    <a:pt x="27707" y="15143"/>
                    <a:pt x="27709" y="15143"/>
                    <a:pt x="27712" y="15143"/>
                  </a:cubicBezTo>
                  <a:cubicBezTo>
                    <a:pt x="27792" y="15143"/>
                    <a:pt x="28599" y="15545"/>
                    <a:pt x="29712" y="15947"/>
                  </a:cubicBezTo>
                  <a:cubicBezTo>
                    <a:pt x="30822" y="16348"/>
                    <a:pt x="32235" y="16749"/>
                    <a:pt x="33526" y="16749"/>
                  </a:cubicBezTo>
                  <a:cubicBezTo>
                    <a:pt x="34616" y="16749"/>
                    <a:pt x="35618" y="16463"/>
                    <a:pt x="36276" y="15650"/>
                  </a:cubicBezTo>
                  <a:cubicBezTo>
                    <a:pt x="37933" y="13599"/>
                    <a:pt x="34197" y="12469"/>
                    <a:pt x="34096" y="11472"/>
                  </a:cubicBezTo>
                  <a:cubicBezTo>
                    <a:pt x="33995" y="10475"/>
                    <a:pt x="37831" y="11326"/>
                    <a:pt x="37897" y="9216"/>
                  </a:cubicBezTo>
                  <a:cubicBezTo>
                    <a:pt x="37960" y="7106"/>
                    <a:pt x="34145" y="7632"/>
                    <a:pt x="33112" y="7088"/>
                  </a:cubicBezTo>
                  <a:cubicBezTo>
                    <a:pt x="32077" y="6547"/>
                    <a:pt x="37141" y="2910"/>
                    <a:pt x="34605" y="751"/>
                  </a:cubicBezTo>
                  <a:cubicBezTo>
                    <a:pt x="33981" y="218"/>
                    <a:pt x="33314" y="1"/>
                    <a:pt x="32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" name="Google Shape;3823;p50"/>
            <p:cNvSpPr/>
            <p:nvPr/>
          </p:nvSpPr>
          <p:spPr>
            <a:xfrm>
              <a:off x="1288425" y="2843200"/>
              <a:ext cx="280425" cy="320650"/>
            </a:xfrm>
            <a:custGeom>
              <a:avLst/>
              <a:gdLst/>
              <a:ahLst/>
              <a:cxnLst/>
              <a:rect l="l" t="t" r="r" b="b"/>
              <a:pathLst>
                <a:path w="11217" h="12826" extrusionOk="0">
                  <a:moveTo>
                    <a:pt x="2973" y="0"/>
                  </a:moveTo>
                  <a:cubicBezTo>
                    <a:pt x="2299" y="0"/>
                    <a:pt x="1745" y="200"/>
                    <a:pt x="1431" y="711"/>
                  </a:cubicBezTo>
                  <a:cubicBezTo>
                    <a:pt x="0" y="3041"/>
                    <a:pt x="5005" y="4481"/>
                    <a:pt x="4356" y="5190"/>
                  </a:cubicBezTo>
                  <a:cubicBezTo>
                    <a:pt x="3707" y="5898"/>
                    <a:pt x="614" y="6556"/>
                    <a:pt x="1252" y="8168"/>
                  </a:cubicBezTo>
                  <a:cubicBezTo>
                    <a:pt x="1473" y="8727"/>
                    <a:pt x="1946" y="8884"/>
                    <a:pt x="2478" y="8884"/>
                  </a:cubicBezTo>
                  <a:cubicBezTo>
                    <a:pt x="2819" y="8884"/>
                    <a:pt x="3185" y="8819"/>
                    <a:pt x="3523" y="8754"/>
                  </a:cubicBezTo>
                  <a:cubicBezTo>
                    <a:pt x="3860" y="8691"/>
                    <a:pt x="4171" y="8628"/>
                    <a:pt x="4404" y="8628"/>
                  </a:cubicBezTo>
                  <a:cubicBezTo>
                    <a:pt x="4624" y="8628"/>
                    <a:pt x="4776" y="8684"/>
                    <a:pt x="4816" y="8852"/>
                  </a:cubicBezTo>
                  <a:cubicBezTo>
                    <a:pt x="5019" y="9647"/>
                    <a:pt x="2397" y="11652"/>
                    <a:pt x="4301" y="12685"/>
                  </a:cubicBezTo>
                  <a:cubicBezTo>
                    <a:pt x="4480" y="12782"/>
                    <a:pt x="4687" y="12826"/>
                    <a:pt x="4915" y="12826"/>
                  </a:cubicBezTo>
                  <a:cubicBezTo>
                    <a:pt x="6146" y="12826"/>
                    <a:pt x="7983" y="11534"/>
                    <a:pt x="9357" y="10404"/>
                  </a:cubicBezTo>
                  <a:cubicBezTo>
                    <a:pt x="10429" y="9525"/>
                    <a:pt x="11216" y="8740"/>
                    <a:pt x="11216" y="8740"/>
                  </a:cubicBezTo>
                  <a:lnTo>
                    <a:pt x="9299" y="2543"/>
                  </a:lnTo>
                  <a:cubicBezTo>
                    <a:pt x="9299" y="2543"/>
                    <a:pt x="8402" y="1960"/>
                    <a:pt x="7206" y="1357"/>
                  </a:cubicBezTo>
                  <a:cubicBezTo>
                    <a:pt x="5899" y="694"/>
                    <a:pt x="4228" y="0"/>
                    <a:pt x="29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" name="Google Shape;3824;p50"/>
            <p:cNvSpPr/>
            <p:nvPr/>
          </p:nvSpPr>
          <p:spPr>
            <a:xfrm>
              <a:off x="1462900" y="2877100"/>
              <a:ext cx="90250" cy="226200"/>
            </a:xfrm>
            <a:custGeom>
              <a:avLst/>
              <a:gdLst/>
              <a:ahLst/>
              <a:cxnLst/>
              <a:rect l="l" t="t" r="r" b="b"/>
              <a:pathLst>
                <a:path w="3610" h="9048" extrusionOk="0">
                  <a:moveTo>
                    <a:pt x="227" y="1"/>
                  </a:moveTo>
                  <a:cubicBezTo>
                    <a:pt x="0" y="2250"/>
                    <a:pt x="18" y="6243"/>
                    <a:pt x="2378" y="9048"/>
                  </a:cubicBezTo>
                  <a:cubicBezTo>
                    <a:pt x="2864" y="8650"/>
                    <a:pt x="3289" y="8270"/>
                    <a:pt x="3610" y="7977"/>
                  </a:cubicBezTo>
                  <a:cubicBezTo>
                    <a:pt x="2801" y="7098"/>
                    <a:pt x="2190" y="6024"/>
                    <a:pt x="1859" y="4810"/>
                  </a:cubicBezTo>
                  <a:cubicBezTo>
                    <a:pt x="1800" y="4584"/>
                    <a:pt x="1744" y="4350"/>
                    <a:pt x="1702" y="4112"/>
                  </a:cubicBezTo>
                  <a:cubicBezTo>
                    <a:pt x="1625" y="3666"/>
                    <a:pt x="1587" y="3220"/>
                    <a:pt x="1587" y="2781"/>
                  </a:cubicBezTo>
                  <a:cubicBezTo>
                    <a:pt x="1587" y="2132"/>
                    <a:pt x="1671" y="1493"/>
                    <a:pt x="1831" y="883"/>
                  </a:cubicBezTo>
                  <a:cubicBezTo>
                    <a:pt x="1454" y="660"/>
                    <a:pt x="886" y="332"/>
                    <a:pt x="22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3825;p50"/>
            <p:cNvSpPr/>
            <p:nvPr/>
          </p:nvSpPr>
          <p:spPr>
            <a:xfrm>
              <a:off x="1833725" y="2734550"/>
              <a:ext cx="239625" cy="325525"/>
            </a:xfrm>
            <a:custGeom>
              <a:avLst/>
              <a:gdLst/>
              <a:ahLst/>
              <a:cxnLst/>
              <a:rect l="l" t="t" r="r" b="b"/>
              <a:pathLst>
                <a:path w="9585" h="13021" extrusionOk="0">
                  <a:moveTo>
                    <a:pt x="5887" y="1"/>
                  </a:moveTo>
                  <a:cubicBezTo>
                    <a:pt x="4552" y="1"/>
                    <a:pt x="2805" y="1553"/>
                    <a:pt x="1566" y="2871"/>
                  </a:cubicBezTo>
                  <a:cubicBezTo>
                    <a:pt x="642" y="3847"/>
                    <a:pt x="1" y="4695"/>
                    <a:pt x="1" y="4695"/>
                  </a:cubicBezTo>
                  <a:lnTo>
                    <a:pt x="300" y="11179"/>
                  </a:lnTo>
                  <a:cubicBezTo>
                    <a:pt x="300" y="11179"/>
                    <a:pt x="1308" y="11649"/>
                    <a:pt x="2616" y="12110"/>
                  </a:cubicBezTo>
                  <a:cubicBezTo>
                    <a:pt x="3898" y="12567"/>
                    <a:pt x="5469" y="13020"/>
                    <a:pt x="6655" y="13020"/>
                  </a:cubicBezTo>
                  <a:cubicBezTo>
                    <a:pt x="7305" y="13020"/>
                    <a:pt x="7839" y="12884"/>
                    <a:pt x="8148" y="12539"/>
                  </a:cubicBezTo>
                  <a:cubicBezTo>
                    <a:pt x="9585" y="10920"/>
                    <a:pt x="6438" y="9926"/>
                    <a:pt x="6355" y="9107"/>
                  </a:cubicBezTo>
                  <a:cubicBezTo>
                    <a:pt x="6274" y="8291"/>
                    <a:pt x="9424" y="8988"/>
                    <a:pt x="9476" y="7255"/>
                  </a:cubicBezTo>
                  <a:cubicBezTo>
                    <a:pt x="9532" y="5521"/>
                    <a:pt x="6400" y="5954"/>
                    <a:pt x="5549" y="5508"/>
                  </a:cubicBezTo>
                  <a:cubicBezTo>
                    <a:pt x="4698" y="5061"/>
                    <a:pt x="8915" y="2006"/>
                    <a:pt x="6777" y="304"/>
                  </a:cubicBezTo>
                  <a:cubicBezTo>
                    <a:pt x="6513" y="93"/>
                    <a:pt x="6212" y="1"/>
                    <a:pt x="58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3826;p50"/>
            <p:cNvSpPr/>
            <p:nvPr/>
          </p:nvSpPr>
          <p:spPr>
            <a:xfrm>
              <a:off x="1847750" y="2806325"/>
              <a:ext cx="83050" cy="230975"/>
            </a:xfrm>
            <a:custGeom>
              <a:avLst/>
              <a:gdLst/>
              <a:ahLst/>
              <a:cxnLst/>
              <a:rect l="l" t="t" r="r" b="b"/>
              <a:pathLst>
                <a:path w="3322" h="9239" extrusionOk="0">
                  <a:moveTo>
                    <a:pt x="1005" y="0"/>
                  </a:moveTo>
                  <a:cubicBezTo>
                    <a:pt x="611" y="419"/>
                    <a:pt x="266" y="812"/>
                    <a:pt x="0" y="1126"/>
                  </a:cubicBezTo>
                  <a:cubicBezTo>
                    <a:pt x="88" y="1245"/>
                    <a:pt x="172" y="1367"/>
                    <a:pt x="252" y="1489"/>
                  </a:cubicBezTo>
                  <a:cubicBezTo>
                    <a:pt x="789" y="2323"/>
                    <a:pt x="1172" y="3275"/>
                    <a:pt x="1354" y="4311"/>
                  </a:cubicBezTo>
                  <a:cubicBezTo>
                    <a:pt x="1392" y="4530"/>
                    <a:pt x="1423" y="4750"/>
                    <a:pt x="1441" y="4973"/>
                  </a:cubicBezTo>
                  <a:cubicBezTo>
                    <a:pt x="1459" y="5196"/>
                    <a:pt x="1469" y="5420"/>
                    <a:pt x="1469" y="5639"/>
                  </a:cubicBezTo>
                  <a:cubicBezTo>
                    <a:pt x="1469" y="6738"/>
                    <a:pt x="1232" y="7798"/>
                    <a:pt x="796" y="8761"/>
                  </a:cubicBezTo>
                  <a:cubicBezTo>
                    <a:pt x="1156" y="8907"/>
                    <a:pt x="1587" y="9074"/>
                    <a:pt x="2055" y="9239"/>
                  </a:cubicBezTo>
                  <a:cubicBezTo>
                    <a:pt x="3321" y="5800"/>
                    <a:pt x="1978" y="2037"/>
                    <a:pt x="100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3827;p50"/>
            <p:cNvSpPr/>
            <p:nvPr/>
          </p:nvSpPr>
          <p:spPr>
            <a:xfrm>
              <a:off x="1500375" y="2756100"/>
              <a:ext cx="386550" cy="381900"/>
            </a:xfrm>
            <a:custGeom>
              <a:avLst/>
              <a:gdLst/>
              <a:ahLst/>
              <a:cxnLst/>
              <a:rect l="l" t="t" r="r" b="b"/>
              <a:pathLst>
                <a:path w="15462" h="15276" extrusionOk="0">
                  <a:moveTo>
                    <a:pt x="7723" y="1"/>
                  </a:moveTo>
                  <a:cubicBezTo>
                    <a:pt x="7290" y="1"/>
                    <a:pt x="6850" y="38"/>
                    <a:pt x="6408" y="115"/>
                  </a:cubicBezTo>
                  <a:cubicBezTo>
                    <a:pt x="6080" y="174"/>
                    <a:pt x="5763" y="251"/>
                    <a:pt x="5456" y="348"/>
                  </a:cubicBezTo>
                  <a:cubicBezTo>
                    <a:pt x="5271" y="404"/>
                    <a:pt x="5093" y="464"/>
                    <a:pt x="4918" y="533"/>
                  </a:cubicBezTo>
                  <a:lnTo>
                    <a:pt x="4915" y="533"/>
                  </a:lnTo>
                  <a:cubicBezTo>
                    <a:pt x="4078" y="865"/>
                    <a:pt x="3321" y="1339"/>
                    <a:pt x="2669" y="1918"/>
                  </a:cubicBezTo>
                  <a:cubicBezTo>
                    <a:pt x="1577" y="2880"/>
                    <a:pt x="779" y="4147"/>
                    <a:pt x="377" y="5556"/>
                  </a:cubicBezTo>
                  <a:cubicBezTo>
                    <a:pt x="74" y="6630"/>
                    <a:pt x="1" y="7785"/>
                    <a:pt x="203" y="8952"/>
                  </a:cubicBezTo>
                  <a:cubicBezTo>
                    <a:pt x="245" y="9190"/>
                    <a:pt x="301" y="9424"/>
                    <a:pt x="360" y="9650"/>
                  </a:cubicBezTo>
                  <a:cubicBezTo>
                    <a:pt x="1268" y="12987"/>
                    <a:pt x="4306" y="15276"/>
                    <a:pt x="7712" y="15276"/>
                  </a:cubicBezTo>
                  <a:cubicBezTo>
                    <a:pt x="7998" y="15276"/>
                    <a:pt x="8287" y="15260"/>
                    <a:pt x="8577" y="15227"/>
                  </a:cubicBezTo>
                  <a:cubicBezTo>
                    <a:pt x="8731" y="15209"/>
                    <a:pt x="8887" y="15188"/>
                    <a:pt x="9045" y="15161"/>
                  </a:cubicBezTo>
                  <a:cubicBezTo>
                    <a:pt x="11437" y="14742"/>
                    <a:pt x="13380" y="13246"/>
                    <a:pt x="14444" y="11262"/>
                  </a:cubicBezTo>
                  <a:cubicBezTo>
                    <a:pt x="14489" y="11185"/>
                    <a:pt x="14531" y="11101"/>
                    <a:pt x="14569" y="11021"/>
                  </a:cubicBezTo>
                  <a:lnTo>
                    <a:pt x="14573" y="11021"/>
                  </a:lnTo>
                  <a:cubicBezTo>
                    <a:pt x="15179" y="9804"/>
                    <a:pt x="15462" y="8412"/>
                    <a:pt x="15336" y="6982"/>
                  </a:cubicBezTo>
                  <a:cubicBezTo>
                    <a:pt x="15318" y="6759"/>
                    <a:pt x="15287" y="6539"/>
                    <a:pt x="15249" y="6320"/>
                  </a:cubicBezTo>
                  <a:cubicBezTo>
                    <a:pt x="15067" y="5284"/>
                    <a:pt x="14684" y="4332"/>
                    <a:pt x="14147" y="3498"/>
                  </a:cubicBezTo>
                  <a:cubicBezTo>
                    <a:pt x="13477" y="2459"/>
                    <a:pt x="12567" y="1604"/>
                    <a:pt x="11507" y="1000"/>
                  </a:cubicBezTo>
                  <a:cubicBezTo>
                    <a:pt x="10834" y="617"/>
                    <a:pt x="10098" y="335"/>
                    <a:pt x="9327" y="171"/>
                  </a:cubicBezTo>
                  <a:cubicBezTo>
                    <a:pt x="8808" y="60"/>
                    <a:pt x="8270" y="1"/>
                    <a:pt x="7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3828;p50"/>
            <p:cNvSpPr/>
            <p:nvPr/>
          </p:nvSpPr>
          <p:spPr>
            <a:xfrm>
              <a:off x="1567100" y="2769425"/>
              <a:ext cx="286950" cy="99875"/>
            </a:xfrm>
            <a:custGeom>
              <a:avLst/>
              <a:gdLst/>
              <a:ahLst/>
              <a:cxnLst/>
              <a:rect l="l" t="t" r="r" b="b"/>
              <a:pathLst>
                <a:path w="11478" h="3995" extrusionOk="0">
                  <a:moveTo>
                    <a:pt x="2246" y="0"/>
                  </a:moveTo>
                  <a:cubicBezTo>
                    <a:pt x="1409" y="332"/>
                    <a:pt x="652" y="806"/>
                    <a:pt x="0" y="1385"/>
                  </a:cubicBezTo>
                  <a:cubicBezTo>
                    <a:pt x="478" y="1863"/>
                    <a:pt x="969" y="2260"/>
                    <a:pt x="1479" y="2592"/>
                  </a:cubicBezTo>
                  <a:cubicBezTo>
                    <a:pt x="2682" y="3373"/>
                    <a:pt x="3955" y="3774"/>
                    <a:pt x="5200" y="3924"/>
                  </a:cubicBezTo>
                  <a:cubicBezTo>
                    <a:pt x="5606" y="3972"/>
                    <a:pt x="6010" y="3994"/>
                    <a:pt x="6408" y="3994"/>
                  </a:cubicBezTo>
                  <a:cubicBezTo>
                    <a:pt x="8401" y="3994"/>
                    <a:pt x="10236" y="3451"/>
                    <a:pt x="11478" y="2965"/>
                  </a:cubicBezTo>
                  <a:cubicBezTo>
                    <a:pt x="10808" y="1926"/>
                    <a:pt x="9898" y="1071"/>
                    <a:pt x="8838" y="467"/>
                  </a:cubicBezTo>
                  <a:cubicBezTo>
                    <a:pt x="7916" y="645"/>
                    <a:pt x="7063" y="723"/>
                    <a:pt x="6290" y="723"/>
                  </a:cubicBezTo>
                  <a:cubicBezTo>
                    <a:pt x="6180" y="723"/>
                    <a:pt x="6071" y="722"/>
                    <a:pt x="5964" y="718"/>
                  </a:cubicBezTo>
                  <a:cubicBezTo>
                    <a:pt x="4569" y="691"/>
                    <a:pt x="3439" y="426"/>
                    <a:pt x="2605" y="133"/>
                  </a:cubicBezTo>
                  <a:cubicBezTo>
                    <a:pt x="2479" y="91"/>
                    <a:pt x="2361" y="45"/>
                    <a:pt x="2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3829;p50"/>
            <p:cNvSpPr/>
            <p:nvPr/>
          </p:nvSpPr>
          <p:spPr>
            <a:xfrm>
              <a:off x="1500375" y="2894975"/>
              <a:ext cx="386550" cy="164725"/>
            </a:xfrm>
            <a:custGeom>
              <a:avLst/>
              <a:gdLst/>
              <a:ahLst/>
              <a:cxnLst/>
              <a:rect l="l" t="t" r="r" b="b"/>
              <a:pathLst>
                <a:path w="15462" h="6589" extrusionOk="0">
                  <a:moveTo>
                    <a:pt x="377" y="1"/>
                  </a:moveTo>
                  <a:cubicBezTo>
                    <a:pt x="74" y="1075"/>
                    <a:pt x="1" y="2230"/>
                    <a:pt x="203" y="3397"/>
                  </a:cubicBezTo>
                  <a:cubicBezTo>
                    <a:pt x="245" y="3635"/>
                    <a:pt x="301" y="3869"/>
                    <a:pt x="360" y="4095"/>
                  </a:cubicBezTo>
                  <a:cubicBezTo>
                    <a:pt x="1762" y="5246"/>
                    <a:pt x="3328" y="5923"/>
                    <a:pt x="4936" y="6272"/>
                  </a:cubicBezTo>
                  <a:cubicBezTo>
                    <a:pt x="5945" y="6495"/>
                    <a:pt x="6971" y="6588"/>
                    <a:pt x="7981" y="6588"/>
                  </a:cubicBezTo>
                  <a:cubicBezTo>
                    <a:pt x="10130" y="6588"/>
                    <a:pt x="12211" y="6165"/>
                    <a:pt x="13924" y="5665"/>
                  </a:cubicBezTo>
                  <a:cubicBezTo>
                    <a:pt x="14143" y="5602"/>
                    <a:pt x="14363" y="5532"/>
                    <a:pt x="14569" y="5466"/>
                  </a:cubicBezTo>
                  <a:lnTo>
                    <a:pt x="14573" y="5466"/>
                  </a:lnTo>
                  <a:cubicBezTo>
                    <a:pt x="15179" y="4249"/>
                    <a:pt x="15462" y="2857"/>
                    <a:pt x="15336" y="1427"/>
                  </a:cubicBezTo>
                  <a:lnTo>
                    <a:pt x="15336" y="1427"/>
                  </a:lnTo>
                  <a:cubicBezTo>
                    <a:pt x="13037" y="2365"/>
                    <a:pt x="10973" y="2774"/>
                    <a:pt x="9142" y="2832"/>
                  </a:cubicBezTo>
                  <a:cubicBezTo>
                    <a:pt x="8975" y="2838"/>
                    <a:pt x="8809" y="2841"/>
                    <a:pt x="8646" y="2841"/>
                  </a:cubicBezTo>
                  <a:cubicBezTo>
                    <a:pt x="6600" y="2841"/>
                    <a:pt x="4865" y="2405"/>
                    <a:pt x="3457" y="1814"/>
                  </a:cubicBezTo>
                  <a:cubicBezTo>
                    <a:pt x="2149" y="1267"/>
                    <a:pt x="1120" y="590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3830;p50"/>
            <p:cNvSpPr/>
            <p:nvPr/>
          </p:nvSpPr>
          <p:spPr>
            <a:xfrm>
              <a:off x="1509800" y="2764800"/>
              <a:ext cx="126975" cy="175550"/>
            </a:xfrm>
            <a:custGeom>
              <a:avLst/>
              <a:gdLst/>
              <a:ahLst/>
              <a:cxnLst/>
              <a:rect l="l" t="t" r="r" b="b"/>
              <a:pathLst>
                <a:path w="5079" h="7022" extrusionOk="0">
                  <a:moveTo>
                    <a:pt x="5079" y="0"/>
                  </a:moveTo>
                  <a:lnTo>
                    <a:pt x="5079" y="0"/>
                  </a:lnTo>
                  <a:cubicBezTo>
                    <a:pt x="4894" y="56"/>
                    <a:pt x="4716" y="116"/>
                    <a:pt x="4541" y="185"/>
                  </a:cubicBezTo>
                  <a:cubicBezTo>
                    <a:pt x="4653" y="230"/>
                    <a:pt x="4771" y="276"/>
                    <a:pt x="4897" y="318"/>
                  </a:cubicBezTo>
                  <a:cubicBezTo>
                    <a:pt x="4960" y="206"/>
                    <a:pt x="5019" y="98"/>
                    <a:pt x="5079" y="0"/>
                  </a:cubicBezTo>
                  <a:close/>
                  <a:moveTo>
                    <a:pt x="2292" y="1570"/>
                  </a:moveTo>
                  <a:cubicBezTo>
                    <a:pt x="1200" y="2532"/>
                    <a:pt x="402" y="3799"/>
                    <a:pt x="0" y="5208"/>
                  </a:cubicBezTo>
                  <a:cubicBezTo>
                    <a:pt x="743" y="5797"/>
                    <a:pt x="1772" y="6474"/>
                    <a:pt x="3080" y="7021"/>
                  </a:cubicBezTo>
                  <a:cubicBezTo>
                    <a:pt x="3014" y="5494"/>
                    <a:pt x="3327" y="4036"/>
                    <a:pt x="3771" y="2777"/>
                  </a:cubicBezTo>
                  <a:cubicBezTo>
                    <a:pt x="3261" y="2445"/>
                    <a:pt x="2770" y="2048"/>
                    <a:pt x="2292" y="15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3831;p50"/>
            <p:cNvSpPr/>
            <p:nvPr/>
          </p:nvSpPr>
          <p:spPr>
            <a:xfrm>
              <a:off x="1567100" y="2769425"/>
              <a:ext cx="65125" cy="64800"/>
            </a:xfrm>
            <a:custGeom>
              <a:avLst/>
              <a:gdLst/>
              <a:ahLst/>
              <a:cxnLst/>
              <a:rect l="l" t="t" r="r" b="b"/>
              <a:pathLst>
                <a:path w="2605" h="2592" extrusionOk="0">
                  <a:moveTo>
                    <a:pt x="2246" y="0"/>
                  </a:moveTo>
                  <a:cubicBezTo>
                    <a:pt x="1409" y="332"/>
                    <a:pt x="652" y="806"/>
                    <a:pt x="0" y="1385"/>
                  </a:cubicBezTo>
                  <a:cubicBezTo>
                    <a:pt x="478" y="1863"/>
                    <a:pt x="969" y="2260"/>
                    <a:pt x="1479" y="2592"/>
                  </a:cubicBezTo>
                  <a:cubicBezTo>
                    <a:pt x="1817" y="1636"/>
                    <a:pt x="2228" y="795"/>
                    <a:pt x="2605" y="133"/>
                  </a:cubicBezTo>
                  <a:cubicBezTo>
                    <a:pt x="2479" y="91"/>
                    <a:pt x="2361" y="45"/>
                    <a:pt x="2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3832;p50"/>
            <p:cNvSpPr/>
            <p:nvPr/>
          </p:nvSpPr>
          <p:spPr>
            <a:xfrm>
              <a:off x="1509375" y="2997350"/>
              <a:ext cx="205425" cy="140675"/>
            </a:xfrm>
            <a:custGeom>
              <a:avLst/>
              <a:gdLst/>
              <a:ahLst/>
              <a:cxnLst/>
              <a:rect l="l" t="t" r="r" b="b"/>
              <a:pathLst>
                <a:path w="8217" h="5627" extrusionOk="0">
                  <a:moveTo>
                    <a:pt x="0" y="0"/>
                  </a:moveTo>
                  <a:cubicBezTo>
                    <a:pt x="907" y="3338"/>
                    <a:pt x="3948" y="5626"/>
                    <a:pt x="7359" y="5626"/>
                  </a:cubicBezTo>
                  <a:cubicBezTo>
                    <a:pt x="7642" y="5626"/>
                    <a:pt x="7931" y="5609"/>
                    <a:pt x="8217" y="5577"/>
                  </a:cubicBezTo>
                  <a:cubicBezTo>
                    <a:pt x="6550" y="4520"/>
                    <a:pt x="5374" y="3366"/>
                    <a:pt x="4576" y="2177"/>
                  </a:cubicBezTo>
                  <a:cubicBezTo>
                    <a:pt x="2968" y="1828"/>
                    <a:pt x="1402" y="115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3833;p50"/>
            <p:cNvSpPr/>
            <p:nvPr/>
          </p:nvSpPr>
          <p:spPr>
            <a:xfrm>
              <a:off x="1502575" y="2894975"/>
              <a:ext cx="121200" cy="156800"/>
            </a:xfrm>
            <a:custGeom>
              <a:avLst/>
              <a:gdLst/>
              <a:ahLst/>
              <a:cxnLst/>
              <a:rect l="l" t="t" r="r" b="b"/>
              <a:pathLst>
                <a:path w="4848" h="6272" extrusionOk="0">
                  <a:moveTo>
                    <a:pt x="289" y="1"/>
                  </a:moveTo>
                  <a:cubicBezTo>
                    <a:pt x="272" y="57"/>
                    <a:pt x="258" y="112"/>
                    <a:pt x="244" y="168"/>
                  </a:cubicBezTo>
                  <a:cubicBezTo>
                    <a:pt x="84" y="778"/>
                    <a:pt x="0" y="1417"/>
                    <a:pt x="0" y="2066"/>
                  </a:cubicBezTo>
                  <a:cubicBezTo>
                    <a:pt x="0" y="2505"/>
                    <a:pt x="38" y="2951"/>
                    <a:pt x="115" y="3397"/>
                  </a:cubicBezTo>
                  <a:cubicBezTo>
                    <a:pt x="157" y="3635"/>
                    <a:pt x="213" y="3869"/>
                    <a:pt x="272" y="4095"/>
                  </a:cubicBezTo>
                  <a:cubicBezTo>
                    <a:pt x="1674" y="5246"/>
                    <a:pt x="3240" y="5923"/>
                    <a:pt x="4848" y="6272"/>
                  </a:cubicBezTo>
                  <a:cubicBezTo>
                    <a:pt x="3854" y="4799"/>
                    <a:pt x="3436" y="3276"/>
                    <a:pt x="3369" y="1814"/>
                  </a:cubicBezTo>
                  <a:cubicBezTo>
                    <a:pt x="2061" y="1267"/>
                    <a:pt x="1032" y="590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3834;p50"/>
            <p:cNvSpPr/>
            <p:nvPr/>
          </p:nvSpPr>
          <p:spPr>
            <a:xfrm>
              <a:off x="1848450" y="3031600"/>
              <a:ext cx="16175" cy="6050"/>
            </a:xfrm>
            <a:custGeom>
              <a:avLst/>
              <a:gdLst/>
              <a:ahLst/>
              <a:cxnLst/>
              <a:rect l="l" t="t" r="r" b="b"/>
              <a:pathLst>
                <a:path w="647" h="242" extrusionOk="0">
                  <a:moveTo>
                    <a:pt x="646" y="1"/>
                  </a:moveTo>
                  <a:lnTo>
                    <a:pt x="646" y="1"/>
                  </a:lnTo>
                  <a:cubicBezTo>
                    <a:pt x="440" y="67"/>
                    <a:pt x="220" y="137"/>
                    <a:pt x="1" y="200"/>
                  </a:cubicBezTo>
                  <a:cubicBezTo>
                    <a:pt x="172" y="221"/>
                    <a:pt x="346" y="234"/>
                    <a:pt x="521" y="242"/>
                  </a:cubicBezTo>
                  <a:cubicBezTo>
                    <a:pt x="566" y="165"/>
                    <a:pt x="608" y="81"/>
                    <a:pt x="646" y="1"/>
                  </a:cubicBezTo>
                  <a:close/>
                </a:path>
              </a:pathLst>
            </a:custGeom>
            <a:solidFill>
              <a:srgbClr val="FFA5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3835;p50"/>
            <p:cNvSpPr/>
            <p:nvPr/>
          </p:nvSpPr>
          <p:spPr>
            <a:xfrm>
              <a:off x="1608150" y="2869025"/>
              <a:ext cx="22175" cy="20475"/>
            </a:xfrm>
            <a:custGeom>
              <a:avLst/>
              <a:gdLst/>
              <a:ahLst/>
              <a:cxnLst/>
              <a:rect l="l" t="t" r="r" b="b"/>
              <a:pathLst>
                <a:path w="887" h="819" extrusionOk="0">
                  <a:moveTo>
                    <a:pt x="442" y="0"/>
                  </a:moveTo>
                  <a:cubicBezTo>
                    <a:pt x="418" y="0"/>
                    <a:pt x="394" y="2"/>
                    <a:pt x="370" y="7"/>
                  </a:cubicBezTo>
                  <a:cubicBezTo>
                    <a:pt x="151" y="45"/>
                    <a:pt x="0" y="258"/>
                    <a:pt x="39" y="480"/>
                  </a:cubicBezTo>
                  <a:cubicBezTo>
                    <a:pt x="73" y="678"/>
                    <a:pt x="244" y="819"/>
                    <a:pt x="438" y="819"/>
                  </a:cubicBezTo>
                  <a:cubicBezTo>
                    <a:pt x="463" y="819"/>
                    <a:pt x="488" y="816"/>
                    <a:pt x="513" y="812"/>
                  </a:cubicBezTo>
                  <a:cubicBezTo>
                    <a:pt x="737" y="773"/>
                    <a:pt x="887" y="561"/>
                    <a:pt x="845" y="338"/>
                  </a:cubicBezTo>
                  <a:cubicBezTo>
                    <a:pt x="810" y="138"/>
                    <a:pt x="637" y="0"/>
                    <a:pt x="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3836;p50"/>
            <p:cNvSpPr/>
            <p:nvPr/>
          </p:nvSpPr>
          <p:spPr>
            <a:xfrm>
              <a:off x="1703550" y="2852275"/>
              <a:ext cx="22150" cy="20550"/>
            </a:xfrm>
            <a:custGeom>
              <a:avLst/>
              <a:gdLst/>
              <a:ahLst/>
              <a:cxnLst/>
              <a:rect l="l" t="t" r="r" b="b"/>
              <a:pathLst>
                <a:path w="886" h="822" extrusionOk="0">
                  <a:moveTo>
                    <a:pt x="444" y="1"/>
                  </a:moveTo>
                  <a:cubicBezTo>
                    <a:pt x="421" y="1"/>
                    <a:pt x="397" y="3"/>
                    <a:pt x="374" y="7"/>
                  </a:cubicBezTo>
                  <a:cubicBezTo>
                    <a:pt x="150" y="49"/>
                    <a:pt x="0" y="258"/>
                    <a:pt x="39" y="481"/>
                  </a:cubicBezTo>
                  <a:cubicBezTo>
                    <a:pt x="76" y="681"/>
                    <a:pt x="248" y="821"/>
                    <a:pt x="443" y="821"/>
                  </a:cubicBezTo>
                  <a:cubicBezTo>
                    <a:pt x="466" y="821"/>
                    <a:pt x="489" y="820"/>
                    <a:pt x="513" y="815"/>
                  </a:cubicBezTo>
                  <a:cubicBezTo>
                    <a:pt x="736" y="778"/>
                    <a:pt x="886" y="564"/>
                    <a:pt x="847" y="342"/>
                  </a:cubicBezTo>
                  <a:cubicBezTo>
                    <a:pt x="813" y="142"/>
                    <a:pt x="639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3837;p50"/>
            <p:cNvSpPr/>
            <p:nvPr/>
          </p:nvSpPr>
          <p:spPr>
            <a:xfrm>
              <a:off x="1639800" y="2885900"/>
              <a:ext cx="96725" cy="126650"/>
            </a:xfrm>
            <a:custGeom>
              <a:avLst/>
              <a:gdLst/>
              <a:ahLst/>
              <a:cxnLst/>
              <a:rect l="l" t="t" r="r" b="b"/>
              <a:pathLst>
                <a:path w="3869" h="5066" extrusionOk="0">
                  <a:moveTo>
                    <a:pt x="2636" y="1"/>
                  </a:moveTo>
                  <a:cubicBezTo>
                    <a:pt x="2606" y="1"/>
                    <a:pt x="2576" y="5"/>
                    <a:pt x="2547" y="15"/>
                  </a:cubicBezTo>
                  <a:cubicBezTo>
                    <a:pt x="2390" y="64"/>
                    <a:pt x="2303" y="231"/>
                    <a:pt x="2355" y="388"/>
                  </a:cubicBezTo>
                  <a:cubicBezTo>
                    <a:pt x="2599" y="1165"/>
                    <a:pt x="3129" y="3363"/>
                    <a:pt x="2631" y="4186"/>
                  </a:cubicBezTo>
                  <a:cubicBezTo>
                    <a:pt x="2533" y="4343"/>
                    <a:pt x="2411" y="4434"/>
                    <a:pt x="2236" y="4462"/>
                  </a:cubicBezTo>
                  <a:cubicBezTo>
                    <a:pt x="2204" y="4468"/>
                    <a:pt x="2172" y="4470"/>
                    <a:pt x="2140" y="4470"/>
                  </a:cubicBezTo>
                  <a:cubicBezTo>
                    <a:pt x="2022" y="4470"/>
                    <a:pt x="1914" y="4429"/>
                    <a:pt x="1800" y="4346"/>
                  </a:cubicBezTo>
                  <a:cubicBezTo>
                    <a:pt x="1054" y="3781"/>
                    <a:pt x="688" y="1675"/>
                    <a:pt x="611" y="911"/>
                  </a:cubicBezTo>
                  <a:cubicBezTo>
                    <a:pt x="595" y="758"/>
                    <a:pt x="466" y="645"/>
                    <a:pt x="315" y="645"/>
                  </a:cubicBezTo>
                  <a:cubicBezTo>
                    <a:pt x="304" y="645"/>
                    <a:pt x="294" y="645"/>
                    <a:pt x="283" y="647"/>
                  </a:cubicBezTo>
                  <a:cubicBezTo>
                    <a:pt x="123" y="663"/>
                    <a:pt x="1" y="810"/>
                    <a:pt x="18" y="974"/>
                  </a:cubicBezTo>
                  <a:cubicBezTo>
                    <a:pt x="49" y="1281"/>
                    <a:pt x="356" y="3998"/>
                    <a:pt x="1441" y="4821"/>
                  </a:cubicBezTo>
                  <a:cubicBezTo>
                    <a:pt x="1658" y="4983"/>
                    <a:pt x="1893" y="5065"/>
                    <a:pt x="2140" y="5065"/>
                  </a:cubicBezTo>
                  <a:cubicBezTo>
                    <a:pt x="2206" y="5065"/>
                    <a:pt x="2273" y="5060"/>
                    <a:pt x="2341" y="5048"/>
                  </a:cubicBezTo>
                  <a:cubicBezTo>
                    <a:pt x="2679" y="4988"/>
                    <a:pt x="2955" y="4797"/>
                    <a:pt x="3140" y="4493"/>
                  </a:cubicBezTo>
                  <a:cubicBezTo>
                    <a:pt x="3869" y="3293"/>
                    <a:pt x="3017" y="521"/>
                    <a:pt x="2920" y="207"/>
                  </a:cubicBezTo>
                  <a:cubicBezTo>
                    <a:pt x="2880" y="80"/>
                    <a:pt x="2761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3838;p50"/>
            <p:cNvSpPr/>
            <p:nvPr/>
          </p:nvSpPr>
          <p:spPr>
            <a:xfrm>
              <a:off x="1737725" y="2878100"/>
              <a:ext cx="68825" cy="63700"/>
            </a:xfrm>
            <a:custGeom>
              <a:avLst/>
              <a:gdLst/>
              <a:ahLst/>
              <a:cxnLst/>
              <a:rect l="l" t="t" r="r" b="b"/>
              <a:pathLst>
                <a:path w="2753" h="2548" extrusionOk="0">
                  <a:moveTo>
                    <a:pt x="1380" y="1"/>
                  </a:moveTo>
                  <a:cubicBezTo>
                    <a:pt x="1306" y="1"/>
                    <a:pt x="1232" y="7"/>
                    <a:pt x="1158" y="20"/>
                  </a:cubicBezTo>
                  <a:cubicBezTo>
                    <a:pt x="464" y="142"/>
                    <a:pt x="0" y="801"/>
                    <a:pt x="122" y="1495"/>
                  </a:cubicBezTo>
                  <a:cubicBezTo>
                    <a:pt x="232" y="2112"/>
                    <a:pt x="768" y="2547"/>
                    <a:pt x="1376" y="2547"/>
                  </a:cubicBezTo>
                  <a:cubicBezTo>
                    <a:pt x="1449" y="2547"/>
                    <a:pt x="1523" y="2541"/>
                    <a:pt x="1597" y="2528"/>
                  </a:cubicBezTo>
                  <a:cubicBezTo>
                    <a:pt x="2288" y="2409"/>
                    <a:pt x="2752" y="1746"/>
                    <a:pt x="2630" y="1056"/>
                  </a:cubicBezTo>
                  <a:cubicBezTo>
                    <a:pt x="2524" y="437"/>
                    <a:pt x="1985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3839;p50"/>
            <p:cNvSpPr/>
            <p:nvPr/>
          </p:nvSpPr>
          <p:spPr>
            <a:xfrm>
              <a:off x="1568050" y="2904200"/>
              <a:ext cx="68900" cy="63750"/>
            </a:xfrm>
            <a:custGeom>
              <a:avLst/>
              <a:gdLst/>
              <a:ahLst/>
              <a:cxnLst/>
              <a:rect l="l" t="t" r="r" b="b"/>
              <a:pathLst>
                <a:path w="2756" h="2550" extrusionOk="0">
                  <a:moveTo>
                    <a:pt x="1376" y="1"/>
                  </a:moveTo>
                  <a:cubicBezTo>
                    <a:pt x="1304" y="1"/>
                    <a:pt x="1231" y="7"/>
                    <a:pt x="1158" y="19"/>
                  </a:cubicBezTo>
                  <a:cubicBezTo>
                    <a:pt x="464" y="141"/>
                    <a:pt x="1" y="803"/>
                    <a:pt x="123" y="1494"/>
                  </a:cubicBezTo>
                  <a:cubicBezTo>
                    <a:pt x="231" y="2114"/>
                    <a:pt x="768" y="2550"/>
                    <a:pt x="1376" y="2550"/>
                  </a:cubicBezTo>
                  <a:cubicBezTo>
                    <a:pt x="1449" y="2550"/>
                    <a:pt x="1523" y="2543"/>
                    <a:pt x="1598" y="2530"/>
                  </a:cubicBezTo>
                  <a:cubicBezTo>
                    <a:pt x="2292" y="2408"/>
                    <a:pt x="2755" y="1748"/>
                    <a:pt x="2634" y="1055"/>
                  </a:cubicBezTo>
                  <a:cubicBezTo>
                    <a:pt x="2525" y="437"/>
                    <a:pt x="1985" y="1"/>
                    <a:pt x="1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" name="Google Shape;3964;p50"/>
          <p:cNvGrpSpPr/>
          <p:nvPr/>
        </p:nvGrpSpPr>
        <p:grpSpPr>
          <a:xfrm>
            <a:off x="9991178" y="-15166"/>
            <a:ext cx="708668" cy="2373339"/>
            <a:chOff x="7906875" y="-9525"/>
            <a:chExt cx="603876" cy="2022637"/>
          </a:xfrm>
        </p:grpSpPr>
        <p:sp>
          <p:nvSpPr>
            <p:cNvPr id="171" name="Google Shape;3965;p50"/>
            <p:cNvSpPr/>
            <p:nvPr/>
          </p:nvSpPr>
          <p:spPr>
            <a:xfrm>
              <a:off x="7906875" y="-9525"/>
              <a:ext cx="603876" cy="2022637"/>
            </a:xfrm>
            <a:custGeom>
              <a:avLst/>
              <a:gdLst/>
              <a:ahLst/>
              <a:cxnLst/>
              <a:rect l="l" t="t" r="r" b="b"/>
              <a:pathLst>
                <a:path w="10626" h="35591" extrusionOk="0">
                  <a:moveTo>
                    <a:pt x="1" y="0"/>
                  </a:moveTo>
                  <a:lnTo>
                    <a:pt x="1" y="35590"/>
                  </a:lnTo>
                  <a:lnTo>
                    <a:pt x="5315" y="31570"/>
                  </a:lnTo>
                  <a:lnTo>
                    <a:pt x="10626" y="35590"/>
                  </a:lnTo>
                  <a:lnTo>
                    <a:pt x="106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3966;p50"/>
            <p:cNvSpPr/>
            <p:nvPr/>
          </p:nvSpPr>
          <p:spPr>
            <a:xfrm>
              <a:off x="7906875" y="-9525"/>
              <a:ext cx="603876" cy="641213"/>
            </a:xfrm>
            <a:custGeom>
              <a:avLst/>
              <a:gdLst/>
              <a:ahLst/>
              <a:cxnLst/>
              <a:rect l="l" t="t" r="r" b="b"/>
              <a:pathLst>
                <a:path w="10626" h="11283" extrusionOk="0">
                  <a:moveTo>
                    <a:pt x="1" y="0"/>
                  </a:moveTo>
                  <a:lnTo>
                    <a:pt x="1" y="658"/>
                  </a:lnTo>
                  <a:lnTo>
                    <a:pt x="10626" y="11283"/>
                  </a:lnTo>
                  <a:lnTo>
                    <a:pt x="10626" y="1044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3967;p50"/>
            <p:cNvSpPr/>
            <p:nvPr/>
          </p:nvSpPr>
          <p:spPr>
            <a:xfrm>
              <a:off x="7906875" y="135675"/>
              <a:ext cx="603876" cy="651272"/>
            </a:xfrm>
            <a:custGeom>
              <a:avLst/>
              <a:gdLst/>
              <a:ahLst/>
              <a:cxnLst/>
              <a:rect l="l" t="t" r="r" b="b"/>
              <a:pathLst>
                <a:path w="10626" h="11460" extrusionOk="0">
                  <a:moveTo>
                    <a:pt x="1" y="1"/>
                  </a:moveTo>
                  <a:lnTo>
                    <a:pt x="1" y="834"/>
                  </a:lnTo>
                  <a:lnTo>
                    <a:pt x="10626" y="11459"/>
                  </a:lnTo>
                  <a:lnTo>
                    <a:pt x="10626" y="106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3968;p50"/>
            <p:cNvSpPr/>
            <p:nvPr/>
          </p:nvSpPr>
          <p:spPr>
            <a:xfrm>
              <a:off x="7906875" y="290933"/>
              <a:ext cx="603876" cy="651215"/>
            </a:xfrm>
            <a:custGeom>
              <a:avLst/>
              <a:gdLst/>
              <a:ahLst/>
              <a:cxnLst/>
              <a:rect l="l" t="t" r="r" b="b"/>
              <a:pathLst>
                <a:path w="10626" h="11459" extrusionOk="0">
                  <a:moveTo>
                    <a:pt x="1" y="1"/>
                  </a:moveTo>
                  <a:lnTo>
                    <a:pt x="1" y="834"/>
                  </a:lnTo>
                  <a:lnTo>
                    <a:pt x="10626" y="11459"/>
                  </a:lnTo>
                  <a:lnTo>
                    <a:pt x="10626" y="106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3969;p50"/>
            <p:cNvSpPr/>
            <p:nvPr/>
          </p:nvSpPr>
          <p:spPr>
            <a:xfrm>
              <a:off x="7906875" y="446192"/>
              <a:ext cx="603876" cy="651329"/>
            </a:xfrm>
            <a:custGeom>
              <a:avLst/>
              <a:gdLst/>
              <a:ahLst/>
              <a:cxnLst/>
              <a:rect l="l" t="t" r="r" b="b"/>
              <a:pathLst>
                <a:path w="10626" h="11461" extrusionOk="0">
                  <a:moveTo>
                    <a:pt x="1" y="0"/>
                  </a:moveTo>
                  <a:lnTo>
                    <a:pt x="1" y="837"/>
                  </a:lnTo>
                  <a:lnTo>
                    <a:pt x="10626" y="11461"/>
                  </a:lnTo>
                  <a:lnTo>
                    <a:pt x="10626" y="106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3970;p50"/>
            <p:cNvSpPr/>
            <p:nvPr/>
          </p:nvSpPr>
          <p:spPr>
            <a:xfrm>
              <a:off x="8335373" y="-9525"/>
              <a:ext cx="175377" cy="175548"/>
            </a:xfrm>
            <a:custGeom>
              <a:avLst/>
              <a:gdLst/>
              <a:ahLst/>
              <a:cxnLst/>
              <a:rect l="l" t="t" r="r" b="b"/>
              <a:pathLst>
                <a:path w="3086" h="3089" extrusionOk="0">
                  <a:moveTo>
                    <a:pt x="0" y="0"/>
                  </a:moveTo>
                  <a:lnTo>
                    <a:pt x="3086" y="3088"/>
                  </a:lnTo>
                  <a:lnTo>
                    <a:pt x="3086" y="225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3971;p50"/>
            <p:cNvSpPr/>
            <p:nvPr/>
          </p:nvSpPr>
          <p:spPr>
            <a:xfrm>
              <a:off x="7906875" y="601394"/>
              <a:ext cx="603876" cy="651385"/>
            </a:xfrm>
            <a:custGeom>
              <a:avLst/>
              <a:gdLst/>
              <a:ahLst/>
              <a:cxnLst/>
              <a:rect l="l" t="t" r="r" b="b"/>
              <a:pathLst>
                <a:path w="10626" h="11462" extrusionOk="0">
                  <a:moveTo>
                    <a:pt x="1" y="0"/>
                  </a:moveTo>
                  <a:lnTo>
                    <a:pt x="1" y="837"/>
                  </a:lnTo>
                  <a:lnTo>
                    <a:pt x="10626" y="11461"/>
                  </a:lnTo>
                  <a:lnTo>
                    <a:pt x="10626" y="106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3972;p50"/>
            <p:cNvSpPr/>
            <p:nvPr/>
          </p:nvSpPr>
          <p:spPr>
            <a:xfrm>
              <a:off x="8024911" y="-9525"/>
              <a:ext cx="485840" cy="486010"/>
            </a:xfrm>
            <a:custGeom>
              <a:avLst/>
              <a:gdLst/>
              <a:ahLst/>
              <a:cxnLst/>
              <a:rect l="l" t="t" r="r" b="b"/>
              <a:pathLst>
                <a:path w="8549" h="8552" extrusionOk="0">
                  <a:moveTo>
                    <a:pt x="1" y="0"/>
                  </a:moveTo>
                  <a:lnTo>
                    <a:pt x="8549" y="8552"/>
                  </a:lnTo>
                  <a:lnTo>
                    <a:pt x="8549" y="771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3973;p50"/>
            <p:cNvSpPr/>
            <p:nvPr/>
          </p:nvSpPr>
          <p:spPr>
            <a:xfrm>
              <a:off x="8180170" y="-9525"/>
              <a:ext cx="330580" cy="330807"/>
            </a:xfrm>
            <a:custGeom>
              <a:avLst/>
              <a:gdLst/>
              <a:ahLst/>
              <a:cxnLst/>
              <a:rect l="l" t="t" r="r" b="b"/>
              <a:pathLst>
                <a:path w="5817" h="5821" extrusionOk="0">
                  <a:moveTo>
                    <a:pt x="0" y="0"/>
                  </a:moveTo>
                  <a:lnTo>
                    <a:pt x="5817" y="5820"/>
                  </a:lnTo>
                  <a:lnTo>
                    <a:pt x="5817" y="498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3974;p50"/>
            <p:cNvSpPr/>
            <p:nvPr/>
          </p:nvSpPr>
          <p:spPr>
            <a:xfrm>
              <a:off x="7906875" y="1377687"/>
              <a:ext cx="603876" cy="635416"/>
            </a:xfrm>
            <a:custGeom>
              <a:avLst/>
              <a:gdLst/>
              <a:ahLst/>
              <a:cxnLst/>
              <a:rect l="l" t="t" r="r" b="b"/>
              <a:pathLst>
                <a:path w="10626" h="11181" extrusionOk="0">
                  <a:moveTo>
                    <a:pt x="1" y="1"/>
                  </a:moveTo>
                  <a:lnTo>
                    <a:pt x="1" y="837"/>
                  </a:lnTo>
                  <a:lnTo>
                    <a:pt x="9478" y="10311"/>
                  </a:lnTo>
                  <a:lnTo>
                    <a:pt x="10626" y="11180"/>
                  </a:lnTo>
                  <a:lnTo>
                    <a:pt x="10626" y="106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3975;p50"/>
            <p:cNvSpPr/>
            <p:nvPr/>
          </p:nvSpPr>
          <p:spPr>
            <a:xfrm>
              <a:off x="7906875" y="1532946"/>
              <a:ext cx="273352" cy="293754"/>
            </a:xfrm>
            <a:custGeom>
              <a:avLst/>
              <a:gdLst/>
              <a:ahLst/>
              <a:cxnLst/>
              <a:rect l="l" t="t" r="r" b="b"/>
              <a:pathLst>
                <a:path w="4810" h="5169" extrusionOk="0">
                  <a:moveTo>
                    <a:pt x="1" y="0"/>
                  </a:moveTo>
                  <a:lnTo>
                    <a:pt x="1" y="837"/>
                  </a:lnTo>
                  <a:lnTo>
                    <a:pt x="4337" y="5168"/>
                  </a:lnTo>
                  <a:lnTo>
                    <a:pt x="4809" y="48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3976;p50"/>
            <p:cNvSpPr/>
            <p:nvPr/>
          </p:nvSpPr>
          <p:spPr>
            <a:xfrm>
              <a:off x="7906875" y="1688318"/>
              <a:ext cx="184982" cy="205270"/>
            </a:xfrm>
            <a:custGeom>
              <a:avLst/>
              <a:gdLst/>
              <a:ahLst/>
              <a:cxnLst/>
              <a:rect l="l" t="t" r="r" b="b"/>
              <a:pathLst>
                <a:path w="3255" h="3612" extrusionOk="0">
                  <a:moveTo>
                    <a:pt x="1" y="0"/>
                  </a:moveTo>
                  <a:lnTo>
                    <a:pt x="1" y="834"/>
                  </a:lnTo>
                  <a:lnTo>
                    <a:pt x="2783" y="3611"/>
                  </a:lnTo>
                  <a:lnTo>
                    <a:pt x="3255" y="32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3977;p50"/>
            <p:cNvSpPr/>
            <p:nvPr/>
          </p:nvSpPr>
          <p:spPr>
            <a:xfrm>
              <a:off x="7906875" y="1843520"/>
              <a:ext cx="96668" cy="116956"/>
            </a:xfrm>
            <a:custGeom>
              <a:avLst/>
              <a:gdLst/>
              <a:ahLst/>
              <a:cxnLst/>
              <a:rect l="l" t="t" r="r" b="b"/>
              <a:pathLst>
                <a:path w="1701" h="2058" extrusionOk="0">
                  <a:moveTo>
                    <a:pt x="1" y="1"/>
                  </a:moveTo>
                  <a:lnTo>
                    <a:pt x="1" y="834"/>
                  </a:lnTo>
                  <a:lnTo>
                    <a:pt x="1225" y="2058"/>
                  </a:lnTo>
                  <a:lnTo>
                    <a:pt x="1701" y="16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3978;p50"/>
            <p:cNvSpPr/>
            <p:nvPr/>
          </p:nvSpPr>
          <p:spPr>
            <a:xfrm>
              <a:off x="7906875" y="1067284"/>
              <a:ext cx="603876" cy="651158"/>
            </a:xfrm>
            <a:custGeom>
              <a:avLst/>
              <a:gdLst/>
              <a:ahLst/>
              <a:cxnLst/>
              <a:rect l="l" t="t" r="r" b="b"/>
              <a:pathLst>
                <a:path w="10626" h="11458" extrusionOk="0">
                  <a:moveTo>
                    <a:pt x="1" y="0"/>
                  </a:moveTo>
                  <a:lnTo>
                    <a:pt x="1" y="833"/>
                  </a:lnTo>
                  <a:lnTo>
                    <a:pt x="10626" y="11458"/>
                  </a:lnTo>
                  <a:lnTo>
                    <a:pt x="10626" y="106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3979;p50"/>
            <p:cNvSpPr/>
            <p:nvPr/>
          </p:nvSpPr>
          <p:spPr>
            <a:xfrm>
              <a:off x="7906875" y="1222429"/>
              <a:ext cx="603876" cy="651272"/>
            </a:xfrm>
            <a:custGeom>
              <a:avLst/>
              <a:gdLst/>
              <a:ahLst/>
              <a:cxnLst/>
              <a:rect l="l" t="t" r="r" b="b"/>
              <a:pathLst>
                <a:path w="10626" h="11460" extrusionOk="0">
                  <a:moveTo>
                    <a:pt x="1" y="1"/>
                  </a:moveTo>
                  <a:lnTo>
                    <a:pt x="1" y="837"/>
                  </a:lnTo>
                  <a:lnTo>
                    <a:pt x="10626" y="11459"/>
                  </a:lnTo>
                  <a:lnTo>
                    <a:pt x="10626" y="106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" name="Google Shape;3980;p50"/>
            <p:cNvSpPr/>
            <p:nvPr/>
          </p:nvSpPr>
          <p:spPr>
            <a:xfrm>
              <a:off x="7906875" y="912025"/>
              <a:ext cx="603876" cy="651158"/>
            </a:xfrm>
            <a:custGeom>
              <a:avLst/>
              <a:gdLst/>
              <a:ahLst/>
              <a:cxnLst/>
              <a:rect l="l" t="t" r="r" b="b"/>
              <a:pathLst>
                <a:path w="10626" h="11458" extrusionOk="0">
                  <a:moveTo>
                    <a:pt x="1" y="0"/>
                  </a:moveTo>
                  <a:lnTo>
                    <a:pt x="1" y="834"/>
                  </a:lnTo>
                  <a:lnTo>
                    <a:pt x="10626" y="11458"/>
                  </a:lnTo>
                  <a:lnTo>
                    <a:pt x="10626" y="106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3981;p50"/>
            <p:cNvSpPr/>
            <p:nvPr/>
          </p:nvSpPr>
          <p:spPr>
            <a:xfrm>
              <a:off x="7906875" y="756766"/>
              <a:ext cx="603876" cy="651272"/>
            </a:xfrm>
            <a:custGeom>
              <a:avLst/>
              <a:gdLst/>
              <a:ahLst/>
              <a:cxnLst/>
              <a:rect l="l" t="t" r="r" b="b"/>
              <a:pathLst>
                <a:path w="10626" h="11460" extrusionOk="0">
                  <a:moveTo>
                    <a:pt x="1" y="1"/>
                  </a:moveTo>
                  <a:lnTo>
                    <a:pt x="1" y="834"/>
                  </a:lnTo>
                  <a:lnTo>
                    <a:pt x="10626" y="11459"/>
                  </a:lnTo>
                  <a:lnTo>
                    <a:pt x="10626" y="106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8" name="Google Shape;1666;p33"/>
          <p:cNvGrpSpPr/>
          <p:nvPr/>
        </p:nvGrpSpPr>
        <p:grpSpPr>
          <a:xfrm flipH="1">
            <a:off x="2668007" y="1402823"/>
            <a:ext cx="851744" cy="809163"/>
            <a:chOff x="3126000" y="3636050"/>
            <a:chExt cx="1451742" cy="1441395"/>
          </a:xfrm>
        </p:grpSpPr>
        <p:sp>
          <p:nvSpPr>
            <p:cNvPr id="189" name="Google Shape;1667;p33"/>
            <p:cNvSpPr/>
            <p:nvPr/>
          </p:nvSpPr>
          <p:spPr>
            <a:xfrm>
              <a:off x="3131738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668;p33"/>
            <p:cNvSpPr/>
            <p:nvPr/>
          </p:nvSpPr>
          <p:spPr>
            <a:xfrm>
              <a:off x="3126000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1669;p33"/>
            <p:cNvSpPr/>
            <p:nvPr/>
          </p:nvSpPr>
          <p:spPr>
            <a:xfrm>
              <a:off x="4092774" y="3698154"/>
              <a:ext cx="477691" cy="1160517"/>
            </a:xfrm>
            <a:custGeom>
              <a:avLst/>
              <a:gdLst/>
              <a:ahLst/>
              <a:cxnLst/>
              <a:rect l="l" t="t" r="r" b="b"/>
              <a:pathLst>
                <a:path w="7461" h="18126" extrusionOk="0">
                  <a:moveTo>
                    <a:pt x="1879" y="0"/>
                  </a:moveTo>
                  <a:lnTo>
                    <a:pt x="1879" y="0"/>
                  </a:lnTo>
                  <a:cubicBezTo>
                    <a:pt x="2230" y="1919"/>
                    <a:pt x="2921" y="6955"/>
                    <a:pt x="1456" y="10900"/>
                  </a:cubicBezTo>
                  <a:cubicBezTo>
                    <a:pt x="0" y="14825"/>
                    <a:pt x="1757" y="18125"/>
                    <a:pt x="5206" y="18125"/>
                  </a:cubicBezTo>
                  <a:cubicBezTo>
                    <a:pt x="5873" y="18125"/>
                    <a:pt x="6607" y="18000"/>
                    <a:pt x="7391" y="17731"/>
                  </a:cubicBezTo>
                  <a:cubicBezTo>
                    <a:pt x="7437" y="17606"/>
                    <a:pt x="7460" y="17493"/>
                    <a:pt x="7460" y="17404"/>
                  </a:cubicBezTo>
                  <a:cubicBezTo>
                    <a:pt x="7460" y="17318"/>
                    <a:pt x="7441" y="17252"/>
                    <a:pt x="7401" y="17209"/>
                  </a:cubicBezTo>
                  <a:cubicBezTo>
                    <a:pt x="6829" y="16577"/>
                    <a:pt x="3225" y="16535"/>
                    <a:pt x="3225" y="13171"/>
                  </a:cubicBezTo>
                  <a:cubicBezTo>
                    <a:pt x="3222" y="12599"/>
                    <a:pt x="3327" y="11932"/>
                    <a:pt x="3569" y="11144"/>
                  </a:cubicBezTo>
                  <a:cubicBezTo>
                    <a:pt x="4211" y="9067"/>
                    <a:pt x="4611" y="7156"/>
                    <a:pt x="4614" y="5473"/>
                  </a:cubicBezTo>
                  <a:cubicBezTo>
                    <a:pt x="4614" y="3142"/>
                    <a:pt x="3846" y="1257"/>
                    <a:pt x="187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1670;p33"/>
            <p:cNvSpPr/>
            <p:nvPr/>
          </p:nvSpPr>
          <p:spPr>
            <a:xfrm>
              <a:off x="3627058" y="4092611"/>
              <a:ext cx="460468" cy="648509"/>
            </a:xfrm>
            <a:custGeom>
              <a:avLst/>
              <a:gdLst/>
              <a:ahLst/>
              <a:cxnLst/>
              <a:rect l="l" t="t" r="r" b="b"/>
              <a:pathLst>
                <a:path w="7192" h="10129" extrusionOk="0">
                  <a:moveTo>
                    <a:pt x="3776" y="0"/>
                  </a:moveTo>
                  <a:cubicBezTo>
                    <a:pt x="1991" y="0"/>
                    <a:pt x="364" y="2033"/>
                    <a:pt x="76" y="4696"/>
                  </a:cubicBezTo>
                  <a:cubicBezTo>
                    <a:pt x="0" y="5414"/>
                    <a:pt x="26" y="6105"/>
                    <a:pt x="142" y="6743"/>
                  </a:cubicBezTo>
                  <a:cubicBezTo>
                    <a:pt x="473" y="8585"/>
                    <a:pt x="1537" y="9963"/>
                    <a:pt x="2940" y="10116"/>
                  </a:cubicBezTo>
                  <a:cubicBezTo>
                    <a:pt x="3022" y="10124"/>
                    <a:pt x="3105" y="10129"/>
                    <a:pt x="3187" y="10129"/>
                  </a:cubicBezTo>
                  <a:cubicBezTo>
                    <a:pt x="4156" y="10129"/>
                    <a:pt x="5081" y="9530"/>
                    <a:pt x="5771" y="8555"/>
                  </a:cubicBezTo>
                  <a:cubicBezTo>
                    <a:pt x="6349" y="7735"/>
                    <a:pt x="6763" y="6650"/>
                    <a:pt x="6891" y="5433"/>
                  </a:cubicBezTo>
                  <a:cubicBezTo>
                    <a:pt x="7192" y="2642"/>
                    <a:pt x="5909" y="215"/>
                    <a:pt x="4028" y="14"/>
                  </a:cubicBezTo>
                  <a:cubicBezTo>
                    <a:pt x="3944" y="5"/>
                    <a:pt x="3860" y="0"/>
                    <a:pt x="377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671;p33"/>
            <p:cNvSpPr/>
            <p:nvPr/>
          </p:nvSpPr>
          <p:spPr>
            <a:xfrm>
              <a:off x="3636150" y="4461394"/>
              <a:ext cx="360397" cy="2797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2325" y="0"/>
                  </a:moveTo>
                  <a:cubicBezTo>
                    <a:pt x="1471" y="0"/>
                    <a:pt x="660" y="364"/>
                    <a:pt x="0" y="983"/>
                  </a:cubicBezTo>
                  <a:cubicBezTo>
                    <a:pt x="331" y="2825"/>
                    <a:pt x="1395" y="4203"/>
                    <a:pt x="2798" y="4356"/>
                  </a:cubicBezTo>
                  <a:cubicBezTo>
                    <a:pt x="2880" y="4364"/>
                    <a:pt x="2963" y="4369"/>
                    <a:pt x="3045" y="4369"/>
                  </a:cubicBezTo>
                  <a:cubicBezTo>
                    <a:pt x="4014" y="4369"/>
                    <a:pt x="4939" y="3770"/>
                    <a:pt x="5629" y="2795"/>
                  </a:cubicBezTo>
                  <a:cubicBezTo>
                    <a:pt x="5159" y="1280"/>
                    <a:pt x="4044" y="169"/>
                    <a:pt x="2642" y="17"/>
                  </a:cubicBezTo>
                  <a:cubicBezTo>
                    <a:pt x="2536" y="6"/>
                    <a:pt x="2430" y="0"/>
                    <a:pt x="2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1672;p33"/>
            <p:cNvSpPr/>
            <p:nvPr/>
          </p:nvSpPr>
          <p:spPr>
            <a:xfrm>
              <a:off x="3795763" y="3881201"/>
              <a:ext cx="79839" cy="105513"/>
            </a:xfrm>
            <a:custGeom>
              <a:avLst/>
              <a:gdLst/>
              <a:ahLst/>
              <a:cxnLst/>
              <a:rect l="l" t="t" r="r" b="b"/>
              <a:pathLst>
                <a:path w="1247" h="1648" extrusionOk="0">
                  <a:moveTo>
                    <a:pt x="668" y="0"/>
                  </a:moveTo>
                  <a:cubicBezTo>
                    <a:pt x="367" y="0"/>
                    <a:pt x="94" y="330"/>
                    <a:pt x="47" y="763"/>
                  </a:cubicBezTo>
                  <a:cubicBezTo>
                    <a:pt x="1" y="1216"/>
                    <a:pt x="219" y="1613"/>
                    <a:pt x="536" y="1645"/>
                  </a:cubicBezTo>
                  <a:cubicBezTo>
                    <a:pt x="551" y="1647"/>
                    <a:pt x="565" y="1647"/>
                    <a:pt x="580" y="1647"/>
                  </a:cubicBezTo>
                  <a:cubicBezTo>
                    <a:pt x="880" y="1647"/>
                    <a:pt x="1150" y="1321"/>
                    <a:pt x="1197" y="888"/>
                  </a:cubicBezTo>
                  <a:cubicBezTo>
                    <a:pt x="1247" y="432"/>
                    <a:pt x="1028" y="38"/>
                    <a:pt x="711" y="2"/>
                  </a:cubicBezTo>
                  <a:cubicBezTo>
                    <a:pt x="697" y="1"/>
                    <a:pt x="68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1673;p33"/>
            <p:cNvSpPr/>
            <p:nvPr/>
          </p:nvSpPr>
          <p:spPr>
            <a:xfrm>
              <a:off x="4079265" y="3965009"/>
              <a:ext cx="79903" cy="105513"/>
            </a:xfrm>
            <a:custGeom>
              <a:avLst/>
              <a:gdLst/>
              <a:ahLst/>
              <a:cxnLst/>
              <a:rect l="l" t="t" r="r" b="b"/>
              <a:pathLst>
                <a:path w="1248" h="1648" extrusionOk="0">
                  <a:moveTo>
                    <a:pt x="668" y="1"/>
                  </a:moveTo>
                  <a:cubicBezTo>
                    <a:pt x="367" y="1"/>
                    <a:pt x="94" y="328"/>
                    <a:pt x="46" y="763"/>
                  </a:cubicBezTo>
                  <a:cubicBezTo>
                    <a:pt x="0" y="1216"/>
                    <a:pt x="219" y="1610"/>
                    <a:pt x="536" y="1646"/>
                  </a:cubicBezTo>
                  <a:cubicBezTo>
                    <a:pt x="550" y="1647"/>
                    <a:pt x="565" y="1648"/>
                    <a:pt x="579" y="1648"/>
                  </a:cubicBezTo>
                  <a:cubicBezTo>
                    <a:pt x="880" y="1648"/>
                    <a:pt x="1150" y="1318"/>
                    <a:pt x="1197" y="885"/>
                  </a:cubicBezTo>
                  <a:cubicBezTo>
                    <a:pt x="1247" y="432"/>
                    <a:pt x="1029" y="35"/>
                    <a:pt x="711" y="3"/>
                  </a:cubicBezTo>
                  <a:cubicBezTo>
                    <a:pt x="697" y="1"/>
                    <a:pt x="682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674;p33"/>
            <p:cNvSpPr/>
            <p:nvPr/>
          </p:nvSpPr>
          <p:spPr>
            <a:xfrm>
              <a:off x="4109741" y="4101894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5" y="0"/>
                  </a:moveTo>
                  <a:cubicBezTo>
                    <a:pt x="679" y="0"/>
                    <a:pt x="141" y="472"/>
                    <a:pt x="73" y="1108"/>
                  </a:cubicBezTo>
                  <a:cubicBezTo>
                    <a:pt x="0" y="1786"/>
                    <a:pt x="493" y="2398"/>
                    <a:pt x="1171" y="2471"/>
                  </a:cubicBezTo>
                  <a:cubicBezTo>
                    <a:pt x="1218" y="2476"/>
                    <a:pt x="1264" y="2479"/>
                    <a:pt x="1310" y="2479"/>
                  </a:cubicBezTo>
                  <a:cubicBezTo>
                    <a:pt x="1933" y="2479"/>
                    <a:pt x="2469" y="2008"/>
                    <a:pt x="2537" y="1373"/>
                  </a:cubicBezTo>
                  <a:cubicBezTo>
                    <a:pt x="2609" y="692"/>
                    <a:pt x="2116" y="83"/>
                    <a:pt x="1439" y="8"/>
                  </a:cubicBezTo>
                  <a:cubicBezTo>
                    <a:pt x="1394" y="3"/>
                    <a:pt x="1349" y="0"/>
                    <a:pt x="1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1675;p33"/>
            <p:cNvSpPr/>
            <p:nvPr/>
          </p:nvSpPr>
          <p:spPr>
            <a:xfrm>
              <a:off x="3596326" y="3942857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6" y="1"/>
                  </a:moveTo>
                  <a:cubicBezTo>
                    <a:pt x="680" y="1"/>
                    <a:pt x="141" y="473"/>
                    <a:pt x="73" y="1109"/>
                  </a:cubicBezTo>
                  <a:cubicBezTo>
                    <a:pt x="1" y="1787"/>
                    <a:pt x="493" y="2399"/>
                    <a:pt x="1171" y="2472"/>
                  </a:cubicBezTo>
                  <a:cubicBezTo>
                    <a:pt x="1216" y="2477"/>
                    <a:pt x="1261" y="2479"/>
                    <a:pt x="1305" y="2479"/>
                  </a:cubicBezTo>
                  <a:cubicBezTo>
                    <a:pt x="1930" y="2479"/>
                    <a:pt x="2469" y="2010"/>
                    <a:pt x="2536" y="1373"/>
                  </a:cubicBezTo>
                  <a:cubicBezTo>
                    <a:pt x="2609" y="692"/>
                    <a:pt x="2117" y="81"/>
                    <a:pt x="1439" y="8"/>
                  </a:cubicBezTo>
                  <a:cubicBezTo>
                    <a:pt x="1394" y="3"/>
                    <a:pt x="1350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1676;p33"/>
            <p:cNvSpPr/>
            <p:nvPr/>
          </p:nvSpPr>
          <p:spPr>
            <a:xfrm>
              <a:off x="3441770" y="4173026"/>
              <a:ext cx="105513" cy="408287"/>
            </a:xfrm>
            <a:custGeom>
              <a:avLst/>
              <a:gdLst/>
              <a:ahLst/>
              <a:cxnLst/>
              <a:rect l="l" t="t" r="r" b="b"/>
              <a:pathLst>
                <a:path w="1648" h="6377" extrusionOk="0">
                  <a:moveTo>
                    <a:pt x="1171" y="1"/>
                  </a:moveTo>
                  <a:cubicBezTo>
                    <a:pt x="1039" y="1"/>
                    <a:pt x="916" y="70"/>
                    <a:pt x="867" y="235"/>
                  </a:cubicBezTo>
                  <a:cubicBezTo>
                    <a:pt x="278" y="2111"/>
                    <a:pt x="1" y="4011"/>
                    <a:pt x="43" y="5976"/>
                  </a:cubicBezTo>
                  <a:cubicBezTo>
                    <a:pt x="47" y="6234"/>
                    <a:pt x="268" y="6376"/>
                    <a:pt x="466" y="6376"/>
                  </a:cubicBezTo>
                  <a:cubicBezTo>
                    <a:pt x="635" y="6376"/>
                    <a:pt x="788" y="6273"/>
                    <a:pt x="781" y="6055"/>
                  </a:cubicBezTo>
                  <a:cubicBezTo>
                    <a:pt x="741" y="4161"/>
                    <a:pt x="989" y="2319"/>
                    <a:pt x="1558" y="507"/>
                  </a:cubicBezTo>
                  <a:cubicBezTo>
                    <a:pt x="1647" y="219"/>
                    <a:pt x="1399" y="1"/>
                    <a:pt x="117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677;p33"/>
            <p:cNvSpPr/>
            <p:nvPr/>
          </p:nvSpPr>
          <p:spPr>
            <a:xfrm>
              <a:off x="3453615" y="4615757"/>
              <a:ext cx="64217" cy="47635"/>
            </a:xfrm>
            <a:custGeom>
              <a:avLst/>
              <a:gdLst/>
              <a:ahLst/>
              <a:cxnLst/>
              <a:rect l="l" t="t" r="r" b="b"/>
              <a:pathLst>
                <a:path w="1003" h="744" extrusionOk="0">
                  <a:moveTo>
                    <a:pt x="493" y="0"/>
                  </a:moveTo>
                  <a:cubicBezTo>
                    <a:pt x="60" y="0"/>
                    <a:pt x="0" y="692"/>
                    <a:pt x="460" y="741"/>
                  </a:cubicBezTo>
                  <a:cubicBezTo>
                    <a:pt x="477" y="744"/>
                    <a:pt x="493" y="744"/>
                    <a:pt x="507" y="744"/>
                  </a:cubicBezTo>
                  <a:cubicBezTo>
                    <a:pt x="943" y="744"/>
                    <a:pt x="1003" y="53"/>
                    <a:pt x="539" y="4"/>
                  </a:cubicBezTo>
                  <a:cubicBezTo>
                    <a:pt x="527" y="0"/>
                    <a:pt x="510" y="0"/>
                    <a:pt x="49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906315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7FB164A9-C85A-453B-ABE9-B578299C641C}"/>
              </a:ext>
            </a:extLst>
          </p:cNvPr>
          <p:cNvSpPr txBox="1"/>
          <p:nvPr/>
        </p:nvSpPr>
        <p:spPr>
          <a:xfrm>
            <a:off x="843581" y="597195"/>
            <a:ext cx="3735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6600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Pacifico" pitchFamily="2" charset="0"/>
              </a:rPr>
              <a:t>Lật</a:t>
            </a:r>
            <a:r>
              <a:rPr kumimoji="0" lang="en-US" sz="6000" b="1" i="0" u="none" strike="noStrike" kern="0" cap="none" spc="0" normalizeH="0" baseline="0" noProof="0" dirty="0">
                <a:ln w="6600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Pacifico" pitchFamily="2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Pacifico" pitchFamily="2" charset="0"/>
              </a:rPr>
              <a:t>thẻ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Pacifico" pitchFamily="2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Pacifico" pitchFamily="2" charset="0"/>
              </a:rPr>
              <a:t>bài</a:t>
            </a:r>
            <a:endParaRPr kumimoji="0" lang="en-US" sz="6000" b="1" i="0" u="none" strike="noStrike" kern="0" cap="none" spc="0" normalizeH="0" baseline="0" noProof="0" dirty="0">
              <a:ln w="6600">
                <a:solidFill>
                  <a:sysClr val="window" lastClr="FFFFFF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Pacifico" pitchFamily="2" charset="0"/>
            </a:endParaRPr>
          </a:p>
        </p:txBody>
      </p:sp>
      <p:pic>
        <p:nvPicPr>
          <p:cNvPr id="3" name="Picture 10" descr="KẸO MÚT TRÁI CÂY DORAEMON SUKU SUKU LOTTE 72G/ KẸO MÚT DOREMON - Kẹo |  VinMart.co">
            <a:extLst>
              <a:ext uri="{FF2B5EF4-FFF2-40B4-BE49-F238E27FC236}">
                <a16:creationId xmlns:a16="http://schemas.microsoft.com/office/drawing/2014/main" id="{2FDA93B7-C59E-47CC-B680-69E68163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86" y="1014331"/>
            <a:ext cx="3999111" cy="39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Forward or Next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28596B4-2CBA-43D4-96EE-ADD691330D25}"/>
              </a:ext>
            </a:extLst>
          </p:cNvPr>
          <p:cNvSpPr/>
          <p:nvPr/>
        </p:nvSpPr>
        <p:spPr>
          <a:xfrm>
            <a:off x="10104623" y="5702090"/>
            <a:ext cx="786058" cy="5243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1" name="Rounded Rectangle 10"/>
          <p:cNvSpPr/>
          <p:nvPr/>
        </p:nvSpPr>
        <p:spPr>
          <a:xfrm>
            <a:off x="4751868" y="450799"/>
            <a:ext cx="2309328" cy="2864720"/>
          </a:xfrm>
          <a:prstGeom prst="roundRect">
            <a:avLst>
              <a:gd name="adj" fmla="val 644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64881" y="3315519"/>
            <a:ext cx="4604702" cy="2860222"/>
          </a:xfrm>
          <a:prstGeom prst="roundRect">
            <a:avLst>
              <a:gd name="adj" fmla="val 686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094389" y="459679"/>
            <a:ext cx="2309328" cy="2864720"/>
          </a:xfrm>
          <a:prstGeom prst="roundRect">
            <a:avLst>
              <a:gd name="adj" fmla="val 644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Lá bài nào đặc biệt nhất trong bộ bài Tây? - QuanTriMang.com">
            <a:hlinkClick r:id="rId6" action="ppaction://hlinksldjump"/>
            <a:extLst>
              <a:ext uri="{FF2B5EF4-FFF2-40B4-BE49-F238E27FC236}">
                <a16:creationId xmlns:a16="http://schemas.microsoft.com/office/drawing/2014/main" id="{EB619F50-DC93-4017-AA3C-95D49449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20539" y="2474836"/>
            <a:ext cx="290126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á bài nào đặc biệt nhất trong bộ bài Tây? - QuanTriMang.com">
            <a:hlinkClick r:id="rId8" action="ppaction://hlinksldjump"/>
            <a:extLst>
              <a:ext uri="{FF2B5EF4-FFF2-40B4-BE49-F238E27FC236}">
                <a16:creationId xmlns:a16="http://schemas.microsoft.com/office/drawing/2014/main" id="{0E6484A3-06B1-4B95-B9BC-54A2DE79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95" y="459680"/>
            <a:ext cx="2343194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atasa: Ý NGHĨA BỘ BÀI TÂY 52 lá + 2 lá">
            <a:hlinkClick r:id="rId10" action="ppaction://hlinksldjump"/>
            <a:extLst>
              <a:ext uri="{FF2B5EF4-FFF2-40B4-BE49-F238E27FC236}">
                <a16:creationId xmlns:a16="http://schemas.microsoft.com/office/drawing/2014/main" id="{B004F365-0DBB-4AC9-9EE0-5C2124FC6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96" y="468561"/>
            <a:ext cx="2340864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04DEFF-8207-E305-3FCE-79B335522188}"/>
              </a:ext>
            </a:extLst>
          </p:cNvPr>
          <p:cNvSpPr txBox="1"/>
          <p:nvPr/>
        </p:nvSpPr>
        <p:spPr>
          <a:xfrm>
            <a:off x="423268" y="1642503"/>
            <a:ext cx="4213503" cy="355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HS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955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4"/>
          <p:cNvSpPr/>
          <p:nvPr/>
        </p:nvSpPr>
        <p:spPr>
          <a:xfrm>
            <a:off x="10456820" y="96698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15</a:t>
            </a:r>
            <a:endParaRPr>
              <a:latin typeface=".VnArial" pitchFamily="34" charset="0"/>
            </a:endParaRPr>
          </a:p>
        </p:txBody>
      </p:sp>
      <p:sp>
        <p:nvSpPr>
          <p:cNvPr id="1773" name="Google Shape;1773;p4"/>
          <p:cNvSpPr/>
          <p:nvPr/>
        </p:nvSpPr>
        <p:spPr>
          <a:xfrm>
            <a:off x="10430533" y="82106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14</a:t>
            </a:r>
            <a:endParaRPr>
              <a:latin typeface=".VnArial" pitchFamily="34" charset="0"/>
            </a:endParaRPr>
          </a:p>
        </p:txBody>
      </p:sp>
      <p:sp>
        <p:nvSpPr>
          <p:cNvPr id="1774" name="Google Shape;1774;p4"/>
          <p:cNvSpPr/>
          <p:nvPr/>
        </p:nvSpPr>
        <p:spPr>
          <a:xfrm>
            <a:off x="10430533" y="64894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13</a:t>
            </a:r>
            <a:endParaRPr>
              <a:latin typeface=".VnArial" pitchFamily="34" charset="0"/>
            </a:endParaRPr>
          </a:p>
        </p:txBody>
      </p:sp>
      <p:sp>
        <p:nvSpPr>
          <p:cNvPr id="1775" name="Google Shape;1775;p4"/>
          <p:cNvSpPr/>
          <p:nvPr/>
        </p:nvSpPr>
        <p:spPr>
          <a:xfrm>
            <a:off x="10430533" y="64894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12</a:t>
            </a:r>
            <a:endParaRPr>
              <a:latin typeface=".VnArial" pitchFamily="34" charset="0"/>
            </a:endParaRPr>
          </a:p>
        </p:txBody>
      </p:sp>
      <p:sp>
        <p:nvSpPr>
          <p:cNvPr id="1776" name="Google Shape;1776;p4"/>
          <p:cNvSpPr/>
          <p:nvPr/>
        </p:nvSpPr>
        <p:spPr>
          <a:xfrm>
            <a:off x="10442892" y="65241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11</a:t>
            </a:r>
            <a:endParaRPr>
              <a:latin typeface=".VnArial" pitchFamily="34" charset="0"/>
            </a:endParaRPr>
          </a:p>
        </p:txBody>
      </p:sp>
      <p:sp>
        <p:nvSpPr>
          <p:cNvPr id="1777" name="Google Shape;1777;p4"/>
          <p:cNvSpPr/>
          <p:nvPr/>
        </p:nvSpPr>
        <p:spPr>
          <a:xfrm>
            <a:off x="10442892" y="42665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10</a:t>
            </a:r>
            <a:endParaRPr>
              <a:latin typeface=".VnArial" pitchFamily="34" charset="0"/>
            </a:endParaRPr>
          </a:p>
        </p:txBody>
      </p:sp>
      <p:sp>
        <p:nvSpPr>
          <p:cNvPr id="1778" name="Google Shape;1778;p4"/>
          <p:cNvSpPr/>
          <p:nvPr/>
        </p:nvSpPr>
        <p:spPr>
          <a:xfrm>
            <a:off x="10423569" y="64894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09</a:t>
            </a:r>
            <a:endParaRPr>
              <a:latin typeface=".VnArial" pitchFamily="34" charset="0"/>
            </a:endParaRPr>
          </a:p>
        </p:txBody>
      </p:sp>
      <p:sp>
        <p:nvSpPr>
          <p:cNvPr id="1779" name="Google Shape;1779;p4"/>
          <p:cNvSpPr/>
          <p:nvPr/>
        </p:nvSpPr>
        <p:spPr>
          <a:xfrm>
            <a:off x="10442892" y="65339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08</a:t>
            </a:r>
            <a:endParaRPr>
              <a:latin typeface=".VnArial" pitchFamily="34" charset="0"/>
            </a:endParaRPr>
          </a:p>
        </p:txBody>
      </p:sp>
      <p:sp>
        <p:nvSpPr>
          <p:cNvPr id="1780" name="Google Shape;1780;p4"/>
          <p:cNvSpPr/>
          <p:nvPr/>
        </p:nvSpPr>
        <p:spPr>
          <a:xfrm>
            <a:off x="10404246" y="67133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07</a:t>
            </a:r>
            <a:endParaRPr>
              <a:latin typeface=".VnArial" pitchFamily="34" charset="0"/>
            </a:endParaRPr>
          </a:p>
        </p:txBody>
      </p:sp>
      <p:sp>
        <p:nvSpPr>
          <p:cNvPr id="1781" name="Google Shape;1781;p4"/>
          <p:cNvSpPr/>
          <p:nvPr/>
        </p:nvSpPr>
        <p:spPr>
          <a:xfrm>
            <a:off x="10442892" y="93394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06</a:t>
            </a:r>
            <a:endParaRPr>
              <a:latin typeface=".VnArial" pitchFamily="34" charset="0"/>
            </a:endParaRPr>
          </a:p>
        </p:txBody>
      </p:sp>
      <p:sp>
        <p:nvSpPr>
          <p:cNvPr id="1782" name="Google Shape;1782;p4"/>
          <p:cNvSpPr/>
          <p:nvPr/>
        </p:nvSpPr>
        <p:spPr>
          <a:xfrm>
            <a:off x="10442892" y="59859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05</a:t>
            </a:r>
            <a:endParaRPr>
              <a:latin typeface=".VnArial" pitchFamily="34" charset="0"/>
            </a:endParaRPr>
          </a:p>
        </p:txBody>
      </p:sp>
      <p:sp>
        <p:nvSpPr>
          <p:cNvPr id="1783" name="Google Shape;1783;p4"/>
          <p:cNvSpPr/>
          <p:nvPr/>
        </p:nvSpPr>
        <p:spPr>
          <a:xfrm>
            <a:off x="10404246" y="74406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04</a:t>
            </a:r>
            <a:endParaRPr>
              <a:latin typeface=".VnArial" pitchFamily="34" charset="0"/>
            </a:endParaRPr>
          </a:p>
        </p:txBody>
      </p:sp>
      <p:sp>
        <p:nvSpPr>
          <p:cNvPr id="1784" name="Google Shape;1784;p4"/>
          <p:cNvSpPr/>
          <p:nvPr/>
        </p:nvSpPr>
        <p:spPr>
          <a:xfrm>
            <a:off x="10404246" y="76200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03</a:t>
            </a:r>
            <a:endParaRPr>
              <a:latin typeface=".VnArial" pitchFamily="34" charset="0"/>
            </a:endParaRPr>
          </a:p>
        </p:txBody>
      </p:sp>
      <p:sp>
        <p:nvSpPr>
          <p:cNvPr id="1785" name="Google Shape;1785;p4"/>
          <p:cNvSpPr/>
          <p:nvPr/>
        </p:nvSpPr>
        <p:spPr>
          <a:xfrm>
            <a:off x="10442892" y="76200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02</a:t>
            </a:r>
            <a:endParaRPr>
              <a:latin typeface=".VnArial" pitchFamily="34" charset="0"/>
            </a:endParaRPr>
          </a:p>
        </p:txBody>
      </p:sp>
      <p:sp>
        <p:nvSpPr>
          <p:cNvPr id="1786" name="Google Shape;1786;p4"/>
          <p:cNvSpPr/>
          <p:nvPr/>
        </p:nvSpPr>
        <p:spPr>
          <a:xfrm>
            <a:off x="10423569" y="76200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01</a:t>
            </a:r>
            <a:endParaRPr>
              <a:latin typeface=".VnArial" pitchFamily="34" charset="0"/>
            </a:endParaRPr>
          </a:p>
        </p:txBody>
      </p:sp>
      <p:sp>
        <p:nvSpPr>
          <p:cNvPr id="1787" name="Google Shape;1787;p4"/>
          <p:cNvSpPr/>
          <p:nvPr/>
        </p:nvSpPr>
        <p:spPr>
          <a:xfrm>
            <a:off x="10442892" y="77994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.VnArial" pitchFamily="34" charset="0"/>
                <a:sym typeface="Arial"/>
              </a:rPr>
              <a:t>0</a:t>
            </a:r>
            <a:endParaRPr dirty="0">
              <a:latin typeface=".VnArial" pitchFamily="34" charset="0"/>
            </a:endParaRPr>
          </a:p>
        </p:txBody>
      </p:sp>
      <p:sp>
        <p:nvSpPr>
          <p:cNvPr id="1789" name="Google Shape;1789;p4">
            <a:hlinkClick r:id="rId6" action="ppaction://hlinksldjump"/>
          </p:cNvPr>
          <p:cNvSpPr/>
          <p:nvPr/>
        </p:nvSpPr>
        <p:spPr>
          <a:xfrm>
            <a:off x="11049001" y="6185005"/>
            <a:ext cx="917891" cy="5967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74629" y="60000"/>
                </a:moveTo>
                <a:lnTo>
                  <a:pt x="30742" y="15000"/>
                </a:lnTo>
                <a:lnTo>
                  <a:pt x="30742" y="105000"/>
                </a:lnTo>
                <a:close/>
                <a:moveTo>
                  <a:pt x="81944" y="15000"/>
                </a:moveTo>
                <a:lnTo>
                  <a:pt x="89258" y="15000"/>
                </a:lnTo>
                <a:lnTo>
                  <a:pt x="89258" y="105000"/>
                </a:lnTo>
                <a:lnTo>
                  <a:pt x="81944" y="105000"/>
                </a:lnTo>
                <a:close/>
              </a:path>
              <a:path w="120000" h="120000" fill="darken" extrusionOk="0">
                <a:moveTo>
                  <a:pt x="74629" y="60000"/>
                </a:moveTo>
                <a:lnTo>
                  <a:pt x="30742" y="15000"/>
                </a:lnTo>
                <a:lnTo>
                  <a:pt x="30742" y="105000"/>
                </a:lnTo>
                <a:close/>
                <a:moveTo>
                  <a:pt x="81944" y="15000"/>
                </a:moveTo>
                <a:lnTo>
                  <a:pt x="89258" y="15000"/>
                </a:lnTo>
                <a:lnTo>
                  <a:pt x="89258" y="105000"/>
                </a:lnTo>
                <a:lnTo>
                  <a:pt x="81944" y="105000"/>
                </a:lnTo>
                <a:close/>
              </a:path>
              <a:path w="120000" h="120000" fill="none" extrusionOk="0">
                <a:moveTo>
                  <a:pt x="74629" y="60000"/>
                </a:moveTo>
                <a:lnTo>
                  <a:pt x="30742" y="105000"/>
                </a:lnTo>
                <a:lnTo>
                  <a:pt x="30742" y="15000"/>
                </a:lnTo>
                <a:close/>
                <a:moveTo>
                  <a:pt x="81944" y="15000"/>
                </a:moveTo>
                <a:lnTo>
                  <a:pt x="89258" y="15000"/>
                </a:lnTo>
                <a:lnTo>
                  <a:pt x="89258" y="105000"/>
                </a:lnTo>
                <a:lnTo>
                  <a:pt x="81944" y="10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0" name="Google Shape;179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8662" y="42665"/>
            <a:ext cx="6700796" cy="4498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eat trò chơ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201" y="1905000"/>
            <a:ext cx="609600" cy="6096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F017B0-0197-407D-8EE4-807A5AD13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810978"/>
              </p:ext>
            </p:extLst>
          </p:nvPr>
        </p:nvGraphicFramePr>
        <p:xfrm>
          <a:off x="1081297" y="1490465"/>
          <a:ext cx="5335525" cy="2350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5525">
                  <a:extLst>
                    <a:ext uri="{9D8B030D-6E8A-4147-A177-3AD203B41FA5}">
                      <a16:colId xmlns:a16="http://schemas.microsoft.com/office/drawing/2014/main" val="323822850"/>
                    </a:ext>
                  </a:extLst>
                </a:gridCol>
              </a:tblGrid>
              <a:tr h="235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Điền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thích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hợp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vào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chỗ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chấm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: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HP001 4 hàng" panose="020B0603050302020204" pitchFamily="34" charset="0"/>
                        </a:rPr>
                        <a:t>6 kg : 2 = … kg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253150"/>
                  </a:ext>
                </a:extLst>
              </a:tr>
            </a:tbl>
          </a:graphicData>
        </a:graphic>
      </p:graphicFrame>
      <p:sp>
        <p:nvSpPr>
          <p:cNvPr id="23" name="Google Shape;1819;p5">
            <a:extLst>
              <a:ext uri="{FF2B5EF4-FFF2-40B4-BE49-F238E27FC236}">
                <a16:creationId xmlns:a16="http://schemas.microsoft.com/office/drawing/2014/main" id="{3937B8D1-8422-4219-AE0A-59E6394CD904}"/>
              </a:ext>
            </a:extLst>
          </p:cNvPr>
          <p:cNvSpPr txBox="1"/>
          <p:nvPr/>
        </p:nvSpPr>
        <p:spPr>
          <a:xfrm>
            <a:off x="7579712" y="2759824"/>
            <a:ext cx="3469289" cy="16398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FFFF00"/>
                </a:solidFill>
                <a:latin typeface="HP001 5 hàng" pitchFamily="34" charset="0"/>
                <a:cs typeface="Times New Roman" panose="02020603050405020304" pitchFamily="18" charset="0"/>
              </a:rPr>
              <a:t>3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4"/>
          <p:cNvSpPr/>
          <p:nvPr/>
        </p:nvSpPr>
        <p:spPr>
          <a:xfrm>
            <a:off x="10511766" y="146579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.VnArial" pitchFamily="34" charset="0"/>
                <a:sym typeface="Arial"/>
              </a:rPr>
              <a:t>15</a:t>
            </a:r>
            <a:endParaRPr dirty="0">
              <a:latin typeface=".VnArial" pitchFamily="34" charset="0"/>
            </a:endParaRPr>
          </a:p>
        </p:txBody>
      </p:sp>
      <p:sp>
        <p:nvSpPr>
          <p:cNvPr id="1773" name="Google Shape;1773;p4"/>
          <p:cNvSpPr/>
          <p:nvPr/>
        </p:nvSpPr>
        <p:spPr>
          <a:xfrm>
            <a:off x="10495140" y="163026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.VnArial" pitchFamily="34" charset="0"/>
                <a:sym typeface="Arial"/>
              </a:rPr>
              <a:t>14</a:t>
            </a:r>
            <a:endParaRPr dirty="0">
              <a:latin typeface=".VnArial" pitchFamily="34" charset="0"/>
            </a:endParaRPr>
          </a:p>
        </p:txBody>
      </p:sp>
      <p:sp>
        <p:nvSpPr>
          <p:cNvPr id="1774" name="Google Shape;1774;p4"/>
          <p:cNvSpPr/>
          <p:nvPr/>
        </p:nvSpPr>
        <p:spPr>
          <a:xfrm>
            <a:off x="10561474" y="129813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.VnArial" pitchFamily="34" charset="0"/>
                <a:sym typeface="Arial"/>
              </a:rPr>
              <a:t>13</a:t>
            </a:r>
            <a:endParaRPr dirty="0">
              <a:latin typeface=".VnArial" pitchFamily="34" charset="0"/>
            </a:endParaRPr>
          </a:p>
        </p:txBody>
      </p:sp>
      <p:sp>
        <p:nvSpPr>
          <p:cNvPr id="1775" name="Google Shape;1775;p4"/>
          <p:cNvSpPr/>
          <p:nvPr/>
        </p:nvSpPr>
        <p:spPr>
          <a:xfrm>
            <a:off x="10545360" y="164926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.VnArial" pitchFamily="34" charset="0"/>
                <a:sym typeface="Arial"/>
              </a:rPr>
              <a:t>12</a:t>
            </a:r>
            <a:endParaRPr dirty="0">
              <a:latin typeface=".VnArial" pitchFamily="34" charset="0"/>
            </a:endParaRPr>
          </a:p>
        </p:txBody>
      </p:sp>
      <p:sp>
        <p:nvSpPr>
          <p:cNvPr id="1776" name="Google Shape;1776;p4"/>
          <p:cNvSpPr/>
          <p:nvPr/>
        </p:nvSpPr>
        <p:spPr>
          <a:xfrm>
            <a:off x="10429487" y="115682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.VnArial" pitchFamily="34" charset="0"/>
                <a:sym typeface="Arial"/>
              </a:rPr>
              <a:t>11</a:t>
            </a:r>
            <a:endParaRPr dirty="0">
              <a:latin typeface=".VnArial" pitchFamily="34" charset="0"/>
            </a:endParaRPr>
          </a:p>
        </p:txBody>
      </p:sp>
      <p:sp>
        <p:nvSpPr>
          <p:cNvPr id="1777" name="Google Shape;1777;p4"/>
          <p:cNvSpPr/>
          <p:nvPr/>
        </p:nvSpPr>
        <p:spPr>
          <a:xfrm>
            <a:off x="10546043" y="165417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10</a:t>
            </a:r>
            <a:endParaRPr>
              <a:latin typeface=".VnArial" pitchFamily="34" charset="0"/>
            </a:endParaRPr>
          </a:p>
        </p:txBody>
      </p:sp>
      <p:sp>
        <p:nvSpPr>
          <p:cNvPr id="1778" name="Google Shape;1778;p4"/>
          <p:cNvSpPr/>
          <p:nvPr/>
        </p:nvSpPr>
        <p:spPr>
          <a:xfrm>
            <a:off x="10546726" y="130930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.VnArial" pitchFamily="34" charset="0"/>
                <a:sym typeface="Arial"/>
              </a:rPr>
              <a:t>09</a:t>
            </a:r>
            <a:endParaRPr dirty="0">
              <a:latin typeface=".VnArial" pitchFamily="34" charset="0"/>
            </a:endParaRPr>
          </a:p>
        </p:txBody>
      </p:sp>
      <p:sp>
        <p:nvSpPr>
          <p:cNvPr id="1779" name="Google Shape;1779;p4"/>
          <p:cNvSpPr/>
          <p:nvPr/>
        </p:nvSpPr>
        <p:spPr>
          <a:xfrm>
            <a:off x="10511766" y="64008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.VnArial" pitchFamily="34" charset="0"/>
                <a:sym typeface="Arial"/>
              </a:rPr>
              <a:t>08</a:t>
            </a:r>
            <a:endParaRPr dirty="0">
              <a:latin typeface=".VnArial" pitchFamily="34" charset="0"/>
            </a:endParaRPr>
          </a:p>
        </p:txBody>
      </p:sp>
      <p:sp>
        <p:nvSpPr>
          <p:cNvPr id="1780" name="Google Shape;1780;p4"/>
          <p:cNvSpPr/>
          <p:nvPr/>
        </p:nvSpPr>
        <p:spPr>
          <a:xfrm>
            <a:off x="10511083" y="98004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07</a:t>
            </a:r>
            <a:endParaRPr>
              <a:latin typeface=".VnArial" pitchFamily="34" charset="0"/>
            </a:endParaRPr>
          </a:p>
        </p:txBody>
      </p:sp>
      <p:sp>
        <p:nvSpPr>
          <p:cNvPr id="1781" name="Google Shape;1781;p4"/>
          <p:cNvSpPr/>
          <p:nvPr/>
        </p:nvSpPr>
        <p:spPr>
          <a:xfrm>
            <a:off x="10529246" y="132512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06</a:t>
            </a:r>
            <a:endParaRPr>
              <a:latin typeface=".VnArial" pitchFamily="34" charset="0"/>
            </a:endParaRPr>
          </a:p>
        </p:txBody>
      </p:sp>
      <p:sp>
        <p:nvSpPr>
          <p:cNvPr id="1782" name="Google Shape;1782;p4"/>
          <p:cNvSpPr/>
          <p:nvPr/>
        </p:nvSpPr>
        <p:spPr>
          <a:xfrm>
            <a:off x="10511083" y="146704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05</a:t>
            </a:r>
            <a:endParaRPr>
              <a:latin typeface=".VnArial" pitchFamily="34" charset="0"/>
            </a:endParaRPr>
          </a:p>
        </p:txBody>
      </p:sp>
      <p:sp>
        <p:nvSpPr>
          <p:cNvPr id="1783" name="Google Shape;1783;p4"/>
          <p:cNvSpPr/>
          <p:nvPr/>
        </p:nvSpPr>
        <p:spPr>
          <a:xfrm>
            <a:off x="10494457" y="178000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04</a:t>
            </a:r>
            <a:endParaRPr>
              <a:latin typeface=".VnArial" pitchFamily="34" charset="0"/>
            </a:endParaRPr>
          </a:p>
        </p:txBody>
      </p:sp>
      <p:sp>
        <p:nvSpPr>
          <p:cNvPr id="1784" name="Google Shape;1784;p4"/>
          <p:cNvSpPr/>
          <p:nvPr/>
        </p:nvSpPr>
        <p:spPr>
          <a:xfrm>
            <a:off x="10505365" y="91486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03</a:t>
            </a:r>
            <a:endParaRPr>
              <a:latin typeface=".VnArial" pitchFamily="34" charset="0"/>
            </a:endParaRPr>
          </a:p>
        </p:txBody>
      </p:sp>
      <p:sp>
        <p:nvSpPr>
          <p:cNvPr id="1785" name="Google Shape;1785;p4"/>
          <p:cNvSpPr/>
          <p:nvPr/>
        </p:nvSpPr>
        <p:spPr>
          <a:xfrm>
            <a:off x="10482948" y="150522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.VnArial" pitchFamily="34" charset="0"/>
                <a:sym typeface="Arial"/>
              </a:rPr>
              <a:t>02</a:t>
            </a:r>
            <a:endParaRPr dirty="0">
              <a:latin typeface=".VnArial" pitchFamily="34" charset="0"/>
            </a:endParaRPr>
          </a:p>
        </p:txBody>
      </p:sp>
      <p:sp>
        <p:nvSpPr>
          <p:cNvPr id="1786" name="Google Shape;1786;p4"/>
          <p:cNvSpPr/>
          <p:nvPr/>
        </p:nvSpPr>
        <p:spPr>
          <a:xfrm>
            <a:off x="10502684" y="162227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.VnArial" pitchFamily="34" charset="0"/>
                <a:sym typeface="Arial"/>
              </a:rPr>
              <a:t>01</a:t>
            </a:r>
            <a:endParaRPr>
              <a:latin typeface=".VnArial" pitchFamily="34" charset="0"/>
            </a:endParaRPr>
          </a:p>
        </p:txBody>
      </p:sp>
      <p:sp>
        <p:nvSpPr>
          <p:cNvPr id="1787" name="Google Shape;1787;p4"/>
          <p:cNvSpPr/>
          <p:nvPr/>
        </p:nvSpPr>
        <p:spPr>
          <a:xfrm>
            <a:off x="10505211" y="138817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.VnArial" pitchFamily="34" charset="0"/>
                <a:sym typeface="Arial"/>
              </a:rPr>
              <a:t>0</a:t>
            </a:r>
            <a:endParaRPr dirty="0">
              <a:latin typeface=".VnArial" pitchFamily="34" charset="0"/>
            </a:endParaRPr>
          </a:p>
        </p:txBody>
      </p:sp>
      <p:sp>
        <p:nvSpPr>
          <p:cNvPr id="1789" name="Google Shape;1789;p4">
            <a:hlinkClick r:id="rId6" action="ppaction://hlinksldjump"/>
          </p:cNvPr>
          <p:cNvSpPr/>
          <p:nvPr/>
        </p:nvSpPr>
        <p:spPr>
          <a:xfrm>
            <a:off x="11049001" y="6185005"/>
            <a:ext cx="917891" cy="5967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74629" y="60000"/>
                </a:moveTo>
                <a:lnTo>
                  <a:pt x="30742" y="15000"/>
                </a:lnTo>
                <a:lnTo>
                  <a:pt x="30742" y="105000"/>
                </a:lnTo>
                <a:close/>
                <a:moveTo>
                  <a:pt x="81944" y="15000"/>
                </a:moveTo>
                <a:lnTo>
                  <a:pt x="89258" y="15000"/>
                </a:lnTo>
                <a:lnTo>
                  <a:pt x="89258" y="105000"/>
                </a:lnTo>
                <a:lnTo>
                  <a:pt x="81944" y="105000"/>
                </a:lnTo>
                <a:close/>
              </a:path>
              <a:path w="120000" h="120000" fill="darken" extrusionOk="0">
                <a:moveTo>
                  <a:pt x="74629" y="60000"/>
                </a:moveTo>
                <a:lnTo>
                  <a:pt x="30742" y="15000"/>
                </a:lnTo>
                <a:lnTo>
                  <a:pt x="30742" y="105000"/>
                </a:lnTo>
                <a:close/>
                <a:moveTo>
                  <a:pt x="81944" y="15000"/>
                </a:moveTo>
                <a:lnTo>
                  <a:pt x="89258" y="15000"/>
                </a:lnTo>
                <a:lnTo>
                  <a:pt x="89258" y="105000"/>
                </a:lnTo>
                <a:lnTo>
                  <a:pt x="81944" y="105000"/>
                </a:lnTo>
                <a:close/>
              </a:path>
              <a:path w="120000" h="120000" fill="none" extrusionOk="0">
                <a:moveTo>
                  <a:pt x="74629" y="60000"/>
                </a:moveTo>
                <a:lnTo>
                  <a:pt x="30742" y="105000"/>
                </a:lnTo>
                <a:lnTo>
                  <a:pt x="30742" y="15000"/>
                </a:lnTo>
                <a:close/>
                <a:moveTo>
                  <a:pt x="81944" y="15000"/>
                </a:moveTo>
                <a:lnTo>
                  <a:pt x="89258" y="15000"/>
                </a:lnTo>
                <a:lnTo>
                  <a:pt x="89258" y="105000"/>
                </a:lnTo>
                <a:lnTo>
                  <a:pt x="81944" y="10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0" name="Google Shape;179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277" y="0"/>
            <a:ext cx="6700796" cy="4498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eat trò chơ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86687" y="2072138"/>
            <a:ext cx="609600" cy="609600"/>
          </a:xfrm>
          <a:prstGeom prst="rect">
            <a:avLst/>
          </a:prstGeom>
        </p:spPr>
      </p:pic>
      <p:sp>
        <p:nvSpPr>
          <p:cNvPr id="24" name="Google Shape;1819;p5">
            <a:extLst>
              <a:ext uri="{FF2B5EF4-FFF2-40B4-BE49-F238E27FC236}">
                <a16:creationId xmlns:a16="http://schemas.microsoft.com/office/drawing/2014/main" id="{543BA7D5-3CED-43EF-AD8C-F8BE02C16261}"/>
              </a:ext>
            </a:extLst>
          </p:cNvPr>
          <p:cNvSpPr txBox="1"/>
          <p:nvPr/>
        </p:nvSpPr>
        <p:spPr>
          <a:xfrm>
            <a:off x="7479458" y="2834209"/>
            <a:ext cx="3674212" cy="161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FFFF00"/>
                </a:solidFill>
                <a:latin typeface="HP001 5 hàng" pitchFamily="34" charset="0"/>
                <a:cs typeface="Times New Roman" panose="02020603050405020304" pitchFamily="18" charset="0"/>
              </a:rPr>
              <a:t>2 : 2 = 1</a:t>
            </a:r>
            <a:endParaRPr sz="6600" b="1" dirty="0">
              <a:solidFill>
                <a:srgbClr val="FFFF00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6D3DD2-C58D-47CC-BAFE-94236AAC64D6}"/>
              </a:ext>
            </a:extLst>
          </p:cNvPr>
          <p:cNvSpPr/>
          <p:nvPr/>
        </p:nvSpPr>
        <p:spPr>
          <a:xfrm>
            <a:off x="847899" y="1346662"/>
            <a:ext cx="5493907" cy="236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chia 2 </a:t>
            </a:r>
            <a:r>
              <a:rPr lang="en-US" sz="40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u="sng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u="sng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chia </a:t>
            </a:r>
            <a:r>
              <a:rPr lang="en-US" sz="4000" b="1" u="sng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u="sng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u="sng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14603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5" name="Google Shape;183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511" y="33995"/>
            <a:ext cx="7298573" cy="4804012"/>
          </a:xfrm>
          <a:prstGeom prst="rect">
            <a:avLst/>
          </a:prstGeom>
          <a:noFill/>
          <a:ln>
            <a:noFill/>
          </a:ln>
        </p:spPr>
      </p:pic>
      <p:sp>
        <p:nvSpPr>
          <p:cNvPr id="1836" name="Google Shape;1836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1837" name="Google Shape;1837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</p:txBody>
      </p:sp>
      <p:sp>
        <p:nvSpPr>
          <p:cNvPr id="1838" name="Google Shape;1838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sp>
        <p:nvSpPr>
          <p:cNvPr id="1839" name="Google Shape;1839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sp>
        <p:nvSpPr>
          <p:cNvPr id="1840" name="Google Shape;1840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</p:txBody>
      </p:sp>
      <p:sp>
        <p:nvSpPr>
          <p:cNvPr id="1841" name="Google Shape;1841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1842" name="Google Shape;1842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/>
          </a:p>
        </p:txBody>
      </p:sp>
      <p:sp>
        <p:nvSpPr>
          <p:cNvPr id="1843" name="Google Shape;1843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08</a:t>
            </a:r>
            <a:endParaRPr/>
          </a:p>
        </p:txBody>
      </p:sp>
      <p:sp>
        <p:nvSpPr>
          <p:cNvPr id="1844" name="Google Shape;1844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/>
          </a:p>
        </p:txBody>
      </p:sp>
      <p:sp>
        <p:nvSpPr>
          <p:cNvPr id="1845" name="Google Shape;1845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/>
          </a:p>
        </p:txBody>
      </p:sp>
      <p:sp>
        <p:nvSpPr>
          <p:cNvPr id="1846" name="Google Shape;1846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/>
          </a:p>
        </p:txBody>
      </p:sp>
      <p:sp>
        <p:nvSpPr>
          <p:cNvPr id="1847" name="Google Shape;1847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/>
          </a:p>
        </p:txBody>
      </p:sp>
      <p:sp>
        <p:nvSpPr>
          <p:cNvPr id="1848" name="Google Shape;1848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sp>
        <p:nvSpPr>
          <p:cNvPr id="1849" name="Google Shape;1849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  <p:sp>
        <p:nvSpPr>
          <p:cNvPr id="1850" name="Google Shape;1850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/>
          </a:p>
        </p:txBody>
      </p:sp>
      <p:sp>
        <p:nvSpPr>
          <p:cNvPr id="1851" name="Google Shape;1851;p6"/>
          <p:cNvSpPr/>
          <p:nvPr/>
        </p:nvSpPr>
        <p:spPr>
          <a:xfrm>
            <a:off x="10591800" y="76200"/>
            <a:ext cx="1524000" cy="14478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27" name="Google Shape;1789;p4">
            <a:hlinkClick r:id="rId7" action="ppaction://hlinksldjump"/>
          </p:cNvPr>
          <p:cNvSpPr/>
          <p:nvPr/>
        </p:nvSpPr>
        <p:spPr>
          <a:xfrm>
            <a:off x="10740709" y="6109703"/>
            <a:ext cx="917891" cy="5967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74629" y="60000"/>
                </a:moveTo>
                <a:lnTo>
                  <a:pt x="30742" y="15000"/>
                </a:lnTo>
                <a:lnTo>
                  <a:pt x="30742" y="105000"/>
                </a:lnTo>
                <a:close/>
                <a:moveTo>
                  <a:pt x="81944" y="15000"/>
                </a:moveTo>
                <a:lnTo>
                  <a:pt x="89258" y="15000"/>
                </a:lnTo>
                <a:lnTo>
                  <a:pt x="89258" y="105000"/>
                </a:lnTo>
                <a:lnTo>
                  <a:pt x="81944" y="105000"/>
                </a:lnTo>
                <a:close/>
              </a:path>
              <a:path w="120000" h="120000" fill="darken" extrusionOk="0">
                <a:moveTo>
                  <a:pt x="74629" y="60000"/>
                </a:moveTo>
                <a:lnTo>
                  <a:pt x="30742" y="15000"/>
                </a:lnTo>
                <a:lnTo>
                  <a:pt x="30742" y="105000"/>
                </a:lnTo>
                <a:close/>
                <a:moveTo>
                  <a:pt x="81944" y="15000"/>
                </a:moveTo>
                <a:lnTo>
                  <a:pt x="89258" y="15000"/>
                </a:lnTo>
                <a:lnTo>
                  <a:pt x="89258" y="105000"/>
                </a:lnTo>
                <a:lnTo>
                  <a:pt x="81944" y="105000"/>
                </a:lnTo>
                <a:close/>
              </a:path>
              <a:path w="120000" h="120000" fill="none" extrusionOk="0">
                <a:moveTo>
                  <a:pt x="74629" y="60000"/>
                </a:moveTo>
                <a:lnTo>
                  <a:pt x="30742" y="105000"/>
                </a:lnTo>
                <a:lnTo>
                  <a:pt x="30742" y="15000"/>
                </a:lnTo>
                <a:close/>
                <a:moveTo>
                  <a:pt x="81944" y="15000"/>
                </a:moveTo>
                <a:lnTo>
                  <a:pt x="89258" y="15000"/>
                </a:lnTo>
                <a:lnTo>
                  <a:pt x="89258" y="105000"/>
                </a:lnTo>
                <a:lnTo>
                  <a:pt x="81944" y="10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6184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Beat trò chơ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0" y="1924629"/>
            <a:ext cx="609600" cy="609600"/>
          </a:xfrm>
          <a:prstGeom prst="rect">
            <a:avLst/>
          </a:prstGeom>
        </p:spPr>
      </p:pic>
      <p:sp>
        <p:nvSpPr>
          <p:cNvPr id="23" name="Google Shape;1819;p5">
            <a:extLst>
              <a:ext uri="{FF2B5EF4-FFF2-40B4-BE49-F238E27FC236}">
                <a16:creationId xmlns:a16="http://schemas.microsoft.com/office/drawing/2014/main" id="{088F97AC-9CCA-4EF4-A256-6ACD7DD31B88}"/>
              </a:ext>
            </a:extLst>
          </p:cNvPr>
          <p:cNvSpPr txBox="1"/>
          <p:nvPr/>
        </p:nvSpPr>
        <p:spPr>
          <a:xfrm>
            <a:off x="8008374" y="2707984"/>
            <a:ext cx="3967316" cy="14772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00"/>
                </a:solidFill>
                <a:latin typeface="HP001 5 hàng" pitchFamily="34" charset="0"/>
                <a:cs typeface="Times New Roman" panose="02020603050405020304" pitchFamily="18" charset="0"/>
              </a:rPr>
              <a:t>5 </a:t>
            </a:r>
            <a:r>
              <a:rPr lang="en-US" sz="6000" b="1" dirty="0" err="1">
                <a:solidFill>
                  <a:srgbClr val="FFFF00"/>
                </a:solidFill>
                <a:latin typeface="HP001 5 hàng" pitchFamily="34" charset="0"/>
                <a:cs typeface="Times New Roman" panose="02020603050405020304" pitchFamily="18" charset="0"/>
              </a:rPr>
              <a:t>cái</a:t>
            </a:r>
            <a:r>
              <a:rPr lang="en-US" sz="6000" b="1" dirty="0">
                <a:solidFill>
                  <a:srgbClr val="FFFF0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 5 hàng" pitchFamily="34" charset="0"/>
                <a:cs typeface="Times New Roman" panose="02020603050405020304" pitchFamily="18" charset="0"/>
              </a:rPr>
              <a:t>kẹo</a:t>
            </a:r>
            <a:endParaRPr sz="6000" b="1" dirty="0">
              <a:solidFill>
                <a:srgbClr val="FFFF00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BF5024-EFFD-4399-BE97-E2E7960137DC}"/>
              </a:ext>
            </a:extLst>
          </p:cNvPr>
          <p:cNvSpPr/>
          <p:nvPr/>
        </p:nvSpPr>
        <p:spPr>
          <a:xfrm>
            <a:off x="574663" y="1298048"/>
            <a:ext cx="6814282" cy="2669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kẹo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đều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kẹo</a:t>
            </a:r>
            <a:r>
              <a:rPr lang="en-US" sz="4400" b="1" dirty="0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?</a:t>
            </a:r>
            <a:endParaRPr lang="en-US" sz="4400" b="1" u="sng" dirty="0">
              <a:solidFill>
                <a:schemeClr val="tx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56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  <a:extLst>
              <a:ext uri="{FF2B5EF4-FFF2-40B4-BE49-F238E27FC236}">
                <a16:creationId xmlns:a16="http://schemas.microsoft.com/office/drawing/2014/main" id="{7FB164A9-C85A-453B-ABE9-B578299C641C}"/>
              </a:ext>
            </a:extLst>
          </p:cNvPr>
          <p:cNvSpPr txBox="1"/>
          <p:nvPr/>
        </p:nvSpPr>
        <p:spPr>
          <a:xfrm>
            <a:off x="1221179" y="1301530"/>
            <a:ext cx="2501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6600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Pacifico" pitchFamily="2" charset="0"/>
              </a:rPr>
              <a:t>Lật</a:t>
            </a:r>
            <a:r>
              <a:rPr kumimoji="0" lang="en-US" sz="8000" b="1" i="0" u="none" strike="noStrike" kern="0" cap="none" spc="0" normalizeH="0" baseline="0" noProof="0" dirty="0">
                <a:ln w="6600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Pacifico" pitchFamily="2" charset="0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 w="6600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Pacifico" pitchFamily="2" charset="0"/>
              </a:rPr>
              <a:t>thẻ</a:t>
            </a:r>
            <a:r>
              <a:rPr kumimoji="0" lang="en-US" sz="8000" b="1" i="0" u="none" strike="noStrike" kern="0" cap="none" spc="0" normalizeH="0" noProof="0" dirty="0">
                <a:ln w="6600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Pacifico" pitchFamily="2" charset="0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 w="6600">
                  <a:solidFill>
                    <a:sysClr val="window" lastClr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Pacifico" pitchFamily="2" charset="0"/>
              </a:rPr>
              <a:t>bài</a:t>
            </a:r>
            <a:endParaRPr kumimoji="0" lang="en-US" sz="8000" b="1" i="0" u="none" strike="noStrike" kern="0" cap="none" spc="0" normalizeH="0" baseline="0" noProof="0" dirty="0">
              <a:ln w="6600">
                <a:solidFill>
                  <a:sysClr val="window" lastClr="FFFFFF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Pacifico" pitchFamily="2" charset="0"/>
            </a:endParaRPr>
          </a:p>
        </p:txBody>
      </p:sp>
      <p:pic>
        <p:nvPicPr>
          <p:cNvPr id="3" name="Picture 10" descr="KẸO MÚT TRÁI CÂY DORAEMON SUKU SUKU LOTTE 72G/ KẸO MÚT DOREMON - Kẹo |  VinMart.co">
            <a:extLst>
              <a:ext uri="{FF2B5EF4-FFF2-40B4-BE49-F238E27FC236}">
                <a16:creationId xmlns:a16="http://schemas.microsoft.com/office/drawing/2014/main" id="{2FDA93B7-C59E-47CC-B680-69E68163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86" y="1014331"/>
            <a:ext cx="3999111" cy="39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895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35" y="327217"/>
            <a:ext cx="8190587" cy="6169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712" y="337112"/>
            <a:ext cx="4945485" cy="465691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846728" y="3016779"/>
            <a:ext cx="7354659" cy="925941"/>
            <a:chOff x="1087785" y="2487203"/>
            <a:chExt cx="7354659" cy="925941"/>
          </a:xfrm>
        </p:grpSpPr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6F4E5D0-12FB-48A6-8C1F-CB8D9622357E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CD755F1-3664-4A3B-83EC-B18C31B33EC8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88927DE-B65F-42A4-8B20-CEE476ABE71D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0D6BC947-6A10-4F0A-AAC8-8C543CA6D1A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4D852C5C-735F-4899-8E08-677731DFF67C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20D9A20-9BBC-4478-B4D6-B8B74C8FEB8D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319FFFD-7E40-4F4F-B506-13BE4E8A5F6C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5" y="300611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06" y="298360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16" y="298784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97" y="296820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04" y="292944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14" y="29682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</a:p>
        </p:txBody>
      </p:sp>
      <p:pic>
        <p:nvPicPr>
          <p:cNvPr id="10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64" y="296059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64" y="296820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6338190" y="908664"/>
            <a:ext cx="43499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đĩa có 2 quả cam,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đĩa có 8 quả cam.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 quả cam chia vào các đĩa, mỗi đĩa 2 quả. Được bao đĩa cam như vậy?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4 = 8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8"/>
                <a:stretch>
                  <a:fillRect t="-3101" b="-20155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Parallelogram 123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873810" y="3016779"/>
            <a:ext cx="7354659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1277354" y="3155899"/>
            <a:ext cx="1450975" cy="647701"/>
            <a:chOff x="4210303" y="5351786"/>
            <a:chExt cx="1450975" cy="647701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2973062" y="3155943"/>
            <a:ext cx="1450975" cy="647701"/>
            <a:chOff x="5906011" y="5351830"/>
            <a:chExt cx="1450975" cy="647701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4D4263-372A-423A-AD64-02E5DC03AAC0}"/>
              </a:ext>
            </a:extLst>
          </p:cNvPr>
          <p:cNvGrpSpPr/>
          <p:nvPr/>
        </p:nvGrpSpPr>
        <p:grpSpPr>
          <a:xfrm>
            <a:off x="4668770" y="3155987"/>
            <a:ext cx="1450975" cy="647701"/>
            <a:chOff x="7601719" y="5351874"/>
            <a:chExt cx="1450975" cy="647701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633016D-5994-4CFA-8676-DE38B18F3BFA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0F8E4E8-6C05-42CB-A1DB-7EA8E1635851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96623D2-EFCB-48B8-B046-BA47CE6CA878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D25280-6202-4B12-B436-50F5F56FECE7}"/>
              </a:ext>
            </a:extLst>
          </p:cNvPr>
          <p:cNvGrpSpPr/>
          <p:nvPr/>
        </p:nvGrpSpPr>
        <p:grpSpPr>
          <a:xfrm>
            <a:off x="6365272" y="3155899"/>
            <a:ext cx="1450975" cy="647701"/>
            <a:chOff x="9298221" y="5351786"/>
            <a:chExt cx="1450975" cy="647701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ECB9B2C-AFCF-4029-ABBB-4D596A871A75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2509572-7040-413F-87FC-843A80534215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39421A6-DA21-4414-91B9-4F58F31D72C1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34" y="208887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56" y="20963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78" y="21038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00" y="211138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22" y="211888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44" y="21263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61" y="21038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2268F51-72A6-4D77-9B50-9D17C16F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83" y="211138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5077915" y="4547942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 : 2 =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164CB6-B169-49E4-A266-EBB4B737F001}"/>
              </a:ext>
            </a:extLst>
          </p:cNvPr>
          <p:cNvSpPr txBox="1"/>
          <p:nvPr/>
        </p:nvSpPr>
        <p:spPr>
          <a:xfrm>
            <a:off x="6448317" y="907272"/>
            <a:ext cx="41538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đĩa có 2 quả cam,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đĩa có bao nhiêu quả cam 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1F35513-2A4F-4707-B148-212B114F7357}"/>
              </a:ext>
            </a:extLst>
          </p:cNvPr>
          <p:cNvSpPr txBox="1"/>
          <p:nvPr/>
        </p:nvSpPr>
        <p:spPr>
          <a:xfrm>
            <a:off x="6432777" y="1618989"/>
            <a:ext cx="415389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 quả cam chia vào các đĩa, mỗi đĩa 2 quả. Được 4 đĩa cam như vậy.</a:t>
            </a:r>
          </a:p>
        </p:txBody>
      </p:sp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1901 -0.1391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3255 -0.1324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1315 -0.1324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6328 -0.1324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5183 -0.132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0182 -0.131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9114 -0.1252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104 -0.1391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21" grpId="0" uiExpand="1" build="p"/>
      <p:bldP spid="4" grpId="0" animBg="1"/>
      <p:bldP spid="124" grpId="0" animBg="1"/>
      <p:bldP spid="13" grpId="0" animBg="1"/>
      <p:bldP spid="149" grpId="0" animBg="1"/>
      <p:bldP spid="59" grpId="0" uiExpand="1" build="p"/>
      <p:bldP spid="59" grpId="1" build="allAtOnce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873810" y="1350455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2479747" y="2607128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= 8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747" y="2607128"/>
                <a:ext cx="2520550" cy="746892"/>
              </a:xfrm>
              <a:prstGeom prst="roundRect">
                <a:avLst/>
              </a:prstGeom>
              <a:blipFill>
                <a:blip r:embed="rId5"/>
                <a:stretch>
                  <a:fillRect t="-9375" b="-28125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5351803" y="2936450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6393158" y="2665163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: 2 = 4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1ACA034-329C-C82C-E0BA-C346068BC45D}"/>
              </a:ext>
            </a:extLst>
          </p:cNvPr>
          <p:cNvSpPr txBox="1"/>
          <p:nvPr/>
        </p:nvSpPr>
        <p:spPr>
          <a:xfrm>
            <a:off x="7387152" y="2684939"/>
            <a:ext cx="492369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149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90BB65B0-BBED-42F9-9AD4-DE9D0A821993}"/>
                  </a:ext>
                </a:extLst>
              </p:cNvPr>
              <p:cNvSpPr/>
              <p:nvPr/>
            </p:nvSpPr>
            <p:spPr>
              <a:xfrm>
                <a:off x="2629635" y="140354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90BB65B0-BBED-42F9-9AD4-DE9D0A8219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635" y="1403549"/>
                <a:ext cx="2520550" cy="746892"/>
              </a:xfrm>
              <a:prstGeom prst="roundRect">
                <a:avLst/>
              </a:prstGeom>
              <a:blipFill>
                <a:blip r:embed="rId2"/>
                <a:stretch>
                  <a:fillRect t="-8527" b="-27907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Right 2">
            <a:extLst>
              <a:ext uri="{FF2B5EF4-FFF2-40B4-BE49-F238E27FC236}">
                <a16:creationId xmlns:a16="http://schemas.microsoft.com/office/drawing/2014/main" id="{49D707AA-301A-4B60-B9C9-EF80C2958C4D}"/>
              </a:ext>
            </a:extLst>
          </p:cNvPr>
          <p:cNvSpPr/>
          <p:nvPr/>
        </p:nvSpPr>
        <p:spPr>
          <a:xfrm>
            <a:off x="5420582" y="1674836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B0C3CB-FF6B-44ED-ACE0-DF3983A801FE}"/>
              </a:ext>
            </a:extLst>
          </p:cNvPr>
          <p:cNvSpPr/>
          <p:nvPr/>
        </p:nvSpPr>
        <p:spPr>
          <a:xfrm>
            <a:off x="6552784" y="1403549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 =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1">
                <a:extLst>
                  <a:ext uri="{FF2B5EF4-FFF2-40B4-BE49-F238E27FC236}">
                    <a16:creationId xmlns:a16="http://schemas.microsoft.com/office/drawing/2014/main" id="{356FE3AC-6FE9-7008-A060-9DDCF7A40E50}"/>
                  </a:ext>
                </a:extLst>
              </p:cNvPr>
              <p:cNvSpPr/>
              <p:nvPr/>
            </p:nvSpPr>
            <p:spPr>
              <a:xfrm>
                <a:off x="2629635" y="301120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1">
                <a:extLst>
                  <a:ext uri="{FF2B5EF4-FFF2-40B4-BE49-F238E27FC236}">
                    <a16:creationId xmlns:a16="http://schemas.microsoft.com/office/drawing/2014/main" id="{356FE3AC-6FE9-7008-A060-9DDCF7A40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635" y="3011209"/>
                <a:ext cx="2520550" cy="746892"/>
              </a:xfrm>
              <a:prstGeom prst="roundRect">
                <a:avLst/>
              </a:prstGeom>
              <a:blipFill>
                <a:blip r:embed="rId3"/>
                <a:stretch>
                  <a:fillRect t="-8594" b="-28906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Right 2">
            <a:extLst>
              <a:ext uri="{FF2B5EF4-FFF2-40B4-BE49-F238E27FC236}">
                <a16:creationId xmlns:a16="http://schemas.microsoft.com/office/drawing/2014/main" id="{3D6C69A9-B0DE-0D41-CF92-1282311F4D23}"/>
              </a:ext>
            </a:extLst>
          </p:cNvPr>
          <p:cNvSpPr/>
          <p:nvPr/>
        </p:nvSpPr>
        <p:spPr>
          <a:xfrm>
            <a:off x="5420581" y="323067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1">
                <a:extLst>
                  <a:ext uri="{FF2B5EF4-FFF2-40B4-BE49-F238E27FC236}">
                    <a16:creationId xmlns:a16="http://schemas.microsoft.com/office/drawing/2014/main" id="{A7C93ACA-346D-41EA-6315-E1B8434D285E}"/>
                  </a:ext>
                </a:extLst>
              </p:cNvPr>
              <p:cNvSpPr/>
              <p:nvPr/>
            </p:nvSpPr>
            <p:spPr>
              <a:xfrm>
                <a:off x="6552784" y="2959391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1">
                <a:extLst>
                  <a:ext uri="{FF2B5EF4-FFF2-40B4-BE49-F238E27FC236}">
                    <a16:creationId xmlns:a16="http://schemas.microsoft.com/office/drawing/2014/main" id="{A7C93ACA-346D-41EA-6315-E1B8434D28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784" y="2959391"/>
                <a:ext cx="2520550" cy="746892"/>
              </a:xfrm>
              <a:prstGeom prst="roundRect">
                <a:avLst/>
              </a:prstGeom>
              <a:blipFill>
                <a:blip r:embed="rId4"/>
                <a:stretch>
                  <a:fillRect t="-8527" b="-27907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1">
                <a:extLst>
                  <a:ext uri="{FF2B5EF4-FFF2-40B4-BE49-F238E27FC236}">
                    <a16:creationId xmlns:a16="http://schemas.microsoft.com/office/drawing/2014/main" id="{32ED40AE-8961-64FE-7149-35A3D7C162D0}"/>
                  </a:ext>
                </a:extLst>
              </p:cNvPr>
              <p:cNvSpPr/>
              <p:nvPr/>
            </p:nvSpPr>
            <p:spPr>
              <a:xfrm>
                <a:off x="2629635" y="461886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: Rounded Corners 1">
                <a:extLst>
                  <a:ext uri="{FF2B5EF4-FFF2-40B4-BE49-F238E27FC236}">
                    <a16:creationId xmlns:a16="http://schemas.microsoft.com/office/drawing/2014/main" id="{32ED40AE-8961-64FE-7149-35A3D7C162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635" y="4618869"/>
                <a:ext cx="2520550" cy="746892"/>
              </a:xfrm>
              <a:prstGeom prst="roundRect">
                <a:avLst/>
              </a:prstGeom>
              <a:blipFill>
                <a:blip r:embed="rId5"/>
                <a:stretch>
                  <a:fillRect t="-9375" b="-28125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2">
            <a:extLst>
              <a:ext uri="{FF2B5EF4-FFF2-40B4-BE49-F238E27FC236}">
                <a16:creationId xmlns:a16="http://schemas.microsoft.com/office/drawing/2014/main" id="{450D2BA3-4923-B732-0024-37AE0C5CDD84}"/>
              </a:ext>
            </a:extLst>
          </p:cNvPr>
          <p:cNvSpPr/>
          <p:nvPr/>
        </p:nvSpPr>
        <p:spPr>
          <a:xfrm>
            <a:off x="5420580" y="487668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">
                <a:extLst>
                  <a:ext uri="{FF2B5EF4-FFF2-40B4-BE49-F238E27FC236}">
                    <a16:creationId xmlns:a16="http://schemas.microsoft.com/office/drawing/2014/main" id="{14D93DED-331F-45C9-E2DD-0603BC1455C9}"/>
                  </a:ext>
                </a:extLst>
              </p:cNvPr>
              <p:cNvSpPr/>
              <p:nvPr/>
            </p:nvSpPr>
            <p:spPr>
              <a:xfrm>
                <a:off x="6520561" y="461886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">
                <a:extLst>
                  <a:ext uri="{FF2B5EF4-FFF2-40B4-BE49-F238E27FC236}">
                    <a16:creationId xmlns:a16="http://schemas.microsoft.com/office/drawing/2014/main" id="{14D93DED-331F-45C9-E2DD-0603BC1455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561" y="4618869"/>
                <a:ext cx="2520550" cy="746892"/>
              </a:xfrm>
              <a:prstGeom prst="roundRect">
                <a:avLst/>
              </a:prstGeom>
              <a:blipFill>
                <a:blip r:embed="rId6"/>
                <a:stretch>
                  <a:fillRect t="-9375" b="-28125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31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3980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Hoàn thành bảng chia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7184010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1DD11DB-D470-4BEB-9991-4DB00CB26656}"/>
              </a:ext>
            </a:extLst>
          </p:cNvPr>
          <p:cNvGrpSpPr/>
          <p:nvPr/>
        </p:nvGrpSpPr>
        <p:grpSpPr>
          <a:xfrm>
            <a:off x="336500" y="1738400"/>
            <a:ext cx="3675515" cy="4176292"/>
            <a:chOff x="717451" y="1774566"/>
            <a:chExt cx="3675515" cy="41762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1E803A-B281-42B8-B33A-7275AFA05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8D4157-CC80-47A7-9DC4-6D2AAB700F17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 bảng chia 2 từ bảng nhân 2.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7140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1DC06952-49B7-4BFD-A66E-D5755AB7D488}"/>
              </a:ext>
            </a:extLst>
          </p:cNvPr>
          <p:cNvGrpSpPr/>
          <p:nvPr/>
        </p:nvGrpSpPr>
        <p:grpSpPr>
          <a:xfrm>
            <a:off x="3711631" y="132015"/>
            <a:ext cx="4035831" cy="6214753"/>
            <a:chOff x="3079864" y="231767"/>
            <a:chExt cx="4035831" cy="621475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E385CEF-9FEB-42C2-B0F3-4B6D0AC70525}"/>
                </a:ext>
              </a:extLst>
            </p:cNvPr>
            <p:cNvGrpSpPr/>
            <p:nvPr/>
          </p:nvGrpSpPr>
          <p:grpSpPr>
            <a:xfrm>
              <a:off x="3079864" y="904612"/>
              <a:ext cx="4035831" cy="5541908"/>
              <a:chOff x="3429000" y="0"/>
              <a:chExt cx="4510088" cy="687387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7FA5B59-7E09-42AF-ABD5-3DBEA4C46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6186489"/>
                <a:ext cx="1066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4BC1971-4769-4D86-988F-D7B16801D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6186489"/>
                <a:ext cx="7620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D09044E-8006-49ED-9970-2E221F329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6186489"/>
                <a:ext cx="8382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4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C983361-EB7F-49EB-B04D-186000F7F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6186489"/>
                <a:ext cx="685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FD676B5-B4D1-4F48-8F17-31AC2BEEB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6186489"/>
                <a:ext cx="1157288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51050F6-DA7C-455E-9B24-A9BF9C448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5499100"/>
                <a:ext cx="1066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878C580-796D-4F8C-A8B8-2EDD4D072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5499100"/>
                <a:ext cx="7620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ACB6B68-DB7F-41DD-AEF2-330CA553C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5499100"/>
                <a:ext cx="8382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4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47D40E3-3F4B-433B-87A8-AE33A5064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5499100"/>
                <a:ext cx="685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773FC1-F247-4D62-9D5A-B899D10D3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5499100"/>
                <a:ext cx="1157288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CD9630D-C3D7-46BE-A078-0B07BC837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4811714"/>
                <a:ext cx="1066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2CA1615-6A81-45F5-88D6-8E8D51DCC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811714"/>
                <a:ext cx="7620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FAF4015-4066-4447-9AB3-3A26F5D13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4811714"/>
                <a:ext cx="8382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4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2E4DDC7-5A7E-4AE1-8B60-99E32CCBA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4811714"/>
                <a:ext cx="685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62381C6-2E8A-4998-9434-B62324BBF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4811714"/>
                <a:ext cx="1157288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346CF0E-5B97-4E3E-BD02-B1466B5F8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4124325"/>
                <a:ext cx="1066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025E8A6-D7E2-4B58-B3A5-4086D5633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124325"/>
                <a:ext cx="7620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81E72E8-9F51-4FD4-B75F-68408AA1A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4124325"/>
                <a:ext cx="8382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4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9D34A14-24EC-4C23-AC02-5852F2AD4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4124325"/>
                <a:ext cx="685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26C5EBE-CC53-4188-BA6B-02B208700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4124325"/>
                <a:ext cx="1157288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ABFAF6C-8650-4115-9786-5CFF123B9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3436939"/>
                <a:ext cx="1066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41637E0-7561-4EDB-A92B-9FC2FFC99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436939"/>
                <a:ext cx="7620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210E07-8CBE-4C32-8E7D-22CBAB33E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3436939"/>
                <a:ext cx="8382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1111FD8-3EF0-421E-AC47-DB1E01A75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3436939"/>
                <a:ext cx="685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7640303-B7CE-47E3-9870-CB8113BCF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3436939"/>
                <a:ext cx="1157288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F2FE692-A6B5-460B-93E1-45D6A80E3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2749550"/>
                <a:ext cx="1066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BAED813-A733-4048-977B-30E42B186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2749550"/>
                <a:ext cx="7620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32D4413-8647-4E23-AF5D-7079DD308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2749550"/>
                <a:ext cx="8382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CD065AC-8299-4AAF-9E16-D7C829CE8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2749550"/>
                <a:ext cx="685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3561DD1-B1D1-4E26-BB7D-CCDD6B269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2749550"/>
                <a:ext cx="1157288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BFCDABC8-E506-4892-9B63-BB4176154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2062164"/>
                <a:ext cx="1066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3F3E37D-3EC4-44B6-855C-F973F4F85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2062164"/>
                <a:ext cx="7620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530A7FC-636D-4959-BECA-CD14696C4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2062164"/>
                <a:ext cx="8382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C707DD-FC58-445B-911A-4BF6914D2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2062164"/>
                <a:ext cx="685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9934013-2A06-4808-905F-132BCF7B4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2062164"/>
                <a:ext cx="1157288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19380E9-060E-48D0-95AB-A1DC8ECDE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1374775"/>
                <a:ext cx="1066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3F57783-9DE9-4C9C-88DA-82FB394C4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374775"/>
                <a:ext cx="7620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8CCCDC3-A539-4B4E-BF72-F1C2F1D82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1374775"/>
                <a:ext cx="8382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D8153B2-F6A5-4DA3-A511-8BFD56DA2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1374775"/>
                <a:ext cx="685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F3C0022-FAE0-46DC-8319-E621FF022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1374774"/>
                <a:ext cx="1157288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7DBE088-12B4-48DE-9834-569E76896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687389"/>
                <a:ext cx="1066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73D013F-D4B2-4F28-A411-61BBF849B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687389"/>
                <a:ext cx="7620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E1636857-17B5-443E-9DA0-DBBD7CA25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687389"/>
                <a:ext cx="838200" cy="687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D265675-CB06-402C-8364-358DA26EB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687389"/>
                <a:ext cx="685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6747590-BA41-466E-9593-D4F6D6088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687389"/>
                <a:ext cx="1157288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D9049CF-8073-486D-B317-44360EC0A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0"/>
                <a:ext cx="1066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C3CD4BB-1430-488C-94E9-7B167FC0D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0"/>
                <a:ext cx="7620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20AB6130-7FEC-47D6-9EDC-2E66BD239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0"/>
                <a:ext cx="8382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8B0E413-2FFB-406F-AE24-769FBC044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0"/>
                <a:ext cx="685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F8B7683-EF04-435D-B934-9F027C363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0"/>
                <a:ext cx="1157288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C135A0A-0F75-49A7-98CF-B981FBC34E89}"/>
                </a:ext>
              </a:extLst>
            </p:cNvPr>
            <p:cNvSpPr/>
            <p:nvPr/>
          </p:nvSpPr>
          <p:spPr>
            <a:xfrm>
              <a:off x="3658322" y="231767"/>
              <a:ext cx="27494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 chia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794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06C98F-8C0B-4735-BDF3-45AE8C19D34F}"/>
              </a:ext>
            </a:extLst>
          </p:cNvPr>
          <p:cNvGrpSpPr/>
          <p:nvPr/>
        </p:nvGrpSpPr>
        <p:grpSpPr>
          <a:xfrm>
            <a:off x="5440678" y="181891"/>
            <a:ext cx="4035831" cy="6214753"/>
            <a:chOff x="3079864" y="231767"/>
            <a:chExt cx="4035831" cy="62147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CB0EAF-FC55-4CC0-8628-4F81EA932974}"/>
                </a:ext>
              </a:extLst>
            </p:cNvPr>
            <p:cNvGrpSpPr/>
            <p:nvPr/>
          </p:nvGrpSpPr>
          <p:grpSpPr>
            <a:xfrm>
              <a:off x="3079864" y="904612"/>
              <a:ext cx="4035831" cy="5541908"/>
              <a:chOff x="3429000" y="0"/>
              <a:chExt cx="4510088" cy="687387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4224A41-2EBB-45DA-8DCE-3A369E5C7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6186489"/>
                <a:ext cx="1066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4766EC-6D1A-4FA1-B6AE-F5BB31CA9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6186489"/>
                <a:ext cx="7620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5BF89B2-D98D-4512-8A58-90290FDDD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6186489"/>
                <a:ext cx="8382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4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E0B7EAD-100C-4494-8B46-DFF4F8BC5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6186489"/>
                <a:ext cx="685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0D8480-2C43-4B68-AA9E-733CA389C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6186489"/>
                <a:ext cx="1157288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D10C21A-42CD-48BF-99FB-7B558ABC1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5499100"/>
                <a:ext cx="1066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EC3260-A704-49BE-9D00-EF827887F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5499100"/>
                <a:ext cx="7620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F2AD4A7-7885-4437-9AE5-F7A0A7D17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5499100"/>
                <a:ext cx="8382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4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BBFD411-9B00-4F95-9EB7-7C2F49981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5499100"/>
                <a:ext cx="685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CCFBF38-85ED-4CC4-9BFB-016D434AD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5499100"/>
                <a:ext cx="1157288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E69D08-8889-4852-BB7C-D486135A7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4811714"/>
                <a:ext cx="1066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B77898E-C46F-4FF3-826A-EB7739F2F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811714"/>
                <a:ext cx="7620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430F1BD-D2FA-4C12-9E89-0A73AD927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4811714"/>
                <a:ext cx="8382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4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EDFD03-78D9-4B5D-AC66-948D90968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4811714"/>
                <a:ext cx="685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20DF80-704C-4EBE-8EBB-CA60DB1D6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4811714"/>
                <a:ext cx="1157288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90E47FE-3CE3-4DD5-90A9-E84AF8B7C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4124325"/>
                <a:ext cx="1066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67882B8-EDD4-4135-8620-063C481C7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124325"/>
                <a:ext cx="7620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CD4A246-658F-465A-8365-0B1FE72A2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4124325"/>
                <a:ext cx="8382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4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D2FA5A9-8674-4DA3-A5CA-682ABA1A0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4124325"/>
                <a:ext cx="685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C592A94-491F-4BBA-99DA-831FB0E1D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4124325"/>
                <a:ext cx="1157288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223E552-3B61-4160-B62A-6A92F4954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3436939"/>
                <a:ext cx="1066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7ED02AD-52B8-4998-A64C-4CEB8B3DB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436939"/>
                <a:ext cx="7620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BC3781-CB48-4839-84B7-249A91029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3436939"/>
                <a:ext cx="8382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2AE366-C9DE-4640-93FC-1EE66D593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3436939"/>
                <a:ext cx="685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2450715-480A-4F83-898B-4091B1E05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3436939"/>
                <a:ext cx="1157288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631FBCE-E4DE-4D9D-AB1C-FB8D61B03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2749550"/>
                <a:ext cx="1066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6CA2E43-64EB-46F3-95CE-BB6F27DAF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2749550"/>
                <a:ext cx="7620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D682036-AC70-457F-B63F-DE57F9492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2749550"/>
                <a:ext cx="8382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0E9AEC1-220B-4FDE-BE28-2FBD7CC8D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2749550"/>
                <a:ext cx="685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14399FD-37B1-4B20-AD77-AC78D3206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2749550"/>
                <a:ext cx="1157288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1D8B6A7-A7C8-45F9-A731-E7125A774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2062164"/>
                <a:ext cx="1066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E0869D6-CD35-4729-BB2D-67F083D20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2062164"/>
                <a:ext cx="7620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90C6BD5-95E5-4A0D-81DB-0F88AD88D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2062164"/>
                <a:ext cx="8382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8C6C180-9372-4D7E-BF84-536547C41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2062164"/>
                <a:ext cx="685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7DBB931-FED7-473B-8315-96292E998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2062164"/>
                <a:ext cx="1157288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B21DB3B-FDD4-414E-8170-D1686D68D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1374775"/>
                <a:ext cx="1066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B2BC05B-2931-4298-B0F4-24CC5B8EC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374775"/>
                <a:ext cx="7620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8C7048B-5721-4979-BCFE-E39176E40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1374775"/>
                <a:ext cx="8382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75B4C82-5DE2-46FF-AC21-5B1019C6B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1374775"/>
                <a:ext cx="685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7EA9A07-955B-4B76-BEC7-A1788DCC0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1374774"/>
                <a:ext cx="1157288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DD988AC-AA59-4575-9EF1-F9C7A7C0E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687389"/>
                <a:ext cx="1066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9A2BCFB-B9C2-490E-9480-CF210A3C0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687389"/>
                <a:ext cx="7620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DD767ED-25CB-47A9-A7D8-55B4170E3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687389"/>
                <a:ext cx="838200" cy="687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FA12A9B-9365-4DD8-BDE7-986319F5A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687389"/>
                <a:ext cx="685800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1C3192A-22F6-4100-A341-272E17377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687389"/>
                <a:ext cx="1157288" cy="687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BD2BCBE-43F6-4A9F-95C8-65513FFC7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2288" y="0"/>
                <a:ext cx="1066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D7EB21B-941E-4CEB-BACA-FDA14CCB7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0"/>
                <a:ext cx="7620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D83DEAF-9531-4BB2-84A0-AE08DE011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088" y="0"/>
                <a:ext cx="8382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301F2F4-18B9-4A86-B020-1E7DA21DC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288" y="0"/>
                <a:ext cx="685800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5D2844F-5D71-4EED-B2F3-FAF8A58D5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0" y="0"/>
                <a:ext cx="1157288" cy="68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lnSpc>
                    <a:spcPct val="85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2969DC-B535-48CD-BA74-86DA3031D48A}"/>
                </a:ext>
              </a:extLst>
            </p:cNvPr>
            <p:cNvSpPr/>
            <p:nvPr/>
          </p:nvSpPr>
          <p:spPr>
            <a:xfrm>
              <a:off x="3658322" y="231767"/>
              <a:ext cx="27494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 chia 2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8900898-D087-4043-B790-FC75C7130EEA}"/>
              </a:ext>
            </a:extLst>
          </p:cNvPr>
          <p:cNvSpPr txBox="1"/>
          <p:nvPr/>
        </p:nvSpPr>
        <p:spPr>
          <a:xfrm>
            <a:off x="1228447" y="607969"/>
            <a:ext cx="214651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3945A92-2F09-4BDB-9F5E-E8F2AF3E84A8}"/>
              </a:ext>
            </a:extLst>
          </p:cNvPr>
          <p:cNvSpPr/>
          <p:nvPr/>
        </p:nvSpPr>
        <p:spPr>
          <a:xfrm>
            <a:off x="5705349" y="854736"/>
            <a:ext cx="770923" cy="555853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D5E2D9F-91E4-4DFA-A870-3F34BE5353F5}"/>
              </a:ext>
            </a:extLst>
          </p:cNvPr>
          <p:cNvSpPr/>
          <p:nvPr/>
        </p:nvSpPr>
        <p:spPr>
          <a:xfrm>
            <a:off x="794951" y="1571151"/>
            <a:ext cx="44628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bị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tích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05CA5E8-D735-43C9-8EB1-4323E7EBE272}"/>
              </a:ext>
            </a:extLst>
          </p:cNvPr>
          <p:cNvSpPr/>
          <p:nvPr/>
        </p:nvSpPr>
        <p:spPr>
          <a:xfrm>
            <a:off x="7158144" y="854735"/>
            <a:ext cx="613685" cy="555853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DE1615A-5051-4CB3-AFCD-3B7B202461EE}"/>
              </a:ext>
            </a:extLst>
          </p:cNvPr>
          <p:cNvSpPr/>
          <p:nvPr/>
        </p:nvSpPr>
        <p:spPr>
          <a:xfrm>
            <a:off x="795736" y="2753678"/>
            <a:ext cx="4163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chia đều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FDC32F9-CD47-4556-B3CD-0EAF8B9D116B}"/>
              </a:ext>
            </a:extLst>
          </p:cNvPr>
          <p:cNvSpPr/>
          <p:nvPr/>
        </p:nvSpPr>
        <p:spPr>
          <a:xfrm>
            <a:off x="8487201" y="854731"/>
            <a:ext cx="770923" cy="55585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6E18E47-5259-4B26-B17B-74D2F7B4CAD1}"/>
              </a:ext>
            </a:extLst>
          </p:cNvPr>
          <p:cNvSpPr/>
          <p:nvPr/>
        </p:nvSpPr>
        <p:spPr>
          <a:xfrm>
            <a:off x="728451" y="3638318"/>
            <a:ext cx="4942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tăng dần từ 1 đến 10</a:t>
            </a:r>
          </a:p>
        </p:txBody>
      </p:sp>
    </p:spTree>
    <p:extLst>
      <p:ext uri="{BB962C8B-B14F-4D97-AF65-F5344CB8AC3E}">
        <p14:creationId xmlns:p14="http://schemas.microsoft.com/office/powerpoint/2010/main" val="97487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58" grpId="0" animBg="1"/>
      <p:bldP spid="59" grpId="0"/>
      <p:bldP spid="60" grpId="0" animBg="1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27FE9ACE-4858-448B-921C-20D3F4730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249" y="249537"/>
            <a:ext cx="10227212" cy="574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ADAF9A1B13FAB04C8E1BBC8B20F816FA" ma:contentTypeVersion="14" ma:contentTypeDescription="Tạo tài liệu mới." ma:contentTypeScope="" ma:versionID="e7c52ce872bd99ea7c848026750ae023">
  <xsd:schema xmlns:xsd="http://www.w3.org/2001/XMLSchema" xmlns:xs="http://www.w3.org/2001/XMLSchema" xmlns:p="http://schemas.microsoft.com/office/2006/metadata/properties" xmlns:ns2="e0398aed-fd81-4166-b90a-beed74f33910" xmlns:ns3="ceadc6ab-e18b-403e-a186-b90740c82487" targetNamespace="http://schemas.microsoft.com/office/2006/metadata/properties" ma:root="true" ma:fieldsID="c9da4bc49f2a6c0b906a51e541886a1f" ns2:_="" ns3:_="">
    <xsd:import namespace="e0398aed-fd81-4166-b90a-beed74f33910"/>
    <xsd:import namespace="ceadc6ab-e18b-403e-a186-b90740c824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98aed-fd81-4166-b90a-beed74f339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bdab5743-e4d3-4563-9292-432e95478f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dc6ab-e18b-403e-a186-b90740c8248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e0398aed-fd81-4166-b90a-beed74f33910" xsi:nil="true"/>
    <SharedWithUsers xmlns="ceadc6ab-e18b-403e-a186-b90740c82487">
      <UserInfo>
        <DisplayName/>
        <AccountId xsi:nil="true"/>
        <AccountType/>
      </UserInfo>
    </SharedWithUsers>
    <lcf76f155ced4ddcb4097134ff3c332f xmlns="e0398aed-fd81-4166-b90a-beed74f3391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361B42-A257-458D-B6B8-55A77052C1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398aed-fd81-4166-b90a-beed74f33910"/>
    <ds:schemaRef ds:uri="ceadc6ab-e18b-403e-a186-b90740c824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A8D009-DD83-4E1A-9658-8FFEFCD1ABB4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ceadc6ab-e18b-403e-a186-b90740c82487"/>
    <ds:schemaRef ds:uri="http://www.w3.org/XML/1998/namespace"/>
    <ds:schemaRef ds:uri="http://schemas.microsoft.com/office/infopath/2007/PartnerControls"/>
    <ds:schemaRef ds:uri="e0398aed-fd81-4166-b90a-beed74f3391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E5B36E8-A36F-4D12-BB81-14ABDA698B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3686</TotalTime>
  <Words>824</Words>
  <Application>Microsoft Office PowerPoint</Application>
  <PresentationFormat>Widescreen</PresentationFormat>
  <Paragraphs>375</Paragraphs>
  <Slides>27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微软雅黑</vt:lpstr>
      <vt:lpstr>宋体</vt:lpstr>
      <vt:lpstr>.VnArial</vt:lpstr>
      <vt:lpstr>Arial</vt:lpstr>
      <vt:lpstr>Bellota Text</vt:lpstr>
      <vt:lpstr>Calibri</vt:lpstr>
      <vt:lpstr>Calibri Light</vt:lpstr>
      <vt:lpstr>Cambria Math</vt:lpstr>
      <vt:lpstr>HP001 4 hàng</vt:lpstr>
      <vt:lpstr>HP001 5 hàng</vt:lpstr>
      <vt:lpstr>Lobster</vt:lpstr>
      <vt:lpstr>Odibee Sans</vt:lpstr>
      <vt:lpstr>Pacifico</vt:lpstr>
      <vt:lpstr>Snap ITC</vt:lpstr>
      <vt:lpstr>Times New Roman</vt:lpstr>
      <vt:lpstr>UTM Cookies</vt:lpstr>
      <vt:lpstr>Office Theme</vt:lpstr>
      <vt:lpstr>2_Office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423</cp:revision>
  <dcterms:created xsi:type="dcterms:W3CDTF">2021-06-02T01:34:28Z</dcterms:created>
  <dcterms:modified xsi:type="dcterms:W3CDTF">2025-07-19T02:08:18Z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0x010100ADAF9A1B13FAB04C8E1BBC8B20F816FA</vt:lpwstr>
  </property>
  <property fmtid="{D5CDD505-2E9C-101B-9397-08002B2CF9AE}" pid="3" name="Order">
    <vt:lpwstr>21736200.0000000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