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396" r:id="rId2"/>
    <p:sldId id="397" r:id="rId3"/>
    <p:sldId id="398" r:id="rId4"/>
    <p:sldId id="403" r:id="rId5"/>
    <p:sldId id="400" r:id="rId6"/>
    <p:sldId id="401" r:id="rId7"/>
    <p:sldId id="462" r:id="rId8"/>
    <p:sldId id="452" r:id="rId9"/>
    <p:sldId id="445" r:id="rId10"/>
    <p:sldId id="453" r:id="rId11"/>
    <p:sldId id="464" r:id="rId12"/>
    <p:sldId id="463" r:id="rId13"/>
    <p:sldId id="438" r:id="rId14"/>
    <p:sldId id="408" r:id="rId15"/>
    <p:sldId id="467" r:id="rId16"/>
    <p:sldId id="466" r:id="rId17"/>
    <p:sldId id="465" r:id="rId18"/>
    <p:sldId id="457" r:id="rId19"/>
    <p:sldId id="458" r:id="rId20"/>
    <p:sldId id="460" r:id="rId21"/>
    <p:sldId id="456" r:id="rId22"/>
    <p:sldId id="407" r:id="rId23"/>
    <p:sldId id="428" r:id="rId24"/>
    <p:sldId id="331" r:id="rId25"/>
    <p:sldId id="468" r:id="rId26"/>
    <p:sldId id="45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339966"/>
    <a:srgbClr val="00CC66"/>
    <a:srgbClr val="FF0066"/>
    <a:srgbClr val="FF6699"/>
    <a:srgbClr val="FF33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94342" autoAdjust="0"/>
  </p:normalViewPr>
  <p:slideViewPr>
    <p:cSldViewPr snapToGrid="0">
      <p:cViewPr varScale="1">
        <p:scale>
          <a:sx n="75" d="100"/>
          <a:sy n="75" d="100"/>
        </p:scale>
        <p:origin x="41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8749B-3CAC-4240-A381-9ED509CC998C}" type="datetimeFigureOut">
              <a:rPr lang="en-US" smtClean="0"/>
              <a:pPr/>
              <a:t>7/19/2025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6948C-120A-4DC4-ABA5-898F401C16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772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819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6041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3" name="文本占位符 60418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1024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21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37400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6041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3" name="文本占位符 60418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1024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22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3605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844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6041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3" name="文本占位符 60418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1024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6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4549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6041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3" name="文本占位符 60418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1024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7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1610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6948C-120A-4DC4-ABA5-898F401C160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83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6041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3" name="文本占位符 60418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1024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14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3268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6041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3" name="文本占位符 60418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1024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15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5022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6041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3" name="文本占位符 60418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1024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16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3767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6041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3" name="文本占位符 60418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1024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17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7820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pPr/>
              <a:t>7/19/2025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65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pPr/>
              <a:t>7/19/2025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19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pPr/>
              <a:t>7/19/2025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007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pPr/>
              <a:t>7/19/2025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691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pPr/>
              <a:t>7/19/2025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162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pPr/>
              <a:t>7/19/2025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450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pPr/>
              <a:t>7/19/2025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70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pPr/>
              <a:t>7/19/2025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739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pPr/>
              <a:t>7/19/2025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584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pPr/>
              <a:t>7/19/2025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50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pPr/>
              <a:t>7/19/2025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536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50D7D-F74F-4262-B4FB-2AD91599BE64}" type="datetimeFigureOut">
              <a:rPr lang="en-US" smtClean="0"/>
              <a:pPr/>
              <a:t>7/19/2025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0BFE2-0032-460B-A3C4-558DC957E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990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6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.jpeg"/><Relationship Id="rId2" Type="http://schemas.openxmlformats.org/officeDocument/2006/relationships/audio" Target="../media/media1.mp3"/><Relationship Id="rId16" Type="http://schemas.microsoft.com/office/2007/relationships/hdphoto" Target="../media/hdphoto1.wdp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5.png"/><Relationship Id="rId5" Type="http://schemas.openxmlformats.org/officeDocument/2006/relationships/audio" Target="NULL" TargetMode="External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Relationship Id="rId1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3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microsoft.com/office/2007/relationships/hdphoto" Target="../media/hdphoto3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8.png"/><Relationship Id="rId5" Type="http://schemas.openxmlformats.org/officeDocument/2006/relationships/audio" Target="NULL" TargetMode="External"/><Relationship Id="rId15" Type="http://schemas.openxmlformats.org/officeDocument/2006/relationships/image" Target="../media/image5.png"/><Relationship Id="rId10" Type="http://schemas.openxmlformats.org/officeDocument/2006/relationships/image" Target="../media/image7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Relationship Id="rId1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.jpe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5.png"/><Relationship Id="rId17" Type="http://schemas.microsoft.com/office/2007/relationships/hdphoto" Target="../media/hdphoto1.wdp"/><Relationship Id="rId2" Type="http://schemas.openxmlformats.org/officeDocument/2006/relationships/audio" Target="../media/media1.mp3"/><Relationship Id="rId16" Type="http://schemas.openxmlformats.org/officeDocument/2006/relationships/image" Target="../media/image3.pn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9.png"/><Relationship Id="rId5" Type="http://schemas.openxmlformats.org/officeDocument/2006/relationships/audio" Target="NULL" TargetMode="External"/><Relationship Id="rId15" Type="http://schemas.microsoft.com/office/2007/relationships/hdphoto" Target="../media/hdphoto4.wdp"/><Relationship Id="rId10" Type="http://schemas.openxmlformats.org/officeDocument/2006/relationships/notesSlide" Target="../notesSlides/notesSlide2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NULL" TargetMode="External"/><Relationship Id="rId7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2.xml"/><Relationship Id="rId10" Type="http://schemas.microsoft.com/office/2007/relationships/hdphoto" Target="../media/hdphoto1.wdp"/><Relationship Id="rId4" Type="http://schemas.microsoft.com/office/2007/relationships/media" Target="../media/media3.mp3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3505200"/>
            <a:ext cx="12420600" cy="3327400"/>
          </a:xfrm>
          <a:prstGeom prst="rect">
            <a:avLst/>
          </a:prstGeo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4" r="-2133" b="21481"/>
          <a:stretch>
            <a:fillRect/>
          </a:stretch>
        </p:blipFill>
        <p:spPr bwMode="auto">
          <a:xfrm>
            <a:off x="-76200" y="97129"/>
            <a:ext cx="12725400" cy="455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3965536" y="3472269"/>
            <a:ext cx="4489528" cy="359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68874" y="97129"/>
            <a:ext cx="9140864" cy="838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742950" indent="-742950" algn="ctr"/>
            <a:r>
              <a:rPr lang="en-US" sz="36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3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3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bus </a:t>
            </a:r>
            <a:r>
              <a:rPr lang="en-US" sz="36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3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endParaRPr lang="en-US" sz="36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293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19" y="-3972"/>
            <a:ext cx="5059679" cy="43403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579" y="0"/>
            <a:ext cx="4571999" cy="43363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19884" y="4413504"/>
            <a:ext cx="97346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những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0110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6" y="1309058"/>
            <a:ext cx="3593919" cy="25298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972" y="1309058"/>
            <a:ext cx="3262261" cy="25848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406" y="1346665"/>
            <a:ext cx="3425951" cy="25869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53" y="4188314"/>
            <a:ext cx="3545148" cy="26495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202" y="4188313"/>
            <a:ext cx="3452142" cy="26495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361" y="4188313"/>
            <a:ext cx="3304030" cy="258342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3296" y="280417"/>
            <a:ext cx="11728704" cy="1077218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những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altLang="zh-CN" sz="320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Muốn</a:t>
            </a: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an </a:t>
            </a:r>
            <a:r>
              <a:rPr lang="en-US" altLang="zh-CN" sz="320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toàn</a:t>
            </a: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các</a:t>
            </a: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con </a:t>
            </a:r>
            <a:r>
              <a:rPr lang="en-US" altLang="zh-CN" sz="320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cần</a:t>
            </a: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làm</a:t>
            </a: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gì</a:t>
            </a: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04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66" y="365125"/>
            <a:ext cx="10760034" cy="1325563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4833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49995" y="1189822"/>
            <a:ext cx="9342304" cy="35914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39"/>
          <p:cNvSpPr txBox="1"/>
          <p:nvPr/>
        </p:nvSpPr>
        <p:spPr>
          <a:xfrm flipH="1">
            <a:off x="736268" y="1158240"/>
            <a:ext cx="9189929" cy="357789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just"/>
            <a:endParaRPr lang="en-US" altLang="zh-CN" sz="2800" u="sng" dirty="0">
              <a:solidFill>
                <a:srgbClr val="FFFF00"/>
              </a:solidFill>
              <a:latin typeface="Arial" panose="020B0604020202020204" pitchFamily="34" charset="0"/>
              <a:ea typeface="Microsoft YaHei" panose="020B0503020204020204" charset="-122"/>
              <a:cs typeface="Arial" panose="020B0604020202020204" pitchFamily="34" charset="0"/>
              <a:sym typeface="Microsoft YaHei" panose="020B0503020204020204" charset="-122"/>
            </a:endParaRPr>
          </a:p>
          <a:p>
            <a:pPr algn="just"/>
            <a:r>
              <a:rPr lang="en-US" altLang="zh-CN" sz="2800" dirty="0">
                <a:solidFill>
                  <a:srgbClr val="FFFF00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  <a:sym typeface="Microsoft YaHei" panose="020B0503020204020204" charset="-122"/>
              </a:rPr>
              <a:t>    </a:t>
            </a:r>
            <a:r>
              <a:rPr lang="en-US" altLang="zh-CN" sz="4000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Ở </a:t>
            </a:r>
            <a:r>
              <a:rPr lang="en-US" altLang="zh-CN" sz="4000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trường</a:t>
            </a:r>
            <a:r>
              <a:rPr lang="en-US" altLang="zh-CN" sz="4000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lang="en-US" altLang="zh-CN" sz="4000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chúng</a:t>
            </a:r>
            <a:r>
              <a:rPr lang="en-US" altLang="zh-CN" sz="4000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ta </a:t>
            </a:r>
            <a:r>
              <a:rPr lang="en-US" altLang="zh-CN" sz="4000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tham</a:t>
            </a:r>
            <a:r>
              <a:rPr lang="en-US" altLang="zh-CN" sz="4000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lang="en-US" altLang="zh-CN" sz="4000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gia</a:t>
            </a:r>
            <a:r>
              <a:rPr lang="en-US" altLang="zh-CN" sz="4000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lang="en-US" altLang="zh-CN" sz="4000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rất</a:t>
            </a:r>
            <a:r>
              <a:rPr lang="en-US" altLang="zh-CN" sz="4000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lang="en-US" altLang="zh-CN" sz="4000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nhiều</a:t>
            </a:r>
            <a:r>
              <a:rPr lang="en-US" altLang="zh-CN" sz="4000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lang="en-US" altLang="zh-CN" sz="4000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các</a:t>
            </a:r>
            <a:r>
              <a:rPr lang="en-US" altLang="zh-CN" sz="4000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lang="en-US" altLang="zh-CN" sz="4000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hoạt</a:t>
            </a:r>
            <a:r>
              <a:rPr lang="en-US" altLang="zh-CN" sz="4000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động </a:t>
            </a:r>
            <a:r>
              <a:rPr lang="en-US" altLang="zh-CN" sz="4000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khác</a:t>
            </a:r>
            <a:r>
              <a:rPr lang="en-US" altLang="zh-CN" sz="4000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lang="en-US" altLang="zh-CN" sz="4000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nhau</a:t>
            </a:r>
            <a:r>
              <a:rPr lang="en-US" altLang="zh-CN" sz="4000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. </a:t>
            </a:r>
            <a:r>
              <a:rPr lang="en-US" altLang="zh-CN" sz="4000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Để</a:t>
            </a:r>
            <a:r>
              <a:rPr lang="en-US" altLang="zh-CN" sz="4000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an </a:t>
            </a:r>
            <a:r>
              <a:rPr lang="en-US" altLang="zh-CN" sz="4000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toàn</a:t>
            </a:r>
            <a:r>
              <a:rPr lang="en-US" altLang="zh-CN" sz="4000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lang="en-US" altLang="zh-CN" sz="4000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các</a:t>
            </a:r>
            <a:r>
              <a:rPr lang="en-US" altLang="zh-CN" sz="4000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con </a:t>
            </a:r>
            <a:r>
              <a:rPr lang="en-US" altLang="zh-CN" sz="4000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cần</a:t>
            </a:r>
            <a:r>
              <a:rPr lang="en-US" altLang="zh-CN" sz="4000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lang="en-US" altLang="zh-CN" sz="4000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chú</a:t>
            </a:r>
            <a:r>
              <a:rPr lang="en-US" altLang="zh-CN" sz="4000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ý </a:t>
            </a:r>
            <a:r>
              <a:rPr lang="en-US" altLang="zh-CN" sz="4000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quan</a:t>
            </a:r>
            <a:r>
              <a:rPr lang="en-US" altLang="zh-CN" sz="4000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lang="en-US" altLang="zh-CN" sz="4000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sát</a:t>
            </a:r>
            <a:r>
              <a:rPr lang="en-US" altLang="zh-CN" sz="4000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những </a:t>
            </a:r>
            <a:r>
              <a:rPr lang="en-US" altLang="zh-CN" sz="4000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tình</a:t>
            </a:r>
            <a:r>
              <a:rPr lang="en-US" altLang="zh-CN" sz="4000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lang="en-US" altLang="zh-CN" sz="4000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huống</a:t>
            </a:r>
            <a:r>
              <a:rPr lang="en-US" altLang="zh-CN" sz="4000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lang="en-US" altLang="zh-CN" sz="4000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để</a:t>
            </a:r>
            <a:r>
              <a:rPr lang="en-US" altLang="zh-CN" sz="4000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lang="en-US" altLang="zh-CN" sz="4000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tránh</a:t>
            </a:r>
            <a:r>
              <a:rPr lang="en-US" altLang="zh-CN" sz="4000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 </a:t>
            </a:r>
            <a:r>
              <a:rPr lang="en-US" altLang="zh-CN" sz="4000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nguy</a:t>
            </a:r>
            <a:r>
              <a:rPr lang="en-US" altLang="zh-CN" sz="4000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lang="en-US" altLang="zh-CN" sz="4000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hiểm</a:t>
            </a:r>
            <a:r>
              <a:rPr lang="en-US" altLang="zh-CN" sz="4000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lang="en-US" altLang="zh-CN" sz="4000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có</a:t>
            </a:r>
            <a:r>
              <a:rPr lang="en-US" altLang="zh-CN" sz="4000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lang="en-US" altLang="zh-CN" sz="4000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thể</a:t>
            </a:r>
            <a:r>
              <a:rPr lang="en-US" altLang="zh-CN" sz="4000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lang="en-US" altLang="zh-CN" sz="4000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gây</a:t>
            </a:r>
            <a:r>
              <a:rPr lang="en-US" altLang="zh-CN" sz="4000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 </a:t>
            </a:r>
            <a:r>
              <a:rPr lang="en-US" altLang="zh-CN" sz="4000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ra</a:t>
            </a:r>
            <a:r>
              <a:rPr lang="en-US" altLang="zh-CN" sz="4000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lang="en-US" altLang="zh-CN" sz="4000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cho</a:t>
            </a:r>
            <a:r>
              <a:rPr lang="en-US" altLang="zh-CN" sz="4000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lang="en-US" altLang="zh-CN" sz="4000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bản</a:t>
            </a:r>
            <a:r>
              <a:rPr lang="en-US" altLang="zh-CN" sz="4000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thân </a:t>
            </a:r>
            <a:r>
              <a:rPr lang="en-US" altLang="zh-CN" sz="4000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và</a:t>
            </a:r>
            <a:r>
              <a:rPr lang="en-US" altLang="zh-CN" sz="4000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những </a:t>
            </a:r>
            <a:r>
              <a:rPr lang="en-US" altLang="zh-CN" sz="4000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người</a:t>
            </a:r>
            <a:r>
              <a:rPr lang="en-US" altLang="zh-CN" sz="4000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xung quanh.</a:t>
            </a:r>
          </a:p>
        </p:txBody>
      </p:sp>
      <p:sp>
        <p:nvSpPr>
          <p:cNvPr id="2" name="Rectangle 1"/>
          <p:cNvSpPr/>
          <p:nvPr/>
        </p:nvSpPr>
        <p:spPr>
          <a:xfrm>
            <a:off x="2327564" y="487680"/>
            <a:ext cx="457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Kết</a:t>
            </a:r>
            <a:r>
              <a:rPr lang="en-US" altLang="zh-CN" sz="480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lang="en-US" altLang="zh-CN" sz="480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luận</a:t>
            </a:r>
            <a:endParaRPr lang="en-US" altLang="zh-CN" sz="4800" dirty="0"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  <a:sym typeface="Microsoft YaHei" panose="020B0503020204020204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758" y="1158240"/>
            <a:ext cx="3440782" cy="474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5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ext Box 6"/>
          <p:cNvSpPr txBox="1"/>
          <p:nvPr/>
        </p:nvSpPr>
        <p:spPr>
          <a:xfrm>
            <a:off x="474774" y="925689"/>
            <a:ext cx="10466173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5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Hoạt</a:t>
            </a:r>
            <a:r>
              <a:rPr lang="en-US" altLang="zh-CN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động</a:t>
            </a:r>
            <a:r>
              <a:rPr lang="en-US" altLang="zh-CN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thực</a:t>
            </a:r>
            <a:r>
              <a:rPr lang="en-US" altLang="zh-CN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hành</a:t>
            </a:r>
            <a:endParaRPr lang="en-US" altLang="zh-CN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218" y="2009423"/>
            <a:ext cx="11875911" cy="3970318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1.Ở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những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2.Nêu những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3.Cần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21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图片 39940" descr="1-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443" y="4492598"/>
            <a:ext cx="4948767" cy="28723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3" name="图片 39942" descr="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5855" y="4591500"/>
            <a:ext cx="2773020" cy="2266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Cloud 8"/>
          <p:cNvSpPr/>
          <p:nvPr/>
        </p:nvSpPr>
        <p:spPr>
          <a:xfrm>
            <a:off x="118753" y="1401288"/>
            <a:ext cx="12366324" cy="359822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Tiệt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</a:t>
            </a:r>
          </a:p>
          <a:p>
            <a:pPr algn="ctr"/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bịt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..</a:t>
            </a:r>
          </a:p>
        </p:txBody>
      </p:sp>
      <p:sp>
        <p:nvSpPr>
          <p:cNvPr id="2" name="Rectangle 1"/>
          <p:cNvSpPr/>
          <p:nvPr/>
        </p:nvSpPr>
        <p:spPr>
          <a:xfrm>
            <a:off x="468651" y="565862"/>
            <a:ext cx="125688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Ở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những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87267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图片 39940" descr="1-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76033"/>
            <a:ext cx="4948767" cy="28723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3" name="图片 39942" descr="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5579" y="4537695"/>
            <a:ext cx="3478509" cy="260272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Cloud 7"/>
          <p:cNvSpPr/>
          <p:nvPr/>
        </p:nvSpPr>
        <p:spPr>
          <a:xfrm>
            <a:off x="593766" y="1270660"/>
            <a:ext cx="11507190" cy="387135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trèo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lớp,bắn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...</a:t>
            </a:r>
          </a:p>
        </p:txBody>
      </p:sp>
      <p:sp>
        <p:nvSpPr>
          <p:cNvPr id="2" name="Rectangle 1"/>
          <p:cNvSpPr/>
          <p:nvPr/>
        </p:nvSpPr>
        <p:spPr>
          <a:xfrm>
            <a:off x="712519" y="376767"/>
            <a:ext cx="93340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2.Nêu những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03451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图片 39941" descr="1-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2645" y="376767"/>
            <a:ext cx="12202583" cy="670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1" name="图片 39940" descr="1-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310" y="3839816"/>
            <a:ext cx="4948767" cy="28723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3" name="图片 39942" descr="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4309" y="2616657"/>
            <a:ext cx="3795184" cy="357751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 Box 1"/>
          <p:cNvSpPr txBox="1"/>
          <p:nvPr/>
        </p:nvSpPr>
        <p:spPr>
          <a:xfrm>
            <a:off x="696037" y="941462"/>
            <a:ext cx="9190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83889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6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2" y="319882"/>
            <a:ext cx="5076092" cy="3044642"/>
          </a:xfrm>
        </p:spPr>
      </p:pic>
      <p:pic>
        <p:nvPicPr>
          <p:cNvPr id="6" name="Content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355" y="125596"/>
            <a:ext cx="4994029" cy="3098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347" y="3364524"/>
            <a:ext cx="6544019" cy="313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8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21" y="3352797"/>
            <a:ext cx="5702158" cy="3329356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755" y="-1"/>
            <a:ext cx="5465983" cy="311833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60" y="0"/>
            <a:ext cx="4772209" cy="3118337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9" y="3118336"/>
            <a:ext cx="4598871" cy="334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56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55" b="25080"/>
          <a:stretch>
            <a:fillRect/>
          </a:stretch>
        </p:blipFill>
        <p:spPr bwMode="auto">
          <a:xfrm>
            <a:off x="0" y="2"/>
            <a:ext cx="12649200" cy="457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996593" y="152402"/>
            <a:ext cx="10099854" cy="114299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Ở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81150" y="1577657"/>
            <a:ext cx="2821940" cy="94932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30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Tắm</a:t>
            </a:r>
            <a:r>
              <a:rPr lang="en-US" sz="30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gội</a:t>
            </a:r>
            <a:r>
              <a:rPr lang="en-US" sz="30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endParaRPr lang="en-US" sz="3000" b="1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83416" y="1485900"/>
            <a:ext cx="3645876" cy="113284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 </a:t>
            </a:r>
            <a:r>
              <a:rPr lang="en-US" sz="30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0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0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30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thảo</a:t>
            </a:r>
            <a:r>
              <a:rPr lang="en-US" sz="30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luận</a:t>
            </a:r>
            <a:r>
              <a:rPr lang="en-US" sz="30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r>
              <a:rPr lang="en-US" sz="30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85426" y="1528762"/>
            <a:ext cx="2711450" cy="113347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30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0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chợ,đi</a:t>
            </a:r>
            <a:r>
              <a:rPr lang="en-US" sz="30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siêu</a:t>
            </a:r>
            <a:r>
              <a:rPr lang="en-US" sz="30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thị</a:t>
            </a:r>
            <a:r>
              <a:rPr lang="en-US" sz="30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-25146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-2324100" y="1485900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4871378" y="70104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1"/>
            <a:ext cx="12191999" cy="2285999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6267" r="942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05"/>
          <a:stretch>
            <a:fillRect/>
          </a:stretch>
        </p:blipFill>
        <p:spPr bwMode="auto">
          <a:xfrm>
            <a:off x="2362199" y="2362200"/>
            <a:ext cx="1830153" cy="248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10287000" y="2362201"/>
            <a:ext cx="5486400" cy="439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012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68334 0.00324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90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4 L -1.69166 0.01296 " pathEditMode="relative" rAng="0" ptsTypes="AA">
                                      <p:cBhvr>
                                        <p:cTn id="48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058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815" y="-67774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6412" y="-250909"/>
            <a:ext cx="14657696" cy="7385538"/>
          </a:xfrm>
        </p:spPr>
      </p:pic>
    </p:spTree>
    <p:extLst>
      <p:ext uri="{BB962C8B-B14F-4D97-AF65-F5344CB8AC3E}">
        <p14:creationId xmlns:p14="http://schemas.microsoft.com/office/powerpoint/2010/main" val="156026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05080" y="1652530"/>
            <a:ext cx="8615190" cy="2302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9941" name="图片 39940" descr="1-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89" y="4188018"/>
            <a:ext cx="4948767" cy="287231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Rectangle 5"/>
          <p:cNvSpPr/>
          <p:nvPr/>
        </p:nvSpPr>
        <p:spPr>
          <a:xfrm>
            <a:off x="795648" y="237506"/>
            <a:ext cx="68758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335" y="-476299"/>
            <a:ext cx="4602954" cy="5548328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05641" y="1116282"/>
            <a:ext cx="8703612" cy="416823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</a:p>
          <a:p>
            <a:pPr algn="ctr"/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64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图片 39941" descr="1-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2645" y="376767"/>
            <a:ext cx="12202583" cy="670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1" name="图片 39940" descr="1-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20233" y="4210051"/>
            <a:ext cx="4948767" cy="28723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3" name="图片 39942" descr="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1142" y="1075730"/>
            <a:ext cx="3795184" cy="67754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2" name="Text Box 6"/>
          <p:cNvSpPr txBox="1"/>
          <p:nvPr/>
        </p:nvSpPr>
        <p:spPr>
          <a:xfrm>
            <a:off x="-1020233" y="1606062"/>
            <a:ext cx="10152185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5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Hoạt</a:t>
            </a:r>
            <a:r>
              <a:rPr lang="en-US" altLang="zh-CN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động</a:t>
            </a:r>
            <a:r>
              <a:rPr lang="en-US" altLang="zh-CN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vận</a:t>
            </a:r>
            <a:r>
              <a:rPr lang="en-US" altLang="zh-CN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dụng</a:t>
            </a:r>
            <a:endParaRPr lang="zh-CN" altLang="en-US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044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46" y="162811"/>
            <a:ext cx="10365048" cy="3360816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7" y="3523627"/>
            <a:ext cx="8668011" cy="3382028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7839182" y="821932"/>
            <a:ext cx="3352800" cy="3991399"/>
          </a:xfrm>
          <a:prstGeom prst="cloudCallout">
            <a:avLst>
              <a:gd name="adj1" fmla="val -68559"/>
              <a:gd name="adj2" fmla="val 35264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4000"/>
              </a:lnSpc>
            </a:pPr>
            <a:r>
              <a:rPr lang="en-US" sz="2667" dirty="0" err="1">
                <a:solidFill>
                  <a:srgbClr val="002060"/>
                </a:solidFill>
              </a:rPr>
              <a:t>Nếu</a:t>
            </a:r>
            <a:r>
              <a:rPr lang="en-US" sz="2667" dirty="0">
                <a:solidFill>
                  <a:srgbClr val="002060"/>
                </a:solidFill>
              </a:rPr>
              <a:t> </a:t>
            </a:r>
            <a:r>
              <a:rPr lang="en-US" sz="2667" dirty="0" err="1">
                <a:solidFill>
                  <a:srgbClr val="002060"/>
                </a:solidFill>
              </a:rPr>
              <a:t>có</a:t>
            </a:r>
            <a:r>
              <a:rPr lang="en-US" sz="2667" dirty="0">
                <a:solidFill>
                  <a:srgbClr val="002060"/>
                </a:solidFill>
              </a:rPr>
              <a:t> </a:t>
            </a:r>
            <a:r>
              <a:rPr lang="en-US" sz="2667" dirty="0" err="1">
                <a:solidFill>
                  <a:srgbClr val="002060"/>
                </a:solidFill>
              </a:rPr>
              <a:t>mặt</a:t>
            </a:r>
            <a:r>
              <a:rPr lang="en-US" sz="2667" dirty="0">
                <a:solidFill>
                  <a:srgbClr val="002060"/>
                </a:solidFill>
              </a:rPr>
              <a:t> </a:t>
            </a:r>
            <a:r>
              <a:rPr lang="en-US" sz="2667" dirty="0" err="1">
                <a:solidFill>
                  <a:srgbClr val="002060"/>
                </a:solidFill>
              </a:rPr>
              <a:t>trong</a:t>
            </a:r>
            <a:r>
              <a:rPr lang="en-US" sz="2667" dirty="0">
                <a:solidFill>
                  <a:srgbClr val="002060"/>
                </a:solidFill>
              </a:rPr>
              <a:t> </a:t>
            </a:r>
            <a:r>
              <a:rPr lang="en-US" sz="2667" dirty="0" err="1">
                <a:solidFill>
                  <a:srgbClr val="002060"/>
                </a:solidFill>
              </a:rPr>
              <a:t>mỗi</a:t>
            </a:r>
            <a:r>
              <a:rPr lang="en-US" sz="2667" dirty="0">
                <a:solidFill>
                  <a:srgbClr val="002060"/>
                </a:solidFill>
              </a:rPr>
              <a:t> </a:t>
            </a:r>
            <a:r>
              <a:rPr lang="en-US" sz="2667" dirty="0" err="1">
                <a:solidFill>
                  <a:srgbClr val="002060"/>
                </a:solidFill>
              </a:rPr>
              <a:t>tình</a:t>
            </a:r>
            <a:r>
              <a:rPr lang="en-US" sz="2667" dirty="0">
                <a:solidFill>
                  <a:srgbClr val="002060"/>
                </a:solidFill>
              </a:rPr>
              <a:t> </a:t>
            </a:r>
            <a:r>
              <a:rPr lang="en-US" sz="2667" dirty="0" err="1">
                <a:solidFill>
                  <a:srgbClr val="002060"/>
                </a:solidFill>
              </a:rPr>
              <a:t>huống</a:t>
            </a:r>
            <a:r>
              <a:rPr lang="en-US" sz="2667" dirty="0">
                <a:solidFill>
                  <a:srgbClr val="002060"/>
                </a:solidFill>
              </a:rPr>
              <a:t> </a:t>
            </a:r>
            <a:r>
              <a:rPr lang="en-US" sz="2667" dirty="0" err="1">
                <a:solidFill>
                  <a:srgbClr val="002060"/>
                </a:solidFill>
              </a:rPr>
              <a:t>trên</a:t>
            </a:r>
            <a:r>
              <a:rPr lang="en-US" sz="2667" dirty="0">
                <a:solidFill>
                  <a:srgbClr val="002060"/>
                </a:solidFill>
              </a:rPr>
              <a:t>, con  </a:t>
            </a:r>
            <a:r>
              <a:rPr lang="en-US" sz="2667" dirty="0" err="1">
                <a:solidFill>
                  <a:srgbClr val="002060"/>
                </a:solidFill>
              </a:rPr>
              <a:t>sẽ</a:t>
            </a:r>
            <a:r>
              <a:rPr lang="en-US" sz="2667" dirty="0">
                <a:solidFill>
                  <a:srgbClr val="002060"/>
                </a:solidFill>
              </a:rPr>
              <a:t> </a:t>
            </a:r>
            <a:r>
              <a:rPr lang="en-US" sz="2667" dirty="0" err="1">
                <a:solidFill>
                  <a:srgbClr val="002060"/>
                </a:solidFill>
              </a:rPr>
              <a:t>nói</a:t>
            </a:r>
            <a:r>
              <a:rPr lang="en-US" sz="2667" dirty="0">
                <a:solidFill>
                  <a:srgbClr val="002060"/>
                </a:solidFill>
              </a:rPr>
              <a:t> </a:t>
            </a:r>
            <a:r>
              <a:rPr lang="en-US" sz="2667" dirty="0" err="1">
                <a:solidFill>
                  <a:srgbClr val="002060"/>
                </a:solidFill>
              </a:rPr>
              <a:t>gì</a:t>
            </a:r>
            <a:r>
              <a:rPr lang="en-US" sz="2667" dirty="0">
                <a:solidFill>
                  <a:srgbClr val="002060"/>
                </a:solidFill>
              </a:rPr>
              <a:t> </a:t>
            </a:r>
            <a:r>
              <a:rPr lang="en-US" sz="2667" dirty="0" err="1">
                <a:solidFill>
                  <a:srgbClr val="002060"/>
                </a:solidFill>
              </a:rPr>
              <a:t>với</a:t>
            </a:r>
            <a:r>
              <a:rPr lang="en-US" sz="2667" dirty="0">
                <a:solidFill>
                  <a:srgbClr val="002060"/>
                </a:solidFill>
              </a:rPr>
              <a:t> </a:t>
            </a:r>
            <a:r>
              <a:rPr lang="en-US" sz="2667" dirty="0" err="1">
                <a:solidFill>
                  <a:srgbClr val="002060"/>
                </a:solidFill>
              </a:rPr>
              <a:t>các</a:t>
            </a:r>
            <a:r>
              <a:rPr lang="en-US" sz="2667" dirty="0">
                <a:solidFill>
                  <a:srgbClr val="002060"/>
                </a:solidFill>
              </a:rPr>
              <a:t> </a:t>
            </a:r>
            <a:r>
              <a:rPr lang="en-US" sz="2667" dirty="0" err="1">
                <a:solidFill>
                  <a:srgbClr val="002060"/>
                </a:solidFill>
              </a:rPr>
              <a:t>bạn</a:t>
            </a:r>
            <a:r>
              <a:rPr lang="en-US" sz="2667" dirty="0">
                <a:solidFill>
                  <a:srgbClr val="00206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4901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-1"/>
            <a:ext cx="12379568" cy="6646985"/>
          </a:xfrm>
        </p:spPr>
      </p:pic>
    </p:spTree>
    <p:extLst>
      <p:ext uri="{BB962C8B-B14F-4D97-AF65-F5344CB8AC3E}">
        <p14:creationId xmlns:p14="http://schemas.microsoft.com/office/powerpoint/2010/main" val="22861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48" y="650632"/>
            <a:ext cx="11176001" cy="6557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2728425" y="3086535"/>
            <a:ext cx="6906382" cy="8430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269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4269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4269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97121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2"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7395" l="6550" r="92652">
                        <a14:foregroundMark x1="30192" y1="95130" x2="43291" y2="87542"/>
                        <a14:foregroundMark x1="37220" y1="86070" x2="26198" y2="93318"/>
                        <a14:foregroundMark x1="61182" y1="86636" x2="73003" y2="94224"/>
                        <a14:foregroundMark x1="57987" y1="89921" x2="61661" y2="921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3600" y="3352800"/>
            <a:ext cx="2003681" cy="2292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2040890" y="0"/>
            <a:ext cx="9260840" cy="14859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78785" y="1756400"/>
            <a:ext cx="2894894" cy="16002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cơm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669867" y="1846888"/>
            <a:ext cx="2760133" cy="150591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Nhảy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dây</a:t>
            </a:r>
            <a:endParaRPr lang="en-US" sz="3600" b="1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25015" y="1756400"/>
            <a:ext cx="3369415" cy="16002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bảng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10287000" y="3733800"/>
            <a:ext cx="5486400" cy="3023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-25146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-2324100" y="1485900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14871378" y="70104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85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68333 0.00325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90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L 0.25 1.48148E-6 " pathEditMode="relative" rAng="0" ptsTypes="AA">
                                      <p:cBhvr>
                                        <p:cTn id="37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5 L -1.69167 0.01297 " pathEditMode="relative" rAng="0" ptsTypes="AA">
                                      <p:cBhvr>
                                        <p:cTn id="48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058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" b="10145"/>
          <a:stretch>
            <a:fillRect/>
          </a:stretch>
        </p:blipFill>
        <p:spPr bwMode="auto">
          <a:xfrm>
            <a:off x="64765" y="85725"/>
            <a:ext cx="12192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28774" y="38101"/>
            <a:ext cx="9958226" cy="114299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buổi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67560" y="1661160"/>
            <a:ext cx="2628900" cy="86423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Bế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07330" y="1611630"/>
            <a:ext cx="2640965" cy="85280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trú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796020" y="1611630"/>
            <a:ext cx="3286760" cy="75120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Nấu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-25146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-2324100" y="1485900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14871378" y="70104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4724400"/>
            <a:ext cx="12268199" cy="2133600"/>
          </a:xfrm>
          <a:prstGeom prst="rect">
            <a:avLst/>
          </a:prstGeom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19" b="92037" l="9787" r="93191">
                        <a14:foregroundMark x1="43688" y1="28519" x2="51915" y2="34444"/>
                        <a14:foregroundMark x1="57730" y1="28519" x2="57730" y2="35463"/>
                        <a14:foregroundMark x1="31773" y1="15556" x2="29220" y2="19352"/>
                        <a14:foregroundMark x1="49078" y1="69907" x2="49078" y2="71852"/>
                        <a14:foregroundMark x1="46950" y1="75833" x2="44539" y2="85000"/>
                        <a14:foregroundMark x1="43262" y1="84167" x2="36738" y2="89907"/>
                        <a14:foregroundMark x1="69645" y1="76944" x2="74610" y2="88796"/>
                        <a14:foregroundMark x1="74184" y1="84167" x2="77872" y2="86667"/>
                        <a14:foregroundMark x1="36738" y1="85278" x2="36738" y2="86389"/>
                        <a14:foregroundMark x1="43948" y1="74574" x2="40968" y2="80049"/>
                        <a14:foregroundMark x1="51769" y1="22141" x2="45810" y2="367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7" b="7407"/>
          <a:stretch>
            <a:fillRect/>
          </a:stretch>
        </p:blipFill>
        <p:spPr bwMode="auto">
          <a:xfrm flipH="1">
            <a:off x="2590800" y="2667000"/>
            <a:ext cx="1687656" cy="1584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10287000" y="2362201"/>
            <a:ext cx="5486400" cy="439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792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68334 0.00324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90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L 0.25 1.85185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4 L -1.69166 0.01296 " pathEditMode="relative" rAng="0" ptsTypes="AA">
                                      <p:cBhvr>
                                        <p:cTn id="48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058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10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10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5200"/>
            <a:ext cx="12192000" cy="3327400"/>
          </a:xfrm>
          <a:prstGeom prst="rect">
            <a:avLst/>
          </a:prstGeom>
        </p:spPr>
      </p:pic>
      <p:pic>
        <p:nvPicPr>
          <p:cNvPr id="10" name="Bus Horn sound eff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4871378" y="7010400"/>
            <a:ext cx="609600" cy="609600"/>
          </a:xfrm>
          <a:prstGeom prst="rect">
            <a:avLst/>
          </a:prstGeom>
        </p:spPr>
      </p:pic>
      <p:pic>
        <p:nvPicPr>
          <p:cNvPr id="11" name="Bus Sound Effects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440" end="15675"/>
                </p14:media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4" r="-2133" b="21481"/>
          <a:stretch>
            <a:fillRect/>
          </a:stretch>
        </p:blipFill>
        <p:spPr bwMode="auto">
          <a:xfrm>
            <a:off x="0" y="0"/>
            <a:ext cx="12496800" cy="455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12204544" y="2362200"/>
            <a:ext cx="5486400" cy="439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147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14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68334 0.00324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图片 39941" descr="1-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36815" y="152399"/>
            <a:ext cx="13029657" cy="919348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1" name="图片 39940" descr="1-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20233" y="4210051"/>
            <a:ext cx="4948767" cy="28723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3" name="图片 39942" descr="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9573" y="2258483"/>
            <a:ext cx="4728800" cy="67754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2" name="Text Box 6"/>
          <p:cNvSpPr txBox="1"/>
          <p:nvPr/>
        </p:nvSpPr>
        <p:spPr>
          <a:xfrm>
            <a:off x="285008" y="1046654"/>
            <a:ext cx="10046524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8:</a:t>
            </a:r>
            <a:r>
              <a:rPr lang="en-US" sz="54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54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54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54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54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54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54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01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图片 39941" descr="1-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55567" y="285227"/>
            <a:ext cx="14074685" cy="99394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1" name="图片 39940" descr="1-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20233" y="4210051"/>
            <a:ext cx="4948767" cy="28723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3" name="图片 39942" descr="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9599" y="2151605"/>
            <a:ext cx="4728800" cy="67754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2" name="Text Box 6"/>
          <p:cNvSpPr txBox="1"/>
          <p:nvPr/>
        </p:nvSpPr>
        <p:spPr>
          <a:xfrm>
            <a:off x="1888178" y="463138"/>
            <a:ext cx="7919584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5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Hoạt</a:t>
            </a:r>
            <a:r>
              <a:rPr lang="en-US" altLang="zh-CN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động</a:t>
            </a:r>
            <a:r>
              <a:rPr lang="en-US" altLang="zh-CN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sz="54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54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55023" y="1386468"/>
            <a:ext cx="104621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tình huống nguy hiểm, có thể xảy ra khi tham gia các hoạt động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861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6" y="1309058"/>
            <a:ext cx="3593919" cy="25298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972" y="1309058"/>
            <a:ext cx="3262261" cy="25848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406" y="1346665"/>
            <a:ext cx="3425951" cy="25869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53" y="4188314"/>
            <a:ext cx="3545148" cy="26495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202" y="4188313"/>
            <a:ext cx="3452142" cy="26495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361" y="4188313"/>
            <a:ext cx="3304030" cy="25834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00784" y="0"/>
            <a:ext cx="10513508" cy="1200329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những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332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78" y="1812681"/>
            <a:ext cx="3525160" cy="24412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325" y="1822602"/>
            <a:ext cx="2930293" cy="24412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593" y="1769497"/>
            <a:ext cx="3376479" cy="24776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044" y="4208453"/>
            <a:ext cx="4064582" cy="264954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07163" y="242372"/>
            <a:ext cx="3713533" cy="13234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 bê canh nóng, hai bạn đuổi bắt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 vào cô 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 vào người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678513" y="285008"/>
            <a:ext cx="2807104" cy="16312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bể bơi rất trơn, chạy nhảy sẽ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909751" y="566599"/>
            <a:ext cx="3561891" cy="13234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quay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vào người khác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quay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772995" y="4777038"/>
            <a:ext cx="2984277" cy="13234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ghịch 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dụng cụ làm vườn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41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3051</TotalTime>
  <Words>640</Words>
  <Application>Microsoft Office PowerPoint</Application>
  <PresentationFormat>Widescreen</PresentationFormat>
  <Paragraphs>60</Paragraphs>
  <Slides>26</Slides>
  <Notes>11</Notes>
  <HiddenSlides>0</HiddenSlides>
  <MMClips>17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Microsoft YaHei</vt:lpstr>
      <vt:lpstr>SimSun</vt:lpstr>
      <vt:lpstr>Arial</vt:lpstr>
      <vt:lpstr>Arial-Rounded</vt:lpstr>
      <vt:lpstr>Calibri</vt:lpstr>
      <vt:lpstr>Calibri Light</vt:lpstr>
      <vt:lpstr>Times New Roman</vt:lpstr>
      <vt:lpstr>字魂59号-创粗黑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Khi tham gia các hoạt động đó con cần chú ý điều gì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SLIRA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HP</cp:lastModifiedBy>
  <cp:revision>833</cp:revision>
  <dcterms:created xsi:type="dcterms:W3CDTF">2021-06-08T07:37:38Z</dcterms:created>
  <dcterms:modified xsi:type="dcterms:W3CDTF">2025-07-19T02:17:14Z</dcterms:modified>
</cp:coreProperties>
</file>