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8150"/>
            <a:ext cx="7724775" cy="43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0"/>
            <a:ext cx="536203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4350"/>
            <a:ext cx="2895600" cy="456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18" y="742950"/>
            <a:ext cx="3879963" cy="410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42950"/>
            <a:ext cx="3810000" cy="407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24560"/>
            <a:ext cx="612060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5" y="590550"/>
            <a:ext cx="7333428" cy="208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62922"/>
            <a:ext cx="7421405" cy="2147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8146"/>
            <a:ext cx="5042381" cy="2211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04352"/>
            <a:ext cx="4901321" cy="210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5130"/>
            <a:ext cx="477543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2750"/>
            <a:ext cx="4038600" cy="209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0550"/>
            <a:ext cx="4343400" cy="432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90550"/>
            <a:ext cx="561243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41258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" y="977621"/>
            <a:ext cx="8382714" cy="38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1" y="666750"/>
            <a:ext cx="672455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90550"/>
            <a:ext cx="696389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5357216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0550"/>
            <a:ext cx="471679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0</Words>
  <Application>Microsoft Office PowerPoint</Application>
  <PresentationFormat>On-screen Show (16:9)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45</cp:revision>
  <dcterms:created xsi:type="dcterms:W3CDTF">2021-10-03T03:45:32Z</dcterms:created>
  <dcterms:modified xsi:type="dcterms:W3CDTF">2022-10-04T12:50:12Z</dcterms:modified>
</cp:coreProperties>
</file>