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8105775" cy="46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42950"/>
            <a:ext cx="522025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8225"/>
            <a:ext cx="5181600" cy="422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24998"/>
            <a:ext cx="5554789" cy="405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28" y="815216"/>
            <a:ext cx="2674745" cy="411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6750"/>
            <a:ext cx="4572000" cy="4306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2950"/>
            <a:ext cx="5478701" cy="419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5216"/>
            <a:ext cx="590250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7928"/>
            <a:ext cx="5483558" cy="428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191000" cy="425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5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2950"/>
            <a:ext cx="506126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62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79690"/>
            <a:ext cx="4723992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38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0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550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333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5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26" y="781750"/>
            <a:ext cx="4636873" cy="421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42950"/>
            <a:ext cx="4693635" cy="419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038600" cy="434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2950"/>
            <a:ext cx="4343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83809"/>
            <a:ext cx="5029200" cy="4161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34" y="815216"/>
            <a:ext cx="563653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27058"/>
            <a:ext cx="4572000" cy="413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0</Words>
  <Application>Microsoft Office PowerPoint</Application>
  <PresentationFormat>On-screen Show (16:9)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44</cp:revision>
  <dcterms:created xsi:type="dcterms:W3CDTF">2021-10-03T03:45:32Z</dcterms:created>
  <dcterms:modified xsi:type="dcterms:W3CDTF">2022-10-04T11:05:10Z</dcterms:modified>
</cp:coreProperties>
</file>