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7"/>
  </p:notesMasterIdLst>
  <p:sldIdLst>
    <p:sldId id="256" r:id="rId2"/>
    <p:sldId id="280" r:id="rId3"/>
    <p:sldId id="277" r:id="rId4"/>
    <p:sldId id="258" r:id="rId5"/>
    <p:sldId id="259" r:id="rId6"/>
    <p:sldId id="281" r:id="rId7"/>
    <p:sldId id="260" r:id="rId8"/>
    <p:sldId id="262" r:id="rId9"/>
    <p:sldId id="265" r:id="rId10"/>
    <p:sldId id="266" r:id="rId11"/>
    <p:sldId id="267" r:id="rId12"/>
    <p:sldId id="275" r:id="rId13"/>
    <p:sldId id="282" r:id="rId14"/>
    <p:sldId id="271" r:id="rId15"/>
    <p:sldId id="272" r:id="rId16"/>
  </p:sldIdLst>
  <p:sldSz cx="9144000" cy="5143500" type="screen16x9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274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48EB-AE28-464D-9E2F-40F58C40CC25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EC63-3CFA-46CB-A3D8-2D9B7914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14350"/>
            <a:ext cx="7343775" cy="417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38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33350"/>
            <a:ext cx="682326" cy="955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14350"/>
            <a:ext cx="5867400" cy="4451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72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38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33350"/>
            <a:ext cx="682326" cy="955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19150"/>
            <a:ext cx="6267246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55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38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33350"/>
            <a:ext cx="682326" cy="955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90550"/>
            <a:ext cx="2286000" cy="4384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07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38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33350"/>
            <a:ext cx="682326" cy="955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19149"/>
            <a:ext cx="2819400" cy="3984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636" y="795980"/>
            <a:ext cx="2759964" cy="4024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31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38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33350"/>
            <a:ext cx="682326" cy="955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57640"/>
            <a:ext cx="3779012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57125"/>
            <a:ext cx="3809293" cy="3679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72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38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33350"/>
            <a:ext cx="682326" cy="955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90550"/>
            <a:ext cx="3505200" cy="4333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945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38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33350"/>
            <a:ext cx="682326" cy="9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38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33350"/>
            <a:ext cx="682326" cy="955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90550"/>
            <a:ext cx="3810000" cy="4346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52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38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33350"/>
            <a:ext cx="682326" cy="955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5" y="1186986"/>
            <a:ext cx="8080468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13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38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33350"/>
            <a:ext cx="682326" cy="955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9" y="819150"/>
            <a:ext cx="7506502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829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38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33350"/>
            <a:ext cx="682326" cy="955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53" y="971550"/>
            <a:ext cx="7491573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262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38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33350"/>
            <a:ext cx="682326" cy="955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66750"/>
            <a:ext cx="6178686" cy="4133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33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38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33350"/>
            <a:ext cx="682326" cy="955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90550"/>
            <a:ext cx="6248400" cy="4391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06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38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33350"/>
            <a:ext cx="682326" cy="955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66750"/>
            <a:ext cx="3314609" cy="4322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94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62F54EC-39A3-4703-B9DE-9241D14AFD97}"/>
  <p:tag name="ISPRING_RESOURCE_FOLDER" val="C:\Users\laptop hoangkhuong\Desktop\PHÔI\PHOI\"/>
  <p:tag name="ISPRING_PRESENTATION_PATH" val="C:\Users\laptop hoangkhuong\Desktop\PHÔI\PHOI.pptx"/>
  <p:tag name="ISPRING_PROJECT_VERSION" val="9.3"/>
  <p:tag name="ISPRING_PROJECT_FOLDER_UPDATED" val="1"/>
  <p:tag name="ISPRING_SCREEN_RECS_UPDATED" val="C:\Users\laptop hoangkhuong\Desktop\PHÔI\PHOI\"/>
</p:tagLst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Words>0</Words>
  <Application>Microsoft Office PowerPoint</Application>
  <PresentationFormat>On-screen Show (16:9)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laptop hoangkhuong</cp:lastModifiedBy>
  <cp:revision>45</cp:revision>
  <dcterms:created xsi:type="dcterms:W3CDTF">2021-10-03T03:45:32Z</dcterms:created>
  <dcterms:modified xsi:type="dcterms:W3CDTF">2022-09-23T06:39:12Z</dcterms:modified>
</cp:coreProperties>
</file>