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9"/>
  </p:notesMasterIdLst>
  <p:sldIdLst>
    <p:sldId id="256" r:id="rId2"/>
    <p:sldId id="280" r:id="rId3"/>
    <p:sldId id="277" r:id="rId4"/>
    <p:sldId id="258" r:id="rId5"/>
    <p:sldId id="259" r:id="rId6"/>
    <p:sldId id="281" r:id="rId7"/>
    <p:sldId id="260" r:id="rId8"/>
    <p:sldId id="262" r:id="rId9"/>
    <p:sldId id="265" r:id="rId10"/>
    <p:sldId id="266" r:id="rId11"/>
    <p:sldId id="267" r:id="rId12"/>
    <p:sldId id="275" r:id="rId13"/>
    <p:sldId id="282" r:id="rId14"/>
    <p:sldId id="271" r:id="rId15"/>
    <p:sldId id="272" r:id="rId16"/>
    <p:sldId id="273" r:id="rId17"/>
    <p:sldId id="274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274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3350"/>
            <a:ext cx="8486775" cy="48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42950"/>
            <a:ext cx="4962731" cy="41739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66750"/>
            <a:ext cx="3886200" cy="4355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66750"/>
            <a:ext cx="3117404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42950"/>
            <a:ext cx="4126238" cy="42195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66750"/>
            <a:ext cx="6083367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66750"/>
            <a:ext cx="4419600" cy="4407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66750"/>
            <a:ext cx="3581400" cy="4333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66750"/>
            <a:ext cx="3261078" cy="4362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32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42950"/>
            <a:ext cx="5486400" cy="4156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42950"/>
            <a:ext cx="5486400" cy="4221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19150"/>
            <a:ext cx="5899584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90550"/>
            <a:ext cx="3324592" cy="4456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42950"/>
            <a:ext cx="2971800" cy="4242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66750"/>
            <a:ext cx="5257800" cy="4216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66750"/>
            <a:ext cx="4679265" cy="4337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0</Words>
  <Application>Microsoft Office PowerPoint</Application>
  <PresentationFormat>On-screen Show (16:9)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laptop hoangkhuong</cp:lastModifiedBy>
  <cp:revision>46</cp:revision>
  <dcterms:created xsi:type="dcterms:W3CDTF">2021-10-03T03:45:32Z</dcterms:created>
  <dcterms:modified xsi:type="dcterms:W3CDTF">2022-09-23T06:39:31Z</dcterms:modified>
</cp:coreProperties>
</file>