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95" r:id="rId3"/>
    <p:sldId id="277" r:id="rId4"/>
    <p:sldId id="258" r:id="rId5"/>
    <p:sldId id="259" r:id="rId6"/>
    <p:sldId id="296" r:id="rId7"/>
    <p:sldId id="281" r:id="rId8"/>
    <p:sldId id="260" r:id="rId9"/>
    <p:sldId id="262" r:id="rId10"/>
    <p:sldId id="265" r:id="rId11"/>
    <p:sldId id="266" r:id="rId12"/>
    <p:sldId id="267" r:id="rId13"/>
    <p:sldId id="275" r:id="rId14"/>
    <p:sldId id="282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27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42950"/>
            <a:ext cx="490274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42950"/>
            <a:ext cx="607701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4" y="819150"/>
            <a:ext cx="3190875" cy="414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19150"/>
            <a:ext cx="2895600" cy="418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42950"/>
            <a:ext cx="3425333" cy="4230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76350"/>
            <a:ext cx="6344015" cy="330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42950"/>
            <a:ext cx="3505200" cy="4149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9150"/>
            <a:ext cx="5791200" cy="4002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95350"/>
            <a:ext cx="4876800" cy="3955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19150"/>
            <a:ext cx="5823904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9150"/>
            <a:ext cx="5682773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3350"/>
            <a:ext cx="685800" cy="96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42950"/>
            <a:ext cx="5661846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0</Words>
  <Application>Microsoft Office PowerPoint</Application>
  <PresentationFormat>On-screen Show (16:9)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laptop hoangkhuong</cp:lastModifiedBy>
  <cp:revision>50</cp:revision>
  <dcterms:created xsi:type="dcterms:W3CDTF">2021-10-03T03:45:32Z</dcterms:created>
  <dcterms:modified xsi:type="dcterms:W3CDTF">2022-09-22T09:01:42Z</dcterms:modified>
</cp:coreProperties>
</file>