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367" r:id="rId3"/>
    <p:sldId id="341" r:id="rId4"/>
    <p:sldId id="349" r:id="rId5"/>
    <p:sldId id="356" r:id="rId6"/>
    <p:sldId id="335" r:id="rId7"/>
    <p:sldId id="360" r:id="rId8"/>
    <p:sldId id="361" r:id="rId9"/>
    <p:sldId id="362" r:id="rId10"/>
    <p:sldId id="363" r:id="rId11"/>
    <p:sldId id="364" r:id="rId12"/>
    <p:sldId id="365" r:id="rId13"/>
    <p:sldId id="3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1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5" y="449580"/>
            <a:ext cx="9648825" cy="55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20669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4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" y="3124200"/>
            <a:ext cx="521493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0289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72225" y="42148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42275" y="42171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4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95193" y="3467100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42818" y="475297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51843" y="481012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51843" y="3381375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5474"/>
            <a:ext cx="558164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5725"/>
            <a:ext cx="3095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038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371725"/>
            <a:ext cx="1133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2362199"/>
            <a:ext cx="2057400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800475"/>
            <a:ext cx="8899526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448300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124824" y="58150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000999" y="4114800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8240713" y="26289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4"/>
            <a:ext cx="9144000" cy="15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8788" y="29217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4988" y="4881562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709738"/>
            <a:ext cx="2157413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6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5233988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52339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4181475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3205161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95636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31" y="4181475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33988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763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81810" y="3205161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+ 5 = 6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763" y="4181474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+ 1 = 3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144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6934200" y="5261194"/>
            <a:ext cx="215264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705225" y="4171950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705225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705223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934200" y="4213115"/>
            <a:ext cx="217169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0"/>
            <a:ext cx="3181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667000"/>
            <a:ext cx="9858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3257550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535738" y="33670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570787" y="3352799"/>
          <a:ext cx="62547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" y="3205161"/>
            <a:ext cx="4848225" cy="258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19550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8108950" y="406717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021513" y="40767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99</Words>
  <Application>Microsoft Office PowerPoint</Application>
  <PresentationFormat>On-screen Show (4:3)</PresentationFormat>
  <Paragraphs>34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Trek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daotuelam04012008@gmail.com</cp:lastModifiedBy>
  <cp:revision>228</cp:revision>
  <dcterms:created xsi:type="dcterms:W3CDTF">2020-08-07T01:41:00Z</dcterms:created>
  <dcterms:modified xsi:type="dcterms:W3CDTF">2025-07-19T08:04:57Z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