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</p:sldMasterIdLst>
  <p:notesMasterIdLst>
    <p:notesMasterId r:id="rId14"/>
  </p:notesMasterIdLst>
  <p:sldIdLst>
    <p:sldId id="281" r:id="rId4"/>
    <p:sldId id="256" r:id="rId5"/>
    <p:sldId id="274" r:id="rId6"/>
    <p:sldId id="258" r:id="rId7"/>
    <p:sldId id="257" r:id="rId8"/>
    <p:sldId id="272" r:id="rId9"/>
    <p:sldId id="273" r:id="rId10"/>
    <p:sldId id="259" r:id="rId11"/>
    <p:sldId id="261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1635-7B09-4A13-A242-3BFCAF865D37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B3FC5-A905-44DF-8A3D-100C1478CC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10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2025/7/19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9144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12217" y="5436408"/>
            <a:ext cx="3948184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Trần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Thị </a:t>
            </a: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Thúy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091931" y="1020138"/>
            <a:ext cx="5330435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LÝ TỰ TRỌNG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150376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234315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667000" y="5791200"/>
            <a:ext cx="3810000" cy="7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762000"/>
            <a:ext cx="1981200" cy="990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3505200" cy="991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7526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971800"/>
            <a:ext cx="74676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      ôm     ơm</a:t>
            </a:r>
            <a:endParaRPr lang="en-US" sz="72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mages (2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óm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vòm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khóm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nộm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bờm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0400" y="4495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tôm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00" y="5334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6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endParaRPr lang="en-US" sz="36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4600" cy="11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72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1" y="0"/>
            <a:ext cx="3886199" cy="345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657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đom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đóm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3505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chó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đốm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mâm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cơm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2133600" cy="10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167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33600"/>
            <a:ext cx="321411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2051" idx="3"/>
          </p:cNvCxnSpPr>
          <p:nvPr/>
        </p:nvCxnSpPr>
        <p:spPr>
          <a:xfrm flipV="1">
            <a:off x="3366516" y="184785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1" idx="3"/>
          </p:cNvCxnSpPr>
          <p:nvPr/>
        </p:nvCxnSpPr>
        <p:spPr>
          <a:xfrm>
            <a:off x="3366516" y="28575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124200"/>
            <a:ext cx="2521287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43000"/>
            <a:ext cx="9144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43200" cy="10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3352800" y="9144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19050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28255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667000"/>
            <a:ext cx="124913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4114800"/>
            <a:ext cx="2348484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5105400"/>
            <a:ext cx="2272284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2560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495800"/>
            <a:ext cx="2971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5562600"/>
            <a:ext cx="5238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9144000" cy="1568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Hôm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ở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xóm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Cô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giỏ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chọn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quả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cam to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phần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bố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khen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thơm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lên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má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Hà</a:t>
            </a:r>
            <a:r>
              <a:rPr lang="en-US" sz="3200" dirty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7526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1630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60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55626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6553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09800" y="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3706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(4:3)</PresentationFormat>
  <Paragraphs>28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AvantGarde</vt:lpstr>
      <vt:lpstr>Chivo</vt:lpstr>
      <vt:lpstr>Chivo Light</vt:lpstr>
      <vt:lpstr>SimSun</vt:lpstr>
      <vt:lpstr>Arial</vt:lpstr>
      <vt:lpstr>Calibri</vt:lpstr>
      <vt:lpstr>Calibri Light</vt:lpstr>
      <vt:lpstr>Shadows Into Light Two</vt:lpstr>
      <vt:lpstr>Tahoma</vt:lpstr>
      <vt:lpstr>Times New Roman</vt:lpstr>
      <vt:lpstr>Wingdings</vt:lpstr>
      <vt:lpstr>Office Theme</vt:lpstr>
      <vt:lpstr>Aumerle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daotuelam04012008@gmail.com</cp:lastModifiedBy>
  <cp:revision>19</cp:revision>
  <dcterms:created xsi:type="dcterms:W3CDTF">2020-08-12T11:52:00Z</dcterms:created>
  <dcterms:modified xsi:type="dcterms:W3CDTF">2025-07-19T08:13:44Z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