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21"/>
  </p:notesMasterIdLst>
  <p:sldIdLst>
    <p:sldId id="296" r:id="rId3"/>
    <p:sldId id="297" r:id="rId4"/>
    <p:sldId id="281" r:id="rId5"/>
    <p:sldId id="289" r:id="rId6"/>
    <p:sldId id="293" r:id="rId7"/>
    <p:sldId id="294" r:id="rId8"/>
    <p:sldId id="283" r:id="rId9"/>
    <p:sldId id="285" r:id="rId10"/>
    <p:sldId id="284" r:id="rId11"/>
    <p:sldId id="300" r:id="rId12"/>
    <p:sldId id="286" r:id="rId13"/>
    <p:sldId id="288" r:id="rId14"/>
    <p:sldId id="290" r:id="rId15"/>
    <p:sldId id="260" r:id="rId16"/>
    <p:sldId id="258" r:id="rId17"/>
    <p:sldId id="259" r:id="rId18"/>
    <p:sldId id="312" r:id="rId19"/>
    <p:sldId id="31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36" d="100"/>
          <a:sy n="36" d="100"/>
        </p:scale>
        <p:origin x="115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BA140DEA-EF82-431F-A0F2-C1DDDE08F57D}" type="slidenum">
              <a:rPr lang="en-US"/>
              <a:t>18</a:t>
            </a:fld>
            <a:endParaRPr 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38638"/>
            <a:ext cx="5029200" cy="274637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7/19/2025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GIF"/><Relationship Id="rId5" Type="http://schemas.openxmlformats.org/officeDocument/2006/relationships/image" Target="../media/image20.GIF"/><Relationship Id="rId4" Type="http://schemas.openxmlformats.org/officeDocument/2006/relationships/audio" Target="../media/audio2.wav"/><Relationship Id="rId9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9600" y="-1275523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18426" y="6105544"/>
            <a:ext cx="5259972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Trần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Thị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Thúy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2787367" y="217184"/>
            <a:ext cx="7110988" cy="584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14" tIns="45718" rIns="91314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LÝ TỰ TRỌNG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pitchFamily="3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5083444" y="4897464"/>
            <a:ext cx="4510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3167" y="231428"/>
            <a:ext cx="6083084" cy="47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63737" y="5608992"/>
            <a:ext cx="2225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91080" y="5665941"/>
            <a:ext cx="2020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78943" y="5671917"/>
            <a:ext cx="17676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8570" y="797955"/>
            <a:ext cx="4509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</a:p>
        </p:txBody>
      </p:sp>
      <p:graphicFrame>
        <p:nvGraphicFramePr>
          <p:cNvPr id="17" name="Table 2"/>
          <p:cNvGraphicFramePr>
            <a:graphicFrameLocks noGrp="1"/>
          </p:cNvGraphicFramePr>
          <p:nvPr/>
        </p:nvGraphicFramePr>
        <p:xfrm>
          <a:off x="2160793" y="1795985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"/>
          <p:cNvGraphicFramePr>
            <a:graphicFrameLocks noGrp="1"/>
          </p:cNvGraphicFramePr>
          <p:nvPr/>
        </p:nvGraphicFramePr>
        <p:xfrm>
          <a:off x="6924949" y="1828433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8010270" y="851529"/>
            <a:ext cx="450937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3" name="Rectangle 18"/>
          <p:cNvSpPr/>
          <p:nvPr/>
        </p:nvSpPr>
        <p:spPr>
          <a:xfrm>
            <a:off x="6924563" y="248863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ẻ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ectangle 18"/>
          <p:cNvSpPr/>
          <p:nvPr/>
        </p:nvSpPr>
        <p:spPr>
          <a:xfrm>
            <a:off x="2160793" y="2611193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55" y="4102884"/>
            <a:ext cx="2021147" cy="14608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813" y="3907673"/>
            <a:ext cx="2283821" cy="161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442" y="3976549"/>
            <a:ext cx="1956633" cy="1695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869" y="4058617"/>
            <a:ext cx="2002944" cy="1549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613591" y="5685952"/>
            <a:ext cx="20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chữ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số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12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634" y="193729"/>
            <a:ext cx="7100807" cy="615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530022" y="754050"/>
            <a:ext cx="1387349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091978" y="829002"/>
            <a:ext cx="535469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VNI-Avo" charset="0"/>
                <a:cs typeface="VNI-Avo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94109" y="5534561"/>
            <a:ext cx="9632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gà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ri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rô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Chợ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có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cả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rá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284" y="1503335"/>
            <a:ext cx="8744058" cy="389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91369" y="516805"/>
            <a:ext cx="52662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Cảm</a:t>
            </a:r>
            <a:r>
              <a:rPr lang="en-US" sz="36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3600" b="1" dirty="0" err="1">
                <a:latin typeface="Times New Roman" panose="02020603050405020304" charset="0"/>
                <a:cs typeface="Times New Roman" panose="02020603050405020304" charset="0"/>
              </a:rPr>
              <a:t>ơn</a:t>
            </a:r>
            <a:endParaRPr lang="en-US" sz="36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34216" y="516805"/>
            <a:ext cx="290286" cy="186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177" y="1571894"/>
            <a:ext cx="7856322" cy="475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8728075" y="4648200"/>
            <a:ext cx="1905000" cy="2209800"/>
            <a:chOff x="-216" y="3820"/>
            <a:chExt cx="648" cy="281"/>
          </a:xfrm>
        </p:grpSpPr>
        <p:pic>
          <p:nvPicPr>
            <p:cNvPr id="100355" name="Picture 3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6" name="Picture 4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</p:spPr>
        </p:pic>
        <p:pic>
          <p:nvPicPr>
            <p:cNvPr id="100357" name="Picture 5" descr="97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</p:spPr>
        </p:pic>
      </p:grpSp>
      <p:sp>
        <p:nvSpPr>
          <p:cNvPr id="100358" name="Rectangle 6"/>
          <p:cNvSpPr>
            <a:spLocks noChangeArrowheads="1"/>
          </p:cNvSpPr>
          <p:nvPr/>
        </p:nvSpPr>
        <p:spPr bwMode="auto">
          <a:xfrm>
            <a:off x="1524000" y="609600"/>
            <a:ext cx="8582025" cy="296291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82030" tIns="41015" rIns="82030" bIns="41015">
            <a:spAutoFit/>
          </a:bodyPr>
          <a:lstStyle/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51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19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  <a:p>
            <a:pPr algn="ctr" defTabSz="821055" eaLnBrk="0" hangingPunct="0">
              <a:lnSpc>
                <a:spcPct val="110000"/>
              </a:lnSpc>
              <a:spcBef>
                <a:spcPct val="50000"/>
              </a:spcBef>
            </a:pPr>
            <a:endParaRPr lang="en-US" sz="6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HelvetInsH" pitchFamily="34" charset="0"/>
            </a:endParaRPr>
          </a:p>
        </p:txBody>
      </p:sp>
      <p:sp>
        <p:nvSpPr>
          <p:cNvPr id="100359" name="Rectangle 7"/>
          <p:cNvSpPr>
            <a:spLocks noChangeArrowheads="1"/>
          </p:cNvSpPr>
          <p:nvPr/>
        </p:nvSpPr>
        <p:spPr bwMode="auto">
          <a:xfrm>
            <a:off x="1524000" y="-184150"/>
            <a:ext cx="309880" cy="3683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0360" name="Picture 8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019800"/>
            <a:ext cx="685800" cy="411163"/>
          </a:xfrm>
          <a:prstGeom prst="rect">
            <a:avLst/>
          </a:prstGeom>
          <a:noFill/>
        </p:spPr>
      </p:pic>
      <p:pic>
        <p:nvPicPr>
          <p:cNvPr id="100361" name="Picture 9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5608638"/>
            <a:ext cx="1066800" cy="639762"/>
          </a:xfrm>
          <a:prstGeom prst="rect">
            <a:avLst/>
          </a:prstGeom>
          <a:noFill/>
        </p:spPr>
      </p:pic>
      <p:pic>
        <p:nvPicPr>
          <p:cNvPr id="100362" name="Picture 10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48600" y="6021388"/>
            <a:ext cx="685800" cy="327025"/>
          </a:xfrm>
          <a:prstGeom prst="rect">
            <a:avLst/>
          </a:prstGeom>
          <a:noFill/>
        </p:spPr>
      </p:pic>
      <p:pic>
        <p:nvPicPr>
          <p:cNvPr id="100363" name="Picture 11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6057900"/>
            <a:ext cx="1676400" cy="800100"/>
          </a:xfrm>
          <a:prstGeom prst="rect">
            <a:avLst/>
          </a:prstGeom>
          <a:noFill/>
        </p:spPr>
      </p:pic>
      <p:pic>
        <p:nvPicPr>
          <p:cNvPr id="100364" name="Picture 12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4724400"/>
            <a:ext cx="1371600" cy="2133600"/>
          </a:xfrm>
          <a:prstGeom prst="rect">
            <a:avLst/>
          </a:prstGeom>
          <a:noFill/>
        </p:spPr>
      </p:pic>
      <p:pic>
        <p:nvPicPr>
          <p:cNvPr id="100365" name="Picture 13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05800" y="5943600"/>
            <a:ext cx="685800" cy="327025"/>
          </a:xfrm>
          <a:prstGeom prst="rect">
            <a:avLst/>
          </a:prstGeom>
          <a:noFill/>
        </p:spPr>
      </p:pic>
      <p:pic>
        <p:nvPicPr>
          <p:cNvPr id="100366" name="Picture 14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5638800"/>
            <a:ext cx="685800" cy="860425"/>
          </a:xfrm>
          <a:prstGeom prst="rect">
            <a:avLst/>
          </a:prstGeom>
          <a:noFill/>
        </p:spPr>
      </p:pic>
      <p:pic>
        <p:nvPicPr>
          <p:cNvPr id="100367" name="Picture 15" descr="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0" y="5562600"/>
            <a:ext cx="1254125" cy="1295400"/>
          </a:xfrm>
          <a:prstGeom prst="rect">
            <a:avLst/>
          </a:prstGeom>
          <a:noFill/>
        </p:spPr>
      </p:pic>
      <p:pic>
        <p:nvPicPr>
          <p:cNvPr id="100368" name="Picture 16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246735">
            <a:off x="8880475" y="4572000"/>
            <a:ext cx="679450" cy="325438"/>
          </a:xfrm>
          <a:prstGeom prst="rect">
            <a:avLst/>
          </a:prstGeom>
          <a:noFill/>
        </p:spPr>
      </p:pic>
      <p:sp>
        <p:nvSpPr>
          <p:cNvPr id="100369" name="AutoShape 17"/>
          <p:cNvSpPr>
            <a:spLocks noChangeArrowheads="1"/>
          </p:cNvSpPr>
          <p:nvPr/>
        </p:nvSpPr>
        <p:spPr bwMode="auto">
          <a:xfrm>
            <a:off x="9296400" y="381000"/>
            <a:ext cx="1371600" cy="381000"/>
          </a:xfrm>
          <a:prstGeom prst="cloudCallout">
            <a:avLst>
              <a:gd name="adj1" fmla="val -151736"/>
              <a:gd name="adj2" fmla="val 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70" name="AutoShape 18"/>
          <p:cNvSpPr>
            <a:spLocks noChangeArrowheads="1"/>
          </p:cNvSpPr>
          <p:nvPr/>
        </p:nvSpPr>
        <p:spPr bwMode="auto">
          <a:xfrm>
            <a:off x="7315200" y="533400"/>
            <a:ext cx="2514600" cy="609600"/>
          </a:xfrm>
          <a:prstGeom prst="cloudCallout">
            <a:avLst>
              <a:gd name="adj1" fmla="val -44130"/>
              <a:gd name="adj2" fmla="val 12239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pic>
        <p:nvPicPr>
          <p:cNvPr id="100371" name="Picture 19" descr="sun14[1]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8800" y="304800"/>
            <a:ext cx="1219200" cy="1057275"/>
          </a:xfrm>
          <a:prstGeom prst="rect">
            <a:avLst/>
          </a:prstGeom>
          <a:noFill/>
        </p:spPr>
      </p:pic>
      <p:pic>
        <p:nvPicPr>
          <p:cNvPr id="100372" name="Picture 20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130461" flipV="1">
            <a:off x="5867400" y="3200400"/>
            <a:ext cx="1682750" cy="153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3" name="Picture 21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599614" flipV="1">
            <a:off x="7543800" y="2895600"/>
            <a:ext cx="1828800" cy="158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4" name="Picture 22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7679532" y="1921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5" name="Picture 23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9560719" y="854869"/>
            <a:ext cx="12763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6" name="Picture 24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59196" flipV="1">
            <a:off x="9598819" y="2569369"/>
            <a:ext cx="1200150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7" name="Picture 25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16429" flipV="1">
            <a:off x="6096000" y="1981200"/>
            <a:ext cx="1666875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8" name="Picture 26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276227" flipV="1">
            <a:off x="7298532" y="778668"/>
            <a:ext cx="12763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79" name="Picture 27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7639186" flipV="1">
            <a:off x="5431632" y="740568"/>
            <a:ext cx="120015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0380" name="Picture 28" descr="Dove-02-june">
            <a:hlinkClick r:id="rId8" action="ppaction://hlinksldjump"/>
          </p:cNvPr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8242910" flipV="1">
            <a:off x="8686800" y="990600"/>
            <a:ext cx="112395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81" name="AutoShape 29"/>
          <p:cNvSpPr>
            <a:spLocks noChangeArrowheads="1"/>
          </p:cNvSpPr>
          <p:nvPr/>
        </p:nvSpPr>
        <p:spPr bwMode="auto">
          <a:xfrm>
            <a:off x="7086600" y="0"/>
            <a:ext cx="1371600" cy="381000"/>
          </a:xfrm>
          <a:prstGeom prst="cloudCallout">
            <a:avLst>
              <a:gd name="adj1" fmla="val -218403"/>
              <a:gd name="adj2" fmla="val 14583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</a:ln>
          <a:effectLst/>
        </p:spPr>
        <p:txBody>
          <a:bodyPr/>
          <a:lstStyle/>
          <a:p>
            <a:pPr algn="ctr" eaLnBrk="0" hangingPunct="0"/>
            <a:endParaRPr lang="en-US" sz="1800"/>
          </a:p>
        </p:txBody>
      </p:sp>
      <p:sp>
        <p:nvSpPr>
          <p:cNvPr id="100382" name="WordArt 30"/>
          <p:cNvSpPr>
            <a:spLocks noChangeArrowheads="1" noChangeShapeType="1" noTextEdit="1"/>
          </p:cNvSpPr>
          <p:nvPr/>
        </p:nvSpPr>
        <p:spPr bwMode="auto">
          <a:xfrm>
            <a:off x="2590800" y="838200"/>
            <a:ext cx="7543800" cy="1905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1838"/>
              </a:avLst>
            </a:prstTxWarp>
          </a:bodyPr>
          <a:lstStyle/>
          <a:p>
            <a:pPr algn="ctr"/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ào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 spc="-360" dirty="0" err="1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r>
              <a:rPr lang="vi-VN" sz="3600" b="1" kern="10" spc="-360" dirty="0">
                <a:ln w="28575">
                  <a:noFill/>
                  <a:round/>
                </a:ln>
                <a:solidFill>
                  <a:srgbClr val="FF3399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 </a:t>
            </a:r>
            <a:endParaRPr lang="en-US" sz="3600" b="1" kern="10" spc="-360" dirty="0">
              <a:ln w="28575">
                <a:noFill/>
                <a:round/>
              </a:ln>
              <a:solidFill>
                <a:srgbClr val="FF3399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00383" name="Picture 31" descr="j031805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302527">
            <a:off x="9513888" y="4648200"/>
            <a:ext cx="890587" cy="393700"/>
          </a:xfrm>
          <a:prstGeom prst="rect">
            <a:avLst/>
          </a:prstGeom>
          <a:noFill/>
        </p:spPr>
      </p:pic>
      <p:sp>
        <p:nvSpPr>
          <p:cNvPr id="100385" name="WordArt 33"/>
          <p:cNvSpPr>
            <a:spLocks noChangeArrowheads="1" noChangeShapeType="1" noTextEdit="1"/>
          </p:cNvSpPr>
          <p:nvPr/>
        </p:nvSpPr>
        <p:spPr bwMode="auto">
          <a:xfrm>
            <a:off x="3124200" y="2255838"/>
            <a:ext cx="6019800" cy="868362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Hẹn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gặp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lại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</a:t>
            </a:r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kern="10" dirty="0" err="1">
                <a:ln w="22225">
                  <a:solidFill>
                    <a:srgbClr val="008000"/>
                  </a:solidFill>
                  <a:round/>
                </a:ln>
                <a:solidFill>
                  <a:srgbClr val="000000">
                    <a:alpha val="97000"/>
                  </a:srgbClr>
                </a:soli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em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0000">
                  <a:alpha val="97000"/>
                </a:srgbClr>
              </a:soli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0"/>
                                        <p:tgtEl>
                                          <p:spTgt spid="1003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00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-0.74166 0.02778 " pathEditMode="relative" rAng="0" ptsTypes="AA">
                                      <p:cBhvr>
                                        <p:cTn id="14" dur="45000" fill="hold"/>
                                        <p:tgtEl>
                                          <p:spTgt spid="1003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100" y="14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222 L -0.77083 0.08889 " pathEditMode="relative" rAng="0" ptsTypes="AA">
                                      <p:cBhvr>
                                        <p:cTn id="16" dur="45000" fill="hold"/>
                                        <p:tgtEl>
                                          <p:spTgt spid="1003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00" y="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7 -0.00555 L -0.81667 0.05 " pathEditMode="relative" rAng="0" ptsTypes="AA">
                                      <p:cBhvr>
                                        <p:cTn id="18" dur="45000" fill="hold"/>
                                        <p:tgtEl>
                                          <p:spTgt spid="100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00" y="2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15833 0.35625 " pathEditMode="relative" rAng="0" ptsTypes="AA">
                                      <p:cBhvr>
                                        <p:cTn id="20" dur="35000" fill="hold"/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0" y="178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21 0.0125 L -0.55955 0.19027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100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00" y="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-0.70782 0.29398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100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00" y="14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712 -0.08194 L -0.80955 0.35139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1003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00" y="21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878 -0.1375 L -0.75122 0.32917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100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000" y="233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89479 0.36389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100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00" y="18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91788 0.418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1003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00" y="20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95955 0.4125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003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0" y="206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-0.875 0.36227 " pathEditMode="relative" rAng="0" ptsTypes="AA">
                                      <p:cBhvr>
                                        <p:cTn id="36" dur="25000" fill="hold"/>
                                        <p:tgtEl>
                                          <p:spTgt spid="1003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800" y="181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98 -0.10046 L -0.75035 0.27731 " pathEditMode="relative" rAng="0" ptsTypes="AA">
                                      <p:cBhvr>
                                        <p:cTn id="38" dur="25000" fill="hold"/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400" y="189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81" grpId="0" bldLvl="0" animBg="1"/>
      <p:bldP spid="100382" grpId="0" animBg="1"/>
      <p:bldP spid="1003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21: R r, S  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/>
          <p:cNvSpPr/>
          <p:nvPr/>
        </p:nvSpPr>
        <p:spPr>
          <a:xfrm>
            <a:off x="3611217" y="564866"/>
            <a:ext cx="4969565" cy="5830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Kiểm tra bài cũ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14041" y="2689586"/>
            <a:ext cx="2188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nụ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cà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33254" y="2689585"/>
            <a:ext cx="26967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ga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539350" y="2689585"/>
            <a:ext cx="26662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bỡ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ngỡ</a:t>
            </a:r>
            <a:endParaRPr lang="en-US" sz="4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9370" y="3827032"/>
            <a:ext cx="5780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ghé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bà</a:t>
            </a:r>
            <a:r>
              <a:rPr lang="en-US" sz="48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6" grpId="0"/>
      <p:bldP spid="16" grpId="1"/>
      <p:bldP spid="24" grpId="0"/>
      <p:bldP spid="24" grpId="1"/>
      <p:bldP spid="26" grpId="0"/>
      <p:bldP spid="26" grpId="1"/>
      <p:bldP spid="4" grpId="0"/>
      <p:bldP spid="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58659" y="5773300"/>
            <a:ext cx="9607463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Bầy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ẻ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non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íu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a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íu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ít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bên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000" b="1" dirty="0" err="1">
                <a:latin typeface="Times New Roman" panose="02020603050405020304" charset="0"/>
                <a:cs typeface="Times New Roman" panose="02020603050405020304" charset="0"/>
              </a:rPr>
              <a:t>mẹ</a:t>
            </a:r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.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549" y="487522"/>
            <a:ext cx="10748009" cy="5045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Rectangle: Rounded Corners 6"/>
          <p:cNvSpPr/>
          <p:nvPr/>
        </p:nvSpPr>
        <p:spPr>
          <a:xfrm>
            <a:off x="1524775" y="587625"/>
            <a:ext cx="2380797" cy="82207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VNI-Avo" charset="0"/>
                <a:cs typeface="VNI-Avo" charset="0"/>
              </a:rPr>
              <a:t>Nhaän bieát</a:t>
            </a:r>
            <a:endParaRPr lang="en-US" sz="2800" b="1" dirty="0">
              <a:latin typeface="VNI-Avo" charset="0"/>
              <a:cs typeface="VNI-Avo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060549" y="657964"/>
            <a:ext cx="692842" cy="66944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98570" y="1828469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Nói</a:t>
            </a:r>
          </a:p>
        </p:txBody>
      </p:sp>
      <p:sp>
        <p:nvSpPr>
          <p:cNvPr id="6" name="Oval 5"/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826499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a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48675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</a:t>
            </a:r>
            <a:r>
              <a:rPr lang="en-US" sz="4800" b="1" dirty="0" err="1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858947"/>
          <a:ext cx="2859062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s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chemeClr val="tx1"/>
                          </a:solidFill>
                          <a:latin typeface="Times New Roman" panose="02020603050405020304" charset="0"/>
                          <a:cs typeface="Times New Roman" panose="02020603050405020304" charset="0"/>
                        </a:rPr>
                        <a:t>e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010270" y="1882043"/>
            <a:ext cx="45093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</a:p>
        </p:txBody>
      </p:sp>
      <p:sp>
        <p:nvSpPr>
          <p:cNvPr id="3" name="Rectangle 7"/>
          <p:cNvSpPr/>
          <p:nvPr/>
        </p:nvSpPr>
        <p:spPr>
          <a:xfrm>
            <a:off x="6924563" y="3787740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sz="48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938538" y="47579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rạ</a:t>
            </a:r>
            <a:r>
              <a:rPr lang="en-US" b="1" dirty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955667" y="4827722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sò</a:t>
            </a:r>
            <a:r>
              <a:rPr lang="en-US" b="1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03905" y="4827722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b="1" dirty="0"/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21899" y="47996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sả</a:t>
            </a:r>
            <a:r>
              <a:rPr lang="en-US" b="1" dirty="0"/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52685" y="4799681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endParaRPr lang="en-US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117625" y="4757980"/>
            <a:ext cx="9453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Times New Roman" panose="02020603050405020304" charset="0"/>
                <a:cs typeface="Times New Roman" panose="02020603050405020304" charset="0"/>
              </a:rPr>
              <a:t>rế</a:t>
            </a:r>
            <a:r>
              <a:rPr lang="en-US" b="1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8" grpId="0" bldLvl="0" animBg="1"/>
      <p:bldP spid="11" grpId="0"/>
      <p:bldP spid="3" grpId="0" bldLvl="0" animBg="1"/>
      <p:bldP spid="2" grpId="0"/>
      <p:bldP spid="12" grpId="0"/>
      <p:bldP spid="13" grpId="0"/>
      <p:bldP spid="14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rổ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rá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660" y="746930"/>
            <a:ext cx="6224886" cy="4499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20702" y="5047319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cá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rô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21" y="294466"/>
            <a:ext cx="8534694" cy="4566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07769" y="5296237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6000" b="1" dirty="0" err="1">
                <a:latin typeface="Times New Roman" panose="02020603050405020304" charset="0"/>
                <a:cs typeface="Times New Roman" panose="02020603050405020304" charset="0"/>
              </a:rPr>
              <a:t>su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897" y="262176"/>
            <a:ext cx="5982345" cy="51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894" y="269925"/>
            <a:ext cx="5982345" cy="518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142</Words>
  <Application>Microsoft Office PowerPoint</Application>
  <PresentationFormat>Widescreen</PresentationFormat>
  <Paragraphs>62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.VnAvant</vt:lpstr>
      <vt:lpstr>.VnHelvetInsH</vt:lpstr>
      <vt:lpstr>Chivo Light</vt:lpstr>
      <vt:lpstr>SimSun</vt:lpstr>
      <vt:lpstr>VNI-Avo</vt:lpstr>
      <vt:lpstr>Arial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daotuelam04012008@gmail.com</cp:lastModifiedBy>
  <cp:revision>23</cp:revision>
  <dcterms:created xsi:type="dcterms:W3CDTF">2020-08-13T09:32:00Z</dcterms:created>
  <dcterms:modified xsi:type="dcterms:W3CDTF">2025-07-19T08:09:42Z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