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369" r:id="rId3"/>
    <p:sldId id="341" r:id="rId4"/>
    <p:sldId id="349" r:id="rId5"/>
    <p:sldId id="360" r:id="rId6"/>
    <p:sldId id="356" r:id="rId7"/>
    <p:sldId id="361" r:id="rId8"/>
    <p:sldId id="335" r:id="rId9"/>
    <p:sldId id="362" r:id="rId10"/>
    <p:sldId id="323" r:id="rId11"/>
    <p:sldId id="358" r:id="rId12"/>
    <p:sldId id="370" r:id="rId13"/>
    <p:sldId id="324" r:id="rId14"/>
    <p:sldId id="3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58</Words>
  <Application>Microsoft Office PowerPoint</Application>
  <PresentationFormat>On-screen Show (4:3)</PresentationFormat>
  <Paragraphs>28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Candara</vt:lpstr>
      <vt:lpstr>Symbol</vt:lpstr>
      <vt:lpstr>Times New Roman</vt:lpstr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daotuelam04012008@gmail.com</cp:lastModifiedBy>
  <cp:revision>223</cp:revision>
  <dcterms:created xsi:type="dcterms:W3CDTF">2020-08-07T01:41:00Z</dcterms:created>
  <dcterms:modified xsi:type="dcterms:W3CDTF">2025-07-19T08:05:39Z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