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5"/>
            <p14:sldId id="289"/>
            <p14:sldId id="286"/>
            <p14:sldId id="287"/>
            <p14:sldId id="288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117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19/07/2025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8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46428" y="2180410"/>
            <a:ext cx="2155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Trần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Thị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Thúy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02171" y="0"/>
            <a:ext cx="2234045" cy="931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931278"/>
            <a:ext cx="6947065" cy="38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39</Words>
  <Application>Microsoft Office PowerPoint</Application>
  <PresentationFormat>On-screen Show (16:9)</PresentationFormat>
  <Paragraphs>14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AvantGarde Md BT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Hình tam giác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daotuelam04012008@gmail.com</cp:lastModifiedBy>
  <cp:revision>55</cp:revision>
  <dcterms:created xsi:type="dcterms:W3CDTF">2017-01-10T13:46:13Z</dcterms:created>
  <dcterms:modified xsi:type="dcterms:W3CDTF">2025-07-19T08:07:22Z</dcterms:modified>
</cp:coreProperties>
</file>