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04" r:id="rId2"/>
    <p:sldId id="390" r:id="rId3"/>
    <p:sldId id="272" r:id="rId4"/>
    <p:sldId id="412" r:id="rId5"/>
    <p:sldId id="325" r:id="rId6"/>
    <p:sldId id="413" r:id="rId7"/>
    <p:sldId id="376" r:id="rId8"/>
    <p:sldId id="357" r:id="rId9"/>
    <p:sldId id="359" r:id="rId10"/>
    <p:sldId id="360" r:id="rId11"/>
    <p:sldId id="361" r:id="rId12"/>
    <p:sldId id="363" r:id="rId13"/>
    <p:sldId id="314" r:id="rId14"/>
    <p:sldId id="407" r:id="rId15"/>
    <p:sldId id="365" r:id="rId16"/>
    <p:sldId id="367" r:id="rId17"/>
    <p:sldId id="369" r:id="rId18"/>
    <p:sldId id="3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999"/>
    <a:srgbClr val="1A0FF1"/>
    <a:srgbClr val="FF00FF"/>
    <a:srgbClr val="2E88DA"/>
    <a:srgbClr val="0D94D7"/>
    <a:srgbClr val="FF6600"/>
    <a:srgbClr val="9AD3DE"/>
    <a:srgbClr val="45AEC3"/>
    <a:srgbClr val="7AC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1F911-E57C-412F-93BF-A17C88490371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ACD4E-6B64-4344-BEB9-1BFC020A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8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DE05-1359-431E-B362-6627184F6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2CC05-FF54-4136-A96C-1E9FF1833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17DC-C4FA-4ADB-9595-2ED6C68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D4C-3C49-4186-93F6-C183EE1FED8E}" type="datetime1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777B2-C0B6-4648-96A7-3DA81F73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C1A2-B181-471D-B9ED-3450CAD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4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C9A0-63EE-4B6C-B7F9-6F97BECC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26327-B7CB-4A85-848D-7347FB868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D273E-AC93-4AAF-90AA-D4D56075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5FF9-EEB9-4907-BCF4-A23DB3E9E495}" type="datetime1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60F5-1A69-41F4-AF77-A73DC1DE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9F9C5-3807-4B62-8F5E-F5B3D511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1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04AAEC-CB26-4651-8E91-5F9C9A9E1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0F59B-9601-4B03-BFA1-04D59070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6673E-B657-4F09-9A86-5CAB2318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B50F-92E2-428E-A8D9-BDD9E66DBFD1}" type="datetime1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2B632-A4F6-46D4-8845-2A08FDF5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10E0-7C23-422D-A46D-62CA801F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9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470A-C487-4E16-AF15-02B5B50F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DE98-EE24-4EB9-96FC-E011643E8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9E891-FF77-4098-B4AB-48E65498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E369-B96F-4DDE-8C4C-D219B84618F4}" type="datetime1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69025-A034-4861-AD5A-F946BD1F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32C7-A51E-4DF4-92E7-4480669E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0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478C-FF9E-4604-928B-4D0C1221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5AC0-8DEE-43BF-BCBD-E254B2EC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F8D51-F88A-40DA-B134-2C11B998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B518-EDA2-494F-844F-7D4385B01F2F}" type="datetime1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D97F7-6119-4754-8F3F-27C60A3F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68E4B-2760-451D-AA4F-6DCA199F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9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0AB9-4FD3-45AF-A838-7118A454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27E75-995A-4114-9253-6B2896D3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A09D6-AD2A-41ED-BAA6-F55B8C089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92EEB-03F1-4491-81B8-42FDC3AB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8DE5-0698-4C36-850C-70498AEDFFA7}" type="datetime1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A4667-086C-44DF-9EF3-CCF68F58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891F-4F3A-4A01-92FE-E59853A7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24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A3DE-A48E-4F54-A08F-CAF0995A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DA900-C9BD-4BA5-A20D-21E3631C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AA462-159E-48F9-B1B6-1683CA7A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DFF3D6-2C45-4C41-BEC8-7409590B9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454425-80D2-4981-8B9E-4BC8D31D5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058AD-F1CD-4310-9A81-AADF9DC1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93EA-04FC-490E-8E00-733731960DBC}" type="datetime1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8BB845-D854-4908-8E22-69A004FB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4B9BF-33E1-49D5-A140-092C7889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3027-A325-453F-B457-18C4D43B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A22DD-220A-4064-A459-2BEE9CDA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C03B-7604-4B85-893F-337145DA50A9}" type="datetime1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0F12A-1100-4C08-B727-53A39A30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4630B-3A4B-4DEF-BBC2-ABA1CC18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44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9D4F2-541B-4120-AE12-05D942FA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7C44-6300-4192-BB7C-9DBC22CFE185}" type="datetime1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82B47-AEDF-40C9-996F-2B7407D8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CA0EF-FD06-466F-8D4B-A4D66B58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7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8F20-5F65-4C2B-8634-591443DE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D2667-89D7-4966-B3E6-048E60CD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AA930-61E3-43DC-B129-B99A89AE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7DD33-F4C2-41CD-B960-8DA5A8D5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F69A-BC1A-4B97-AB2A-F72C8A2AEB2B}" type="datetime1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364FA-9BAE-4366-B865-98CC3948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1C632-720C-4442-B816-FA473F36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2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9B43-2876-42C5-AE07-8B7F8B34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B3202E-2566-4357-A825-372A2E5B2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0AF86-C9E6-4536-B61D-4E8236EB8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E9CCC-DBB3-42B4-ACDA-AEDCB72B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C1A-DC18-4151-9669-822F495421B1}" type="datetime1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83639-CAF8-4F17-B078-03DC36E0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1B8FE-422B-4C41-A829-F019FD37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76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27029C-4283-4F5F-AE6D-901BCA43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8B4E9-FEDF-4249-A753-7B2BD113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D7E8A-068A-4343-A0C4-DC6B922F4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A8B2-B6B0-4173-81A0-426665AC2E71}" type="datetime1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6F2DD-EB9D-41E5-8545-25261CED4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62299-795C-478F-9A59-6FDAEE142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9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-80816"/>
            <a:ext cx="12515272" cy="6858000"/>
          </a:xfrm>
          <a:prstGeom prst="rect">
            <a:avLst/>
          </a:prstGeom>
        </p:spPr>
      </p:pic>
      <p:sp>
        <p:nvSpPr>
          <p:cNvPr id="9" name="MH_Text_1">
            <a:extLst>
              <a:ext uri="{FF2B5EF4-FFF2-40B4-BE49-F238E27FC236}">
                <a16:creationId xmlns:a16="http://schemas.microsoft.com/office/drawing/2014/main" id="{E2DF345A-E7BD-4EFF-9230-4119B61EB8E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50618" y="1262213"/>
            <a:ext cx="2761453" cy="5744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3733" b="1" u="sng" dirty="0" err="1">
                <a:solidFill>
                  <a:srgbClr val="1A0FF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Tiếng</a:t>
            </a:r>
            <a:r>
              <a:rPr lang="en-US" altLang="zh-CN" sz="3733" b="1" u="sng" dirty="0">
                <a:solidFill>
                  <a:srgbClr val="1A0FF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733" b="1" u="sng" dirty="0" err="1">
                <a:solidFill>
                  <a:srgbClr val="1A0FF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Việt</a:t>
            </a:r>
            <a:r>
              <a:rPr lang="en-US" altLang="zh-CN" sz="3733" b="1" u="sng" dirty="0">
                <a:solidFill>
                  <a:srgbClr val="1A0FF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endParaRPr lang="zh-CN" altLang="en-US" sz="3733" b="1" u="sng" dirty="0">
              <a:solidFill>
                <a:srgbClr val="1A0FF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8291" y="2098522"/>
            <a:ext cx="10365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4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37745"/>
            <a:ext cx="4114800" cy="283730"/>
          </a:xfrm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</a:rPr>
              <a:t>Bầu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xanh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15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78382" y="6611937"/>
            <a:ext cx="4114800" cy="219075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Cánh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óng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29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170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0221" y="1624062"/>
            <a:ext cx="488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M: 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3836" y="2148020"/>
            <a:ext cx="488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vời</a:t>
            </a:r>
            <a:r>
              <a:rPr lang="en-US" sz="28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vợi</a:t>
            </a:r>
            <a:r>
              <a:rPr lang="en-US" sz="28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857" y="348344"/>
            <a:ext cx="11941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81" y="1502142"/>
            <a:ext cx="6174155" cy="4548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13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366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69710"/>
            <a:ext cx="4114800" cy="365125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Bầu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rực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29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Bầu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xám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xịt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0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9455" y="6485658"/>
            <a:ext cx="5243945" cy="372342"/>
          </a:xfrm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</a:rPr>
              <a:t>Dòng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quanh</a:t>
            </a:r>
            <a:r>
              <a:rPr lang="en-US" sz="2800" b="1" dirty="0">
                <a:solidFill>
                  <a:srgbClr val="FF0000"/>
                </a:solidFill>
              </a:rPr>
              <a:t> co </a:t>
            </a:r>
            <a:r>
              <a:rPr lang="en-US" sz="2800" b="1" dirty="0" err="1">
                <a:solidFill>
                  <a:srgbClr val="FF0000"/>
                </a:solidFill>
              </a:rPr>
              <a:t>uốn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khúc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2182475" cy="64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08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46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25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Xếp các từ ngữ dưới đây vào nhóm thích hợp. Viết 3-5 câu kể về sự việc đã chứng kiến hoặc tham gia ở nơi em sinh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107"/>
            <a:ext cx="12192000" cy="612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2182" y="73888"/>
            <a:ext cx="9615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161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4</a:t>
            </a:fld>
            <a:endParaRPr lang="en-US"/>
          </a:p>
        </p:txBody>
      </p:sp>
      <p:pic>
        <p:nvPicPr>
          <p:cNvPr id="2" name="6333633187510">
            <a:hlinkClick r:id="" action="ppaction://media"/>
            <a:extLst>
              <a:ext uri="{FF2B5EF4-FFF2-40B4-BE49-F238E27FC236}">
                <a16:creationId xmlns:a16="http://schemas.microsoft.com/office/drawing/2014/main" id="{524994E1-BE5E-4C7E-BC47-C5CAA461F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76400" y="251868"/>
            <a:ext cx="7772400" cy="367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2520" y="305718"/>
            <a:ext cx="3677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7990" y="529901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1A0FF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36706" y="1181179"/>
            <a:ext cx="288544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1925" y="4591049"/>
            <a:ext cx="1195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100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b="1" dirty="0">
              <a:solidFill>
                <a:srgbClr val="100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907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7641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76419"/>
            <a:ext cx="4114800" cy="365125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Ngôi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lấp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lánh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83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</a:rPr>
              <a:t>Lũy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4871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48710"/>
            <a:ext cx="4114800" cy="365125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Nương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lúa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óng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48066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178</Words>
  <Application>Microsoft Office PowerPoint</Application>
  <PresentationFormat>Widescreen</PresentationFormat>
  <Paragraphs>29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HP</cp:lastModifiedBy>
  <cp:revision>192</cp:revision>
  <dcterms:created xsi:type="dcterms:W3CDTF">2021-07-06T02:11:11Z</dcterms:created>
  <dcterms:modified xsi:type="dcterms:W3CDTF">2025-06-12T08:47:17Z</dcterms:modified>
</cp:coreProperties>
</file>