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6" r:id="rId2"/>
    <p:sldId id="319" r:id="rId3"/>
    <p:sldId id="259" r:id="rId4"/>
    <p:sldId id="299" r:id="rId5"/>
    <p:sldId id="320" r:id="rId6"/>
    <p:sldId id="316" r:id="rId7"/>
    <p:sldId id="326" r:id="rId8"/>
    <p:sldId id="317" r:id="rId9"/>
    <p:sldId id="327" r:id="rId10"/>
    <p:sldId id="318" r:id="rId11"/>
    <p:sldId id="324" r:id="rId12"/>
    <p:sldId id="300" r:id="rId13"/>
    <p:sldId id="303" r:id="rId14"/>
    <p:sldId id="304" r:id="rId15"/>
    <p:sldId id="394" r:id="rId16"/>
    <p:sldId id="328" r:id="rId17"/>
    <p:sldId id="305" r:id="rId18"/>
    <p:sldId id="325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AC2"/>
    <a:srgbClr val="FDFDC8"/>
    <a:srgbClr val="F8B1A9"/>
    <a:srgbClr val="FECE4E"/>
    <a:srgbClr val="2F804B"/>
    <a:srgbClr val="E3B77A"/>
    <a:srgbClr val="FFEAB5"/>
    <a:srgbClr val="D6E391"/>
    <a:srgbClr val="4F6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3" autoAdjust="0"/>
    <p:restoredTop sz="94660"/>
  </p:normalViewPr>
  <p:slideViewPr>
    <p:cSldViewPr snapToGrid="0">
      <p:cViewPr varScale="1">
        <p:scale>
          <a:sx n="80" d="100"/>
          <a:sy n="80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E7000-F5B9-4033-9B76-A10446692952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73451-4978-430D-BFBA-66E0727EF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072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15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74B7-EF21-47FB-A5BB-7DCE38CB2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68437-26AA-4677-B72F-1DD91ED5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8F9EC-9E60-455B-99D3-DCC11FB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6D722-8672-4ADF-966A-6ED9D70F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70A1B-43F4-458A-9C3D-603EA91F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452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6BD9B1-4A08-41B4-8C97-733D1C9A828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C4B0D-E785-4044-A872-48AF0420B2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  <p:sldLayoutId id="2147483702" r:id="rId22"/>
    <p:sldLayoutId id="214748370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>
            <a:fillRect/>
          </a:stretch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2393024" y="53546"/>
            <a:ext cx="10144943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>
            <a:fillRect/>
          </a:stretch>
        </p:blipFill>
        <p:spPr>
          <a:xfrm>
            <a:off x="9147875" y="1"/>
            <a:ext cx="3357141" cy="7870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>
            <a:fillRect/>
          </a:stretch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8877" y="1524000"/>
            <a:ext cx="5000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4501" y="2956801"/>
            <a:ext cx="82666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0555" y="3044861"/>
            <a:ext cx="5349730" cy="3999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B5990A-F477-4E62-B079-F8B63AF941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945" y="24843"/>
            <a:ext cx="4942703" cy="6586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2.96296E-6 L 2.916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596044-D219-445E-9DBC-CFDCB742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806" y="-300789"/>
            <a:ext cx="6709893" cy="6791741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0A1DCE0-F22A-417F-B2BE-D532D288DF7A}"/>
              </a:ext>
            </a:extLst>
          </p:cNvPr>
          <p:cNvCxnSpPr>
            <a:cxnSpLocks/>
          </p:cNvCxnSpPr>
          <p:nvPr/>
        </p:nvCxnSpPr>
        <p:spPr>
          <a:xfrm>
            <a:off x="6550902" y="645215"/>
            <a:ext cx="816734" cy="842003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58D9192-DD05-409D-A85E-BCD0B2AFC521}"/>
              </a:ext>
            </a:extLst>
          </p:cNvPr>
          <p:cNvCxnSpPr>
            <a:cxnSpLocks/>
          </p:cNvCxnSpPr>
          <p:nvPr/>
        </p:nvCxnSpPr>
        <p:spPr>
          <a:xfrm flipH="1">
            <a:off x="5228242" y="1487218"/>
            <a:ext cx="2139394" cy="131269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1944DEE-F2EE-4423-8807-7AE3729650CA}"/>
              </a:ext>
            </a:extLst>
          </p:cNvPr>
          <p:cNvCxnSpPr>
            <a:cxnSpLocks/>
          </p:cNvCxnSpPr>
          <p:nvPr/>
        </p:nvCxnSpPr>
        <p:spPr>
          <a:xfrm>
            <a:off x="5190186" y="2859110"/>
            <a:ext cx="1751527" cy="1854559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494405-ADFC-4644-82BF-C1C8CAC37077}"/>
              </a:ext>
            </a:extLst>
          </p:cNvPr>
          <p:cNvCxnSpPr>
            <a:cxnSpLocks/>
          </p:cNvCxnSpPr>
          <p:nvPr/>
        </p:nvCxnSpPr>
        <p:spPr>
          <a:xfrm flipV="1">
            <a:off x="4108361" y="4713669"/>
            <a:ext cx="2833352" cy="150682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Ngôi Nhà đẹp Trong Rừng Phim Hoạt Hình Minh Họa Hd | Minh ...">
            <a:extLst>
              <a:ext uri="{FF2B5EF4-FFF2-40B4-BE49-F238E27FC236}">
                <a16:creationId xmlns:a16="http://schemas.microsoft.com/office/drawing/2014/main" id="{40045B0A-FB75-4C77-8070-FAC873AD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49" y="-1"/>
            <a:ext cx="1313645" cy="7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F3E09B-F6C5-4437-BA63-AFB576311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22" y="704415"/>
            <a:ext cx="746975" cy="1114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31B697-97B9-4DA5-A7DC-270A6022DAAD}"/>
              </a:ext>
            </a:extLst>
          </p:cNvPr>
          <p:cNvSpPr txBox="1"/>
          <p:nvPr/>
        </p:nvSpPr>
        <p:spPr>
          <a:xfrm flipH="1">
            <a:off x="5599241" y="286074"/>
            <a:ext cx="131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4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047 L -0.10157 -0.130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A50DA8C-41E5-4367-97B8-C57899076B10}"/>
              </a:ext>
            </a:extLst>
          </p:cNvPr>
          <p:cNvSpPr/>
          <p:nvPr/>
        </p:nvSpPr>
        <p:spPr>
          <a:xfrm flipV="1">
            <a:off x="2586789" y="3302668"/>
            <a:ext cx="120316" cy="126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C096F0-4958-48CE-8071-0EC2C2090980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2634913" y="2203330"/>
            <a:ext cx="1216765" cy="11474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E0A091-C93D-4F61-BF63-3CA9E529B7A3}"/>
              </a:ext>
            </a:extLst>
          </p:cNvPr>
          <p:cNvCxnSpPr>
            <a:cxnSpLocks/>
          </p:cNvCxnSpPr>
          <p:nvPr/>
        </p:nvCxnSpPr>
        <p:spPr>
          <a:xfrm>
            <a:off x="3832054" y="2173207"/>
            <a:ext cx="4120718" cy="20484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77DE7E-EB70-49D1-9AE0-7F5068819975}"/>
              </a:ext>
            </a:extLst>
          </p:cNvPr>
          <p:cNvCxnSpPr>
            <a:cxnSpLocks/>
          </p:cNvCxnSpPr>
          <p:nvPr/>
        </p:nvCxnSpPr>
        <p:spPr>
          <a:xfrm flipV="1">
            <a:off x="7900496" y="2084247"/>
            <a:ext cx="1545979" cy="212261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2FAEFC7-BA77-4573-BCF1-8EE2B1B67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12991">
            <a:off x="1978574" y="418380"/>
            <a:ext cx="8714792" cy="221961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80A17F7-D6A5-40E1-869D-B2A767054C4B}"/>
              </a:ext>
            </a:extLst>
          </p:cNvPr>
          <p:cNvSpPr/>
          <p:nvPr/>
        </p:nvSpPr>
        <p:spPr>
          <a:xfrm flipV="1">
            <a:off x="3834058" y="2095501"/>
            <a:ext cx="120316" cy="126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FA16DCD-512C-403B-9F4A-7020E072E1E6}"/>
              </a:ext>
            </a:extLst>
          </p:cNvPr>
          <p:cNvSpPr/>
          <p:nvPr/>
        </p:nvSpPr>
        <p:spPr>
          <a:xfrm flipV="1">
            <a:off x="9424391" y="1987243"/>
            <a:ext cx="119981" cy="126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51C2A8-B9C1-44F4-B833-8DFAB649149C}"/>
              </a:ext>
            </a:extLst>
          </p:cNvPr>
          <p:cNvSpPr/>
          <p:nvPr/>
        </p:nvSpPr>
        <p:spPr>
          <a:xfrm flipV="1">
            <a:off x="7845897" y="4157652"/>
            <a:ext cx="120316" cy="126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0F402-4B9B-44D0-BDCE-73DEEA41C730}"/>
              </a:ext>
            </a:extLst>
          </p:cNvPr>
          <p:cNvSpPr txBox="1"/>
          <p:nvPr/>
        </p:nvSpPr>
        <p:spPr>
          <a:xfrm rot="18881132">
            <a:off x="2496616" y="2237744"/>
            <a:ext cx="111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2cm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AFA7CC-E4AB-46A1-81D9-7362D6FB5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34295">
            <a:off x="2611550" y="3927441"/>
            <a:ext cx="8714792" cy="22196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4AD53F-F36F-49E5-B885-B5ACF6DE4427}"/>
              </a:ext>
            </a:extLst>
          </p:cNvPr>
          <p:cNvSpPr txBox="1"/>
          <p:nvPr/>
        </p:nvSpPr>
        <p:spPr>
          <a:xfrm rot="1610364">
            <a:off x="5603985" y="2652550"/>
            <a:ext cx="111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5cm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B348C5-64AF-4BF7-A635-C3EE6434C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90679">
            <a:off x="6914299" y="555486"/>
            <a:ext cx="8714792" cy="22196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3E8D3E-859D-4E89-A1CF-D67C13008D77}"/>
              </a:ext>
            </a:extLst>
          </p:cNvPr>
          <p:cNvSpPr txBox="1"/>
          <p:nvPr/>
        </p:nvSpPr>
        <p:spPr>
          <a:xfrm rot="18418834">
            <a:off x="7907622" y="2443300"/>
            <a:ext cx="111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405D56-4F2F-4E1C-9CA5-F7B7EB591EB2}"/>
              </a:ext>
            </a:extLst>
          </p:cNvPr>
          <p:cNvSpPr txBox="1"/>
          <p:nvPr/>
        </p:nvSpPr>
        <p:spPr>
          <a:xfrm flipH="1">
            <a:off x="1956515" y="2899824"/>
            <a:ext cx="1117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A8E4FD-4412-4301-AFFE-854641C9E35F}"/>
              </a:ext>
            </a:extLst>
          </p:cNvPr>
          <p:cNvSpPr txBox="1"/>
          <p:nvPr/>
        </p:nvSpPr>
        <p:spPr>
          <a:xfrm rot="10800000" flipH="1" flipV="1">
            <a:off x="3802298" y="1448674"/>
            <a:ext cx="181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723BBB-D198-4FD3-9E01-91C2ACCE6E89}"/>
              </a:ext>
            </a:extLst>
          </p:cNvPr>
          <p:cNvSpPr txBox="1"/>
          <p:nvPr/>
        </p:nvSpPr>
        <p:spPr>
          <a:xfrm flipH="1">
            <a:off x="7594492" y="4182683"/>
            <a:ext cx="126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5DDF75-1346-4960-8BB0-48D219D71A14}"/>
              </a:ext>
            </a:extLst>
          </p:cNvPr>
          <p:cNvSpPr txBox="1"/>
          <p:nvPr/>
        </p:nvSpPr>
        <p:spPr>
          <a:xfrm flipH="1">
            <a:off x="9424391" y="1322250"/>
            <a:ext cx="78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D6CCC1-154A-4ABE-957E-FCEC15A386FA}"/>
              </a:ext>
            </a:extLst>
          </p:cNvPr>
          <p:cNvSpPr/>
          <p:nvPr/>
        </p:nvSpPr>
        <p:spPr>
          <a:xfrm>
            <a:off x="2494781" y="3306990"/>
            <a:ext cx="140132" cy="9850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254 L 0.11067 -0.17361 L 0.43841 0.12801 L 0.57044 -0.19375 L 0.56718 -0.19097 " pathEditMode="relative" ptsTypes="AAAAA">
                                      <p:cBhvr>
                                        <p:cTn id="7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4" grpId="0"/>
      <p:bldP spid="25" grpId="0"/>
      <p:bldP spid="26" grpId="0"/>
      <p:bldP spid="29" grpId="0"/>
      <p:bldP spid="30" grpId="0"/>
      <p:bldP spid="21" grpId="1" animBg="1"/>
      <p:bldP spid="2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89726" y="783771"/>
            <a:ext cx="10376686" cy="5526298"/>
            <a:chOff x="889726" y="783771"/>
            <a:chExt cx="10376686" cy="5526298"/>
          </a:xfrm>
        </p:grpSpPr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31359" y="1184700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211" y="2706876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1359" y="4933225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5F38B0-3F26-4022-B276-FB4AA75D4F77}"/>
              </a:ext>
            </a:extLst>
          </p:cNvPr>
          <p:cNvSpPr/>
          <p:nvPr/>
        </p:nvSpPr>
        <p:spPr>
          <a:xfrm>
            <a:off x="4114800" y="804217"/>
            <a:ext cx="2802835" cy="18493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C02B5F-1AE9-4095-870A-D801D24EA0D6}"/>
              </a:ext>
            </a:extLst>
          </p:cNvPr>
          <p:cNvSpPr/>
          <p:nvPr/>
        </p:nvSpPr>
        <p:spPr>
          <a:xfrm>
            <a:off x="925588" y="2191152"/>
            <a:ext cx="2623457" cy="1849329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7D311B-74B3-4E68-8AFF-822334536DEA}"/>
              </a:ext>
            </a:extLst>
          </p:cNvPr>
          <p:cNvSpPr/>
          <p:nvPr/>
        </p:nvSpPr>
        <p:spPr>
          <a:xfrm>
            <a:off x="4091765" y="4646520"/>
            <a:ext cx="4376374" cy="1407263"/>
          </a:xfrm>
          <a:prstGeom prst="ellipse">
            <a:avLst/>
          </a:prstGeom>
          <a:solidFill>
            <a:srgbClr val="FDFD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793AE9F4-C36E-4160-AB61-AB03BE6733BD}"/>
              </a:ext>
            </a:extLst>
          </p:cNvPr>
          <p:cNvSpPr/>
          <p:nvPr/>
        </p:nvSpPr>
        <p:spPr>
          <a:xfrm rot="4588034">
            <a:off x="7887409" y="4231211"/>
            <a:ext cx="632129" cy="1923105"/>
          </a:xfrm>
          <a:prstGeom prst="rtTriangl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0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H="1">
            <a:off x="1579320" y="3023206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74653" y="1439440"/>
            <a:ext cx="9958959" cy="1431057"/>
            <a:chOff x="857087" y="446662"/>
            <a:chExt cx="9958959" cy="1431057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7745761" y="2551660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22456" y="3690669"/>
            <a:ext cx="665403" cy="646331"/>
            <a:chOff x="904890" y="2778718"/>
            <a:chExt cx="665403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972405" y="3023206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736541" y="2461250"/>
            <a:ext cx="423514" cy="736741"/>
            <a:chOff x="3474126" y="1300240"/>
            <a:chExt cx="423514" cy="736741"/>
          </a:xfrm>
        </p:grpSpPr>
        <p:sp>
          <p:nvSpPr>
            <p:cNvPr id="8" name="TextBox 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93208" y="3608761"/>
            <a:ext cx="600296" cy="694191"/>
            <a:chOff x="3576640" y="3804008"/>
            <a:chExt cx="600296" cy="694191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7267575" y="4093400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058400" y="2542135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509900" y="2007699"/>
            <a:ext cx="444352" cy="736741"/>
            <a:chOff x="3474126" y="1300240"/>
            <a:chExt cx="444352" cy="736741"/>
          </a:xfrm>
        </p:grpSpPr>
        <p:sp>
          <p:nvSpPr>
            <p:cNvPr id="35" name="TextBox 34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808543" y="2007699"/>
            <a:ext cx="423514" cy="736741"/>
            <a:chOff x="3474126" y="1300240"/>
            <a:chExt cx="423514" cy="736741"/>
          </a:xfrm>
        </p:grpSpPr>
        <p:sp>
          <p:nvSpPr>
            <p:cNvPr id="38" name="TextBox 3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911057" y="3632767"/>
            <a:ext cx="463588" cy="976603"/>
            <a:chOff x="3576640" y="1390650"/>
            <a:chExt cx="463588" cy="976603"/>
          </a:xfrm>
        </p:grpSpPr>
        <p:sp>
          <p:nvSpPr>
            <p:cNvPr id="41" name="TextBox 40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133463" y="3632767"/>
            <a:ext cx="444352" cy="976603"/>
            <a:chOff x="3576640" y="1390650"/>
            <a:chExt cx="444352" cy="976603"/>
          </a:xfrm>
        </p:grpSpPr>
        <p:sp>
          <p:nvSpPr>
            <p:cNvPr id="44" name="TextBox 43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25879" y="4648630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ABC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51270" y="4648630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DEGH</a:t>
            </a:r>
          </a:p>
        </p:txBody>
      </p:sp>
    </p:spTree>
    <p:extLst>
      <p:ext uri="{BB962C8B-B14F-4D97-AF65-F5344CB8AC3E}">
        <p14:creationId xmlns:p14="http://schemas.microsoft.com/office/powerpoint/2010/main" val="9487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6" name="Isosceles Triangle 5"/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7" name="Diamond 6"/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Input 8"/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/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538" y="2093496"/>
            <a:ext cx="10685462" cy="4767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9" y="1563843"/>
            <a:ext cx="5715000" cy="52941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675" y="92201"/>
            <a:ext cx="9285288" cy="520195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01" name="57"/>
          <p:cNvGrpSpPr/>
          <p:nvPr/>
        </p:nvGrpSpPr>
        <p:grpSpPr>
          <a:xfrm>
            <a:off x="4681538" y="6203950"/>
            <a:ext cx="803274" cy="374650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2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9702" name="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622" y="-97473"/>
            <a:ext cx="6244390" cy="2328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697037" y="2421064"/>
            <a:ext cx="8149974" cy="9220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1" u="none" strike="noStrike" kern="0" cap="none" spc="0" normalizeH="0" baseline="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TRÒ CHƠI TIẾP SỨC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2293938" y="968375"/>
            <a:ext cx="1965325" cy="97472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 2: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4" name="Picture 2" descr="C:\Users\Administrator\Desktop\1.png">
            <a:extLst>
              <a:ext uri="{FF2B5EF4-FFF2-40B4-BE49-F238E27FC236}">
                <a16:creationId xmlns:a16="http://schemas.microsoft.com/office/drawing/2014/main" id="{097A2F9F-8E24-415B-97B1-C5AB03BB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217" y="408255"/>
            <a:ext cx="17684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2" descr="C:\Users\Administrator\Desktop\1.png">
            <a:extLst>
              <a:ext uri="{FF2B5EF4-FFF2-40B4-BE49-F238E27FC236}">
                <a16:creationId xmlns:a16="http://schemas.microsoft.com/office/drawing/2014/main" id="{E706A9EA-65DF-42CF-BB70-6DDE6B036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50" y="142424"/>
            <a:ext cx="1389772" cy="82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C:\Users\Administrator\Desktop\1.png">
            <a:extLst>
              <a:ext uri="{FF2B5EF4-FFF2-40B4-BE49-F238E27FC236}">
                <a16:creationId xmlns:a16="http://schemas.microsoft.com/office/drawing/2014/main" id="{CD77652D-B36B-4DF7-B1D5-B759FA75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09" y="39070"/>
            <a:ext cx="1768475" cy="81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5" descr="C:\Users\Administrator\Desktop\3.png">
            <a:extLst>
              <a:ext uri="{FF2B5EF4-FFF2-40B4-BE49-F238E27FC236}">
                <a16:creationId xmlns:a16="http://schemas.microsoft.com/office/drawing/2014/main" id="{FD8F34C7-9877-4341-9FFC-07B65C368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826" y="2492435"/>
            <a:ext cx="617537" cy="120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F47468AC-A5FB-4F12-91C1-CC2720D73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6" name="TextBox 25"/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7" name="TextBox 26"/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H="1">
            <a:off x="1579320" y="3023206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74653" y="1439440"/>
            <a:ext cx="9958959" cy="1431057"/>
            <a:chOff x="857087" y="446662"/>
            <a:chExt cx="9958959" cy="1431057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7745761" y="2551660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22456" y="3690669"/>
            <a:ext cx="665403" cy="646331"/>
            <a:chOff x="904890" y="2778718"/>
            <a:chExt cx="665403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972405" y="3023206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736541" y="2461250"/>
            <a:ext cx="423514" cy="736741"/>
            <a:chOff x="3474126" y="1300240"/>
            <a:chExt cx="423514" cy="736741"/>
          </a:xfrm>
        </p:grpSpPr>
        <p:sp>
          <p:nvSpPr>
            <p:cNvPr id="8" name="TextBox 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93208" y="3608761"/>
            <a:ext cx="600296" cy="694191"/>
            <a:chOff x="3576640" y="3804008"/>
            <a:chExt cx="600296" cy="694191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7267575" y="4093400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058400" y="2542135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509900" y="2007699"/>
            <a:ext cx="444352" cy="736741"/>
            <a:chOff x="3474126" y="1300240"/>
            <a:chExt cx="444352" cy="736741"/>
          </a:xfrm>
        </p:grpSpPr>
        <p:sp>
          <p:nvSpPr>
            <p:cNvPr id="35" name="TextBox 34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808543" y="2007699"/>
            <a:ext cx="423514" cy="736741"/>
            <a:chOff x="3474126" y="1300240"/>
            <a:chExt cx="423514" cy="736741"/>
          </a:xfrm>
        </p:grpSpPr>
        <p:sp>
          <p:nvSpPr>
            <p:cNvPr id="38" name="TextBox 3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911057" y="3632767"/>
            <a:ext cx="463588" cy="976603"/>
            <a:chOff x="3576640" y="1390650"/>
            <a:chExt cx="463588" cy="976603"/>
          </a:xfrm>
        </p:grpSpPr>
        <p:sp>
          <p:nvSpPr>
            <p:cNvPr id="41" name="TextBox 40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133463" y="3632767"/>
            <a:ext cx="444352" cy="976603"/>
            <a:chOff x="3576640" y="1390650"/>
            <a:chExt cx="444352" cy="976603"/>
          </a:xfrm>
        </p:grpSpPr>
        <p:sp>
          <p:nvSpPr>
            <p:cNvPr id="44" name="TextBox 43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25879" y="4648630"/>
            <a:ext cx="421485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……..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51269" y="4648630"/>
            <a:ext cx="491727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………….</a:t>
            </a:r>
          </a:p>
        </p:txBody>
      </p:sp>
    </p:spTree>
    <p:extLst>
      <p:ext uri="{BB962C8B-B14F-4D97-AF65-F5344CB8AC3E}">
        <p14:creationId xmlns:p14="http://schemas.microsoft.com/office/powerpoint/2010/main" val="18677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596044-D219-445E-9DBC-CFDCB7424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06" y="206062"/>
            <a:ext cx="6709893" cy="6284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CE49FF-1265-4A28-93AD-663901105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47" y="5241701"/>
            <a:ext cx="746975" cy="1114023"/>
          </a:xfrm>
          <a:prstGeom prst="rect">
            <a:avLst/>
          </a:prstGeom>
        </p:spPr>
      </p:pic>
      <p:pic>
        <p:nvPicPr>
          <p:cNvPr id="1028" name="Picture 4" descr="Ngôi Nhà đẹp Trong Rừng Phim Hoạt Hình Minh Họa Hd | Minh ...">
            <a:extLst>
              <a:ext uri="{FF2B5EF4-FFF2-40B4-BE49-F238E27FC236}">
                <a16:creationId xmlns:a16="http://schemas.microsoft.com/office/drawing/2014/main" id="{40045B0A-FB75-4C77-8070-FAC873AD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49" y="-1"/>
            <a:ext cx="1313645" cy="7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293C97-68A3-473B-A783-A93205A35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3345192" y="1733595"/>
            <a:ext cx="444510" cy="420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257CD2-F8E5-47A1-A997-AE9FD4127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89" y="1523224"/>
            <a:ext cx="444511" cy="420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1FBD6-4672-445F-8AC2-D1B9C21E8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12" y="893619"/>
            <a:ext cx="619324" cy="420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76777D-35EF-48D1-B6D1-C87BA1BF0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2287">
            <a:off x="8101024" y="4162331"/>
            <a:ext cx="602554" cy="687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99BC3-3BB6-428A-9E17-2BBFFAAF5FFF}"/>
              </a:ext>
            </a:extLst>
          </p:cNvPr>
          <p:cNvSpPr txBox="1"/>
          <p:nvPr/>
        </p:nvSpPr>
        <p:spPr>
          <a:xfrm>
            <a:off x="6826745" y="4152125"/>
            <a:ext cx="59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DEAD6B-3428-4AE8-8BFE-77AFEE0064FE}"/>
              </a:ext>
            </a:extLst>
          </p:cNvPr>
          <p:cNvSpPr txBox="1"/>
          <p:nvPr/>
        </p:nvSpPr>
        <p:spPr>
          <a:xfrm>
            <a:off x="5128659" y="2336578"/>
            <a:ext cx="59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0333A2-66E2-417D-8A5C-3534C62B9F04}"/>
              </a:ext>
            </a:extLst>
          </p:cNvPr>
          <p:cNvSpPr txBox="1"/>
          <p:nvPr/>
        </p:nvSpPr>
        <p:spPr>
          <a:xfrm>
            <a:off x="7051966" y="1199603"/>
            <a:ext cx="59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D1A544-89B9-4CDB-8B8C-E6ECD9B5D5B0}"/>
              </a:ext>
            </a:extLst>
          </p:cNvPr>
          <p:cNvSpPr txBox="1"/>
          <p:nvPr/>
        </p:nvSpPr>
        <p:spPr>
          <a:xfrm flipH="1">
            <a:off x="5599241" y="286074"/>
            <a:ext cx="131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4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0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166284" y="367721"/>
            <a:ext cx="857733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 </a:t>
            </a:r>
            <a:r>
              <a:rPr lang="vi-VN" sz="4800" dirty="0" err="1"/>
              <a:t>Có</a:t>
            </a:r>
            <a:r>
              <a:rPr lang="vi-VN" sz="4800" dirty="0"/>
              <a:t> </a:t>
            </a:r>
            <a:r>
              <a:rPr lang="vi-VN" sz="4800" dirty="0" err="1"/>
              <a:t>mấy</a:t>
            </a:r>
            <a:r>
              <a:rPr lang="vi-VN" sz="4800" dirty="0"/>
              <a:t> </a:t>
            </a:r>
            <a:r>
              <a:rPr lang="vi-VN" sz="4800" dirty="0" err="1"/>
              <a:t>điểm</a:t>
            </a:r>
            <a:r>
              <a:rPr lang="vi-VN" sz="4800" dirty="0"/>
              <a:t> trong </a:t>
            </a:r>
            <a:r>
              <a:rPr lang="vi-VN" sz="4800" dirty="0" err="1"/>
              <a:t>hình</a:t>
            </a:r>
            <a:r>
              <a:rPr lang="vi-VN" sz="4800" dirty="0"/>
              <a:t> </a:t>
            </a:r>
            <a:r>
              <a:rPr lang="vi-VN" sz="4800" dirty="0" err="1"/>
              <a:t>vẽ</a:t>
            </a:r>
            <a:r>
              <a:rPr lang="vi-VN" sz="4800" dirty="0"/>
              <a:t> sau: </a:t>
            </a:r>
            <a:endParaRPr lang="fr-FR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514599" y="5194957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2400" b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Ruồi</a:t>
            </a:r>
            <a:endParaRPr lang="fr-FR" sz="3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2400" b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Muỗi</a:t>
            </a:r>
            <a:endParaRPr lang="fr-FR" sz="3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400" b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Mèo</a:t>
            </a:r>
            <a:endParaRPr lang="fr-FR" sz="3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41782" y="4033964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7544E8C5-F3D6-4EC7-83F9-13E6D40304B8}"/>
              </a:ext>
            </a:extLst>
          </p:cNvPr>
          <p:cNvCxnSpPr/>
          <p:nvPr/>
        </p:nvCxnSpPr>
        <p:spPr>
          <a:xfrm>
            <a:off x="2408349" y="2331073"/>
            <a:ext cx="482957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Oval 223">
            <a:extLst>
              <a:ext uri="{FF2B5EF4-FFF2-40B4-BE49-F238E27FC236}">
                <a16:creationId xmlns:a16="http://schemas.microsoft.com/office/drawing/2014/main" id="{872FD075-31D8-4D7F-BC6D-F3D62F5631BA}"/>
              </a:ext>
            </a:extLst>
          </p:cNvPr>
          <p:cNvSpPr/>
          <p:nvPr/>
        </p:nvSpPr>
        <p:spPr>
          <a:xfrm>
            <a:off x="2331076" y="2276017"/>
            <a:ext cx="77273" cy="11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5E901D9C-4699-45E0-BFF1-E9E0FBB6919B}"/>
              </a:ext>
            </a:extLst>
          </p:cNvPr>
          <p:cNvSpPr/>
          <p:nvPr/>
        </p:nvSpPr>
        <p:spPr>
          <a:xfrm>
            <a:off x="4453944" y="2273869"/>
            <a:ext cx="77273" cy="11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65EBEB86-1A66-423E-A8C3-175DC177486A}"/>
              </a:ext>
            </a:extLst>
          </p:cNvPr>
          <p:cNvSpPr/>
          <p:nvPr/>
        </p:nvSpPr>
        <p:spPr>
          <a:xfrm>
            <a:off x="7182127" y="2284600"/>
            <a:ext cx="77273" cy="11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C1B22172-0C1B-4082-9806-F1F262DD5095}"/>
              </a:ext>
            </a:extLst>
          </p:cNvPr>
          <p:cNvSpPr txBox="1"/>
          <p:nvPr/>
        </p:nvSpPr>
        <p:spPr>
          <a:xfrm>
            <a:off x="889716" y="3070518"/>
            <a:ext cx="230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A. 2 </a:t>
            </a:r>
            <a:r>
              <a:rPr lang="vi-VN" sz="3600" b="1" dirty="0" err="1"/>
              <a:t>điểm</a:t>
            </a:r>
            <a:endParaRPr lang="fr-FR" sz="3600" dirty="0"/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D1C64AA2-A021-4949-BEA0-1A5880883C50}"/>
              </a:ext>
            </a:extLst>
          </p:cNvPr>
          <p:cNvSpPr txBox="1"/>
          <p:nvPr/>
        </p:nvSpPr>
        <p:spPr>
          <a:xfrm>
            <a:off x="4491461" y="3073691"/>
            <a:ext cx="282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B. </a:t>
            </a:r>
            <a:r>
              <a:rPr lang="en-US" sz="3600" b="1" dirty="0"/>
              <a:t>3</a:t>
            </a:r>
            <a:r>
              <a:rPr lang="vi-VN" sz="3600" b="1" dirty="0"/>
              <a:t> </a:t>
            </a:r>
            <a:r>
              <a:rPr lang="vi-VN" sz="3600" b="1" dirty="0" err="1"/>
              <a:t>điểm</a:t>
            </a:r>
            <a:endParaRPr lang="fr-FR" sz="3600" dirty="0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8EC95EEC-5000-470B-B77E-DDF8483CCE42}"/>
              </a:ext>
            </a:extLst>
          </p:cNvPr>
          <p:cNvSpPr txBox="1"/>
          <p:nvPr/>
        </p:nvSpPr>
        <p:spPr>
          <a:xfrm>
            <a:off x="7906626" y="3084531"/>
            <a:ext cx="247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C. </a:t>
            </a:r>
            <a:r>
              <a:rPr lang="en-US" sz="3600" b="1" dirty="0"/>
              <a:t>4</a:t>
            </a:r>
            <a:r>
              <a:rPr lang="vi-VN" sz="3600" b="1" dirty="0"/>
              <a:t> </a:t>
            </a:r>
            <a:r>
              <a:rPr lang="vi-VN" sz="3600" b="1" dirty="0" err="1"/>
              <a:t>điểm</a:t>
            </a:r>
            <a:endParaRPr lang="fr-FR" sz="3600" b="1" dirty="0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BCBECB58-551B-4111-907D-90D4ADAD5D4A}"/>
              </a:ext>
            </a:extLst>
          </p:cNvPr>
          <p:cNvSpPr txBox="1"/>
          <p:nvPr/>
        </p:nvSpPr>
        <p:spPr>
          <a:xfrm>
            <a:off x="4496700" y="3065790"/>
            <a:ext cx="282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B. </a:t>
            </a:r>
            <a:r>
              <a:rPr lang="en-US" sz="3600" b="1" dirty="0">
                <a:solidFill>
                  <a:srgbClr val="FF0000"/>
                </a:solidFill>
              </a:rPr>
              <a:t>3</a:t>
            </a:r>
            <a:r>
              <a:rPr lang="vi-VN" sz="3600" b="1" dirty="0">
                <a:solidFill>
                  <a:srgbClr val="FF0000"/>
                </a:solidFill>
              </a:rPr>
              <a:t> </a:t>
            </a:r>
            <a:r>
              <a:rPr lang="vi-VN" sz="3600" b="1" dirty="0" err="1">
                <a:solidFill>
                  <a:srgbClr val="FF0000"/>
                </a:solidFill>
              </a:rPr>
              <a:t>điểm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8" grpId="0"/>
      <p:bldP spid="31" grpId="0"/>
      <p:bldP spid="32" grpId="0"/>
      <p:bldP spid="33" grpId="0"/>
      <p:bldP spid="224" grpId="0" animBg="1"/>
      <p:bldP spid="225" grpId="0" animBg="1"/>
      <p:bldP spid="226" grpId="0" animBg="1"/>
      <p:bldP spid="230" grpId="0"/>
      <p:bldP spid="232" grpId="0"/>
      <p:bldP spid="233" grpId="0"/>
      <p:bldP spid="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596044-D219-445E-9DBC-CFDCB7424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06" y="206062"/>
            <a:ext cx="6709893" cy="628489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494405-ADFC-4644-82BF-C1C8CAC37077}"/>
              </a:ext>
            </a:extLst>
          </p:cNvPr>
          <p:cNvCxnSpPr>
            <a:cxnSpLocks/>
          </p:cNvCxnSpPr>
          <p:nvPr/>
        </p:nvCxnSpPr>
        <p:spPr>
          <a:xfrm flipV="1">
            <a:off x="4108361" y="4713669"/>
            <a:ext cx="2833352" cy="150682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2CE49FF-1265-4A28-93AD-663901105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47" y="5241701"/>
            <a:ext cx="746975" cy="1114023"/>
          </a:xfrm>
          <a:prstGeom prst="rect">
            <a:avLst/>
          </a:prstGeom>
        </p:spPr>
      </p:pic>
      <p:pic>
        <p:nvPicPr>
          <p:cNvPr id="1028" name="Picture 4" descr="Ngôi Nhà đẹp Trong Rừng Phim Hoạt Hình Minh Họa Hd | Minh ...">
            <a:extLst>
              <a:ext uri="{FF2B5EF4-FFF2-40B4-BE49-F238E27FC236}">
                <a16:creationId xmlns:a16="http://schemas.microsoft.com/office/drawing/2014/main" id="{40045B0A-FB75-4C77-8070-FAC873AD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49" y="-1"/>
            <a:ext cx="1313645" cy="7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DE58E9-F047-4978-BF6D-B6104730E573}"/>
              </a:ext>
            </a:extLst>
          </p:cNvPr>
          <p:cNvSpPr txBox="1"/>
          <p:nvPr/>
        </p:nvSpPr>
        <p:spPr>
          <a:xfrm>
            <a:off x="5128659" y="2336578"/>
            <a:ext cx="59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6CE7-766D-4C5C-9346-AB1CE2D080F7}"/>
              </a:ext>
            </a:extLst>
          </p:cNvPr>
          <p:cNvSpPr txBox="1"/>
          <p:nvPr/>
        </p:nvSpPr>
        <p:spPr>
          <a:xfrm>
            <a:off x="7051966" y="1199603"/>
            <a:ext cx="59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4C7465-3174-4845-9442-C0330351086C}"/>
              </a:ext>
            </a:extLst>
          </p:cNvPr>
          <p:cNvSpPr txBox="1"/>
          <p:nvPr/>
        </p:nvSpPr>
        <p:spPr>
          <a:xfrm>
            <a:off x="6826745" y="4152125"/>
            <a:ext cx="59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AF972-FC19-4B2B-B836-A27C743D9210}"/>
              </a:ext>
            </a:extLst>
          </p:cNvPr>
          <p:cNvSpPr txBox="1"/>
          <p:nvPr/>
        </p:nvSpPr>
        <p:spPr>
          <a:xfrm flipH="1">
            <a:off x="5599241" y="286074"/>
            <a:ext cx="131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4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9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26523 -0.223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-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166283" y="367721"/>
            <a:ext cx="113829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vi-VN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Hình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nào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đoạn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thẳng</a:t>
            </a:r>
            <a:r>
              <a:rPr lang="vi-VN" sz="4800" dirty="0">
                <a:solidFill>
                  <a:schemeClr val="tx2"/>
                </a:solidFill>
              </a:rPr>
              <a:t> </a:t>
            </a:r>
            <a:endParaRPr lang="fr-FR" sz="4800" b="1" dirty="0">
              <a:solidFill>
                <a:schemeClr val="tx2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25" y="117167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2400" b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Muỗi</a:t>
            </a:r>
            <a:endParaRPr lang="fr-FR" sz="3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Mèo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41782" y="4033964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30" name="TextBox 229">
            <a:extLst>
              <a:ext uri="{FF2B5EF4-FFF2-40B4-BE49-F238E27FC236}">
                <a16:creationId xmlns:a16="http://schemas.microsoft.com/office/drawing/2014/main" id="{C1B22172-0C1B-4082-9806-F1F262DD5095}"/>
              </a:ext>
            </a:extLst>
          </p:cNvPr>
          <p:cNvSpPr txBox="1"/>
          <p:nvPr/>
        </p:nvSpPr>
        <p:spPr>
          <a:xfrm>
            <a:off x="887574" y="3929915"/>
            <a:ext cx="191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Montserrat" panose="00000500000000000000" pitchFamily="2" charset="0"/>
              </a:rPr>
              <a:t>A. 1</a:t>
            </a:r>
            <a:endParaRPr lang="fr-FR" sz="3600" dirty="0">
              <a:latin typeface="Montserrat" panose="00000500000000000000" pitchFamily="2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D1C64AA2-A021-4949-BEA0-1A5880883C50}"/>
              </a:ext>
            </a:extLst>
          </p:cNvPr>
          <p:cNvSpPr txBox="1"/>
          <p:nvPr/>
        </p:nvSpPr>
        <p:spPr>
          <a:xfrm>
            <a:off x="3771697" y="3950382"/>
            <a:ext cx="191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B. 2</a:t>
            </a:r>
            <a:endParaRPr lang="fr-FR" sz="3600" dirty="0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8EC95EEC-5000-470B-B77E-DDF8483CCE42}"/>
              </a:ext>
            </a:extLst>
          </p:cNvPr>
          <p:cNvSpPr txBox="1"/>
          <p:nvPr/>
        </p:nvSpPr>
        <p:spPr>
          <a:xfrm>
            <a:off x="6764381" y="3918857"/>
            <a:ext cx="191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C. 3</a:t>
            </a:r>
            <a:endParaRPr lang="fr-FR" sz="36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49DA58-9A1D-49F1-A8C2-664D8AE5CBF8}"/>
              </a:ext>
            </a:extLst>
          </p:cNvPr>
          <p:cNvCxnSpPr/>
          <p:nvPr/>
        </p:nvCxnSpPr>
        <p:spPr>
          <a:xfrm flipV="1">
            <a:off x="889716" y="1693878"/>
            <a:ext cx="2290806" cy="17351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8EFDB8-7E39-470D-A8A6-772AAB435406}"/>
              </a:ext>
            </a:extLst>
          </p:cNvPr>
          <p:cNvCxnSpPr/>
          <p:nvPr/>
        </p:nvCxnSpPr>
        <p:spPr>
          <a:xfrm>
            <a:off x="4234070" y="1554215"/>
            <a:ext cx="1907400" cy="18747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D363F2-2846-49AA-AFED-78DACE6B6F5A}"/>
              </a:ext>
            </a:extLst>
          </p:cNvPr>
          <p:cNvCxnSpPr/>
          <p:nvPr/>
        </p:nvCxnSpPr>
        <p:spPr>
          <a:xfrm>
            <a:off x="6378298" y="2213593"/>
            <a:ext cx="35128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2C1BFA5-738C-4E67-9D0B-4F791DE67C8F}"/>
              </a:ext>
            </a:extLst>
          </p:cNvPr>
          <p:cNvSpPr txBox="1"/>
          <p:nvPr/>
        </p:nvSpPr>
        <p:spPr>
          <a:xfrm>
            <a:off x="623166" y="2518860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A</a:t>
            </a:r>
            <a:endParaRPr lang="en-US" sz="3600" b="1" dirty="0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8A504A4E-D3B4-4D0D-9407-FDC923EDCD66}"/>
              </a:ext>
            </a:extLst>
          </p:cNvPr>
          <p:cNvSpPr/>
          <p:nvPr/>
        </p:nvSpPr>
        <p:spPr>
          <a:xfrm>
            <a:off x="1122391" y="3078753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78BA6900-53B7-4E57-A42B-21946449A974}"/>
              </a:ext>
            </a:extLst>
          </p:cNvPr>
          <p:cNvSpPr/>
          <p:nvPr/>
        </p:nvSpPr>
        <p:spPr>
          <a:xfrm>
            <a:off x="6361338" y="2145638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59AA19DF-3D10-498F-8437-75E3947B760A}"/>
              </a:ext>
            </a:extLst>
          </p:cNvPr>
          <p:cNvSpPr/>
          <p:nvPr/>
        </p:nvSpPr>
        <p:spPr>
          <a:xfrm>
            <a:off x="4146031" y="1475295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9B717FF1-2C2D-4E8D-A409-E3E005AE9F27}"/>
              </a:ext>
            </a:extLst>
          </p:cNvPr>
          <p:cNvSpPr/>
          <p:nvPr/>
        </p:nvSpPr>
        <p:spPr>
          <a:xfrm>
            <a:off x="2434359" y="2124597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058A74BE-C35D-4961-A506-4F90C12CE297}"/>
              </a:ext>
            </a:extLst>
          </p:cNvPr>
          <p:cNvSpPr/>
          <p:nvPr/>
        </p:nvSpPr>
        <p:spPr>
          <a:xfrm>
            <a:off x="9813523" y="2119136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76159218-544C-40AE-8815-CA483750B398}"/>
              </a:ext>
            </a:extLst>
          </p:cNvPr>
          <p:cNvSpPr txBox="1"/>
          <p:nvPr/>
        </p:nvSpPr>
        <p:spPr>
          <a:xfrm>
            <a:off x="9691927" y="1517626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E</a:t>
            </a:r>
            <a:endParaRPr lang="en-US" sz="3600" b="1" dirty="0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7309AF5-9EE1-4DE5-8A0E-1691004B6D77}"/>
              </a:ext>
            </a:extLst>
          </p:cNvPr>
          <p:cNvSpPr txBox="1"/>
          <p:nvPr/>
        </p:nvSpPr>
        <p:spPr>
          <a:xfrm>
            <a:off x="6249700" y="1493029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D</a:t>
            </a:r>
            <a:endParaRPr lang="en-US" sz="3600" b="1" dirty="0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83DA5BDA-9B03-40F0-8D00-2E510F299074}"/>
              </a:ext>
            </a:extLst>
          </p:cNvPr>
          <p:cNvSpPr txBox="1"/>
          <p:nvPr/>
        </p:nvSpPr>
        <p:spPr>
          <a:xfrm>
            <a:off x="4372722" y="1167833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</a:t>
            </a:r>
            <a:endParaRPr lang="en-US" sz="3600" b="1" dirty="0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CC0D0EF7-32B7-4722-BF3C-A93C7402BE24}"/>
              </a:ext>
            </a:extLst>
          </p:cNvPr>
          <p:cNvSpPr txBox="1"/>
          <p:nvPr/>
        </p:nvSpPr>
        <p:spPr>
          <a:xfrm>
            <a:off x="1988953" y="1498110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B</a:t>
            </a:r>
            <a:endParaRPr lang="en-US" sz="3600" b="1" dirty="0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53C9AD57-5796-4A9C-89F4-D7A69E4812BF}"/>
              </a:ext>
            </a:extLst>
          </p:cNvPr>
          <p:cNvSpPr/>
          <p:nvPr/>
        </p:nvSpPr>
        <p:spPr>
          <a:xfrm>
            <a:off x="1740553" y="2972574"/>
            <a:ext cx="655982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1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54445F91-3F24-43EC-9255-DC7B47314A3F}"/>
              </a:ext>
            </a:extLst>
          </p:cNvPr>
          <p:cNvSpPr/>
          <p:nvPr/>
        </p:nvSpPr>
        <p:spPr>
          <a:xfrm>
            <a:off x="4735446" y="3083805"/>
            <a:ext cx="655982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2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55F58708-554C-4A80-B58A-FC5116E26575}"/>
              </a:ext>
            </a:extLst>
          </p:cNvPr>
          <p:cNvSpPr/>
          <p:nvPr/>
        </p:nvSpPr>
        <p:spPr>
          <a:xfrm>
            <a:off x="8009480" y="2486213"/>
            <a:ext cx="655982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3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15097779-5654-4907-A9DA-2F7AE2754E91}"/>
              </a:ext>
            </a:extLst>
          </p:cNvPr>
          <p:cNvSpPr txBox="1"/>
          <p:nvPr/>
        </p:nvSpPr>
        <p:spPr>
          <a:xfrm>
            <a:off x="6747733" y="3911908"/>
            <a:ext cx="191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C. 3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2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8" grpId="0"/>
      <p:bldP spid="32" grpId="0"/>
      <p:bldP spid="33" grpId="0"/>
      <p:bldP spid="230" grpId="0"/>
      <p:bldP spid="232" grpId="0"/>
      <p:bldP spid="233" grpId="0"/>
      <p:bldP spid="2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596044-D219-445E-9DBC-CFDCB7424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06" y="206062"/>
            <a:ext cx="6709893" cy="628489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1944DEE-F2EE-4423-8807-7AE3729650CA}"/>
              </a:ext>
            </a:extLst>
          </p:cNvPr>
          <p:cNvCxnSpPr>
            <a:cxnSpLocks/>
          </p:cNvCxnSpPr>
          <p:nvPr/>
        </p:nvCxnSpPr>
        <p:spPr>
          <a:xfrm>
            <a:off x="5190186" y="2859110"/>
            <a:ext cx="1751527" cy="1854559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494405-ADFC-4644-82BF-C1C8CAC37077}"/>
              </a:ext>
            </a:extLst>
          </p:cNvPr>
          <p:cNvCxnSpPr>
            <a:cxnSpLocks/>
          </p:cNvCxnSpPr>
          <p:nvPr/>
        </p:nvCxnSpPr>
        <p:spPr>
          <a:xfrm flipV="1">
            <a:off x="4108361" y="4713669"/>
            <a:ext cx="2833352" cy="150682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Ngôi Nhà đẹp Trong Rừng Phim Hoạt Hình Minh Họa Hd | Minh ...">
            <a:extLst>
              <a:ext uri="{FF2B5EF4-FFF2-40B4-BE49-F238E27FC236}">
                <a16:creationId xmlns:a16="http://schemas.microsoft.com/office/drawing/2014/main" id="{40045B0A-FB75-4C77-8070-FAC873AD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49" y="-1"/>
            <a:ext cx="1313645" cy="7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F3E09B-F6C5-4437-BA63-AFB576311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4" y="3782717"/>
            <a:ext cx="746975" cy="1114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6A990B-3820-4F16-B3FD-690B69E855B4}"/>
              </a:ext>
            </a:extLst>
          </p:cNvPr>
          <p:cNvSpPr txBox="1"/>
          <p:nvPr/>
        </p:nvSpPr>
        <p:spPr>
          <a:xfrm>
            <a:off x="7051966" y="1199603"/>
            <a:ext cx="59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6EAA2-1730-44A6-85E5-F47F11FAB9C0}"/>
              </a:ext>
            </a:extLst>
          </p:cNvPr>
          <p:cNvSpPr txBox="1"/>
          <p:nvPr/>
        </p:nvSpPr>
        <p:spPr>
          <a:xfrm>
            <a:off x="5128659" y="2336578"/>
            <a:ext cx="59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E3238-5953-411D-8678-367BDC633F6A}"/>
              </a:ext>
            </a:extLst>
          </p:cNvPr>
          <p:cNvSpPr txBox="1"/>
          <p:nvPr/>
        </p:nvSpPr>
        <p:spPr>
          <a:xfrm flipH="1">
            <a:off x="5599241" y="286074"/>
            <a:ext cx="131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4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59 -0.01111 L -0.17383 -0.2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183301" y="-27799"/>
            <a:ext cx="1138298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 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Ghi tên 3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điểm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thẳng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hàng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có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trong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hình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sau</a:t>
            </a:r>
            <a:r>
              <a:rPr lang="vi-VN" sz="4800" dirty="0">
                <a:solidFill>
                  <a:schemeClr val="tx2"/>
                </a:solidFill>
              </a:rPr>
              <a:t> </a:t>
            </a:r>
            <a:endParaRPr lang="fr-FR" sz="4800" b="1" dirty="0">
              <a:solidFill>
                <a:schemeClr val="tx2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25" y="117167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2400" b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Muỗi</a:t>
            </a:r>
            <a:endParaRPr lang="fr-FR" sz="3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Mèo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41782" y="4033964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C1BFA5-738C-4E67-9D0B-4F791DE67C8F}"/>
              </a:ext>
            </a:extLst>
          </p:cNvPr>
          <p:cNvSpPr txBox="1"/>
          <p:nvPr/>
        </p:nvSpPr>
        <p:spPr>
          <a:xfrm>
            <a:off x="1332971" y="3030205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A</a:t>
            </a:r>
            <a:endParaRPr lang="en-US" sz="3600" b="1" dirty="0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83DA5BDA-9B03-40F0-8D00-2E510F299074}"/>
              </a:ext>
            </a:extLst>
          </p:cNvPr>
          <p:cNvSpPr txBox="1"/>
          <p:nvPr/>
        </p:nvSpPr>
        <p:spPr>
          <a:xfrm>
            <a:off x="7356477" y="3120361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</a:t>
            </a:r>
            <a:endParaRPr lang="en-US" sz="3600" b="1" dirty="0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CC0D0EF7-32B7-4722-BF3C-A93C7402BE24}"/>
              </a:ext>
            </a:extLst>
          </p:cNvPr>
          <p:cNvSpPr txBox="1"/>
          <p:nvPr/>
        </p:nvSpPr>
        <p:spPr>
          <a:xfrm>
            <a:off x="4636924" y="1452537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B</a:t>
            </a:r>
            <a:endParaRPr lang="en-US" sz="3600" b="1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15097779-5654-4907-A9DA-2F7AE2754E91}"/>
              </a:ext>
            </a:extLst>
          </p:cNvPr>
          <p:cNvSpPr txBox="1"/>
          <p:nvPr/>
        </p:nvSpPr>
        <p:spPr>
          <a:xfrm>
            <a:off x="952959" y="3943021"/>
            <a:ext cx="643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3 </a:t>
            </a:r>
            <a:r>
              <a:rPr lang="vi-VN" sz="3600" b="1" dirty="0" err="1">
                <a:solidFill>
                  <a:srgbClr val="FF0000"/>
                </a:solidFill>
              </a:rPr>
              <a:t>điểm</a:t>
            </a:r>
            <a:r>
              <a:rPr lang="vi-VN" sz="3600" b="1" dirty="0">
                <a:solidFill>
                  <a:srgbClr val="FF0000"/>
                </a:solidFill>
              </a:rPr>
              <a:t> A, M, C </a:t>
            </a:r>
            <a:r>
              <a:rPr lang="vi-VN" sz="3600" b="1" dirty="0" err="1">
                <a:solidFill>
                  <a:srgbClr val="FF0000"/>
                </a:solidFill>
              </a:rPr>
              <a:t>thẳng</a:t>
            </a:r>
            <a:r>
              <a:rPr lang="vi-VN" sz="3600" b="1" dirty="0">
                <a:solidFill>
                  <a:srgbClr val="FF0000"/>
                </a:solidFill>
              </a:rPr>
              <a:t> </a:t>
            </a:r>
            <a:r>
              <a:rPr lang="vi-VN" sz="3600" b="1" dirty="0" err="1">
                <a:solidFill>
                  <a:srgbClr val="FF0000"/>
                </a:solidFill>
              </a:rPr>
              <a:t>hàng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F5DB1AF-95D6-4FDC-803B-BD7614E09030}"/>
              </a:ext>
            </a:extLst>
          </p:cNvPr>
          <p:cNvSpPr/>
          <p:nvPr/>
        </p:nvSpPr>
        <p:spPr>
          <a:xfrm>
            <a:off x="1756723" y="1977585"/>
            <a:ext cx="5503993" cy="1618508"/>
          </a:xfrm>
          <a:prstGeom prst="triangl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CFDE70BD-0966-41AB-BB09-A0DC8235EF36}"/>
              </a:ext>
            </a:extLst>
          </p:cNvPr>
          <p:cNvSpPr/>
          <p:nvPr/>
        </p:nvSpPr>
        <p:spPr>
          <a:xfrm>
            <a:off x="4435866" y="1891195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BE1B6BFF-3015-4B04-9A4B-1015F74979FD}"/>
              </a:ext>
            </a:extLst>
          </p:cNvPr>
          <p:cNvSpPr/>
          <p:nvPr/>
        </p:nvSpPr>
        <p:spPr>
          <a:xfrm>
            <a:off x="3673859" y="3494701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AB57C446-2176-4350-A2CA-C99DD248812F}"/>
              </a:ext>
            </a:extLst>
          </p:cNvPr>
          <p:cNvSpPr/>
          <p:nvPr/>
        </p:nvSpPr>
        <p:spPr>
          <a:xfrm>
            <a:off x="7165810" y="3507956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0B6D116F-BA6A-4D29-BC2E-67F205F664D5}"/>
              </a:ext>
            </a:extLst>
          </p:cNvPr>
          <p:cNvSpPr/>
          <p:nvPr/>
        </p:nvSpPr>
        <p:spPr>
          <a:xfrm>
            <a:off x="1672779" y="3501329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8B17D73-9452-4082-A365-BCC4CB123096}"/>
              </a:ext>
            </a:extLst>
          </p:cNvPr>
          <p:cNvSpPr txBox="1"/>
          <p:nvPr/>
        </p:nvSpPr>
        <p:spPr>
          <a:xfrm>
            <a:off x="3660048" y="2854998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026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8" grpId="0"/>
      <p:bldP spid="32" grpId="0"/>
      <p:bldP spid="33" grpId="0"/>
      <p:bldP spid="2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596044-D219-445E-9DBC-CFDCB7424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06" y="206062"/>
            <a:ext cx="6709893" cy="628489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58D9192-DD05-409D-A85E-BCD0B2AFC521}"/>
              </a:ext>
            </a:extLst>
          </p:cNvPr>
          <p:cNvCxnSpPr>
            <a:cxnSpLocks/>
          </p:cNvCxnSpPr>
          <p:nvPr/>
        </p:nvCxnSpPr>
        <p:spPr>
          <a:xfrm flipH="1">
            <a:off x="5228241" y="1682215"/>
            <a:ext cx="1945291" cy="1117695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1944DEE-F2EE-4423-8807-7AE3729650CA}"/>
              </a:ext>
            </a:extLst>
          </p:cNvPr>
          <p:cNvCxnSpPr>
            <a:cxnSpLocks/>
          </p:cNvCxnSpPr>
          <p:nvPr/>
        </p:nvCxnSpPr>
        <p:spPr>
          <a:xfrm>
            <a:off x="5190186" y="2859110"/>
            <a:ext cx="1751527" cy="1854559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494405-ADFC-4644-82BF-C1C8CAC37077}"/>
              </a:ext>
            </a:extLst>
          </p:cNvPr>
          <p:cNvCxnSpPr>
            <a:cxnSpLocks/>
          </p:cNvCxnSpPr>
          <p:nvPr/>
        </p:nvCxnSpPr>
        <p:spPr>
          <a:xfrm flipV="1">
            <a:off x="4108361" y="4713669"/>
            <a:ext cx="2833352" cy="150682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Ngôi Nhà đẹp Trong Rừng Phim Hoạt Hình Minh Họa Hd | Minh ...">
            <a:extLst>
              <a:ext uri="{FF2B5EF4-FFF2-40B4-BE49-F238E27FC236}">
                <a16:creationId xmlns:a16="http://schemas.microsoft.com/office/drawing/2014/main" id="{40045B0A-FB75-4C77-8070-FAC873AD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49" y="-1"/>
            <a:ext cx="1313645" cy="7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F3E09B-F6C5-4437-BA63-AFB576311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66" y="2144331"/>
            <a:ext cx="746975" cy="1114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EE9EAF-A34F-4D1E-A92F-3277A3EC8C54}"/>
              </a:ext>
            </a:extLst>
          </p:cNvPr>
          <p:cNvSpPr txBox="1"/>
          <p:nvPr/>
        </p:nvSpPr>
        <p:spPr>
          <a:xfrm>
            <a:off x="7051966" y="1199603"/>
            <a:ext cx="59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92A6F-85E1-4976-A5CC-FB07744120FE}"/>
              </a:ext>
            </a:extLst>
          </p:cNvPr>
          <p:cNvSpPr txBox="1"/>
          <p:nvPr/>
        </p:nvSpPr>
        <p:spPr>
          <a:xfrm flipH="1">
            <a:off x="5599241" y="286074"/>
            <a:ext cx="131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4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34 0.01111 L 0.21367 -0.173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0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166283" y="367721"/>
            <a:ext cx="113829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Hình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nào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4800" b="1" dirty="0" err="1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đường</a:t>
            </a:r>
            <a:r>
              <a:rPr lang="vi-VN" sz="4800" b="1" dirty="0"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cong</a:t>
            </a:r>
            <a:r>
              <a:rPr lang="vi-VN" sz="4800" dirty="0">
                <a:solidFill>
                  <a:schemeClr val="tx2"/>
                </a:solidFill>
              </a:rPr>
              <a:t> </a:t>
            </a:r>
            <a:endParaRPr lang="fr-FR" sz="4800" b="1" dirty="0">
              <a:solidFill>
                <a:schemeClr val="tx2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25" y="117167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2400" b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Muỗi</a:t>
            </a:r>
            <a:endParaRPr lang="fr-FR" sz="3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Mèo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41782" y="4033964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30" name="TextBox 229">
            <a:extLst>
              <a:ext uri="{FF2B5EF4-FFF2-40B4-BE49-F238E27FC236}">
                <a16:creationId xmlns:a16="http://schemas.microsoft.com/office/drawing/2014/main" id="{C1B22172-0C1B-4082-9806-F1F262DD5095}"/>
              </a:ext>
            </a:extLst>
          </p:cNvPr>
          <p:cNvSpPr txBox="1"/>
          <p:nvPr/>
        </p:nvSpPr>
        <p:spPr>
          <a:xfrm>
            <a:off x="887574" y="3929915"/>
            <a:ext cx="191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Montserrat" panose="00000500000000000000" pitchFamily="2" charset="0"/>
              </a:rPr>
              <a:t>A. 1</a:t>
            </a:r>
            <a:endParaRPr lang="fr-FR" sz="3600" dirty="0">
              <a:latin typeface="Montserrat" panose="00000500000000000000" pitchFamily="2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D1C64AA2-A021-4949-BEA0-1A5880883C50}"/>
              </a:ext>
            </a:extLst>
          </p:cNvPr>
          <p:cNvSpPr txBox="1"/>
          <p:nvPr/>
        </p:nvSpPr>
        <p:spPr>
          <a:xfrm>
            <a:off x="3771697" y="3950382"/>
            <a:ext cx="191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B. 2</a:t>
            </a:r>
            <a:endParaRPr lang="fr-FR" sz="3600" dirty="0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8EC95EEC-5000-470B-B77E-DDF8483CCE42}"/>
              </a:ext>
            </a:extLst>
          </p:cNvPr>
          <p:cNvSpPr txBox="1"/>
          <p:nvPr/>
        </p:nvSpPr>
        <p:spPr>
          <a:xfrm>
            <a:off x="6853321" y="3919213"/>
            <a:ext cx="191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C. 3</a:t>
            </a:r>
            <a:endParaRPr lang="fr-FR" sz="36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49DA58-9A1D-49F1-A8C2-664D8AE5CBF8}"/>
              </a:ext>
            </a:extLst>
          </p:cNvPr>
          <p:cNvCxnSpPr/>
          <p:nvPr/>
        </p:nvCxnSpPr>
        <p:spPr>
          <a:xfrm flipV="1">
            <a:off x="889716" y="1693878"/>
            <a:ext cx="2290806" cy="17351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8EFDB8-7E39-470D-A8A6-772AAB435406}"/>
              </a:ext>
            </a:extLst>
          </p:cNvPr>
          <p:cNvCxnSpPr/>
          <p:nvPr/>
        </p:nvCxnSpPr>
        <p:spPr>
          <a:xfrm>
            <a:off x="4234070" y="1554215"/>
            <a:ext cx="1907400" cy="18747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2C1BFA5-738C-4E67-9D0B-4F791DE67C8F}"/>
              </a:ext>
            </a:extLst>
          </p:cNvPr>
          <p:cNvSpPr txBox="1"/>
          <p:nvPr/>
        </p:nvSpPr>
        <p:spPr>
          <a:xfrm>
            <a:off x="623166" y="2518860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A</a:t>
            </a:r>
            <a:endParaRPr lang="en-US" sz="3600" b="1" dirty="0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8A504A4E-D3B4-4D0D-9407-FDC923EDCD66}"/>
              </a:ext>
            </a:extLst>
          </p:cNvPr>
          <p:cNvSpPr/>
          <p:nvPr/>
        </p:nvSpPr>
        <p:spPr>
          <a:xfrm>
            <a:off x="1122391" y="3078753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59AA19DF-3D10-498F-8437-75E3947B760A}"/>
              </a:ext>
            </a:extLst>
          </p:cNvPr>
          <p:cNvSpPr/>
          <p:nvPr/>
        </p:nvSpPr>
        <p:spPr>
          <a:xfrm>
            <a:off x="4146031" y="1475295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9B717FF1-2C2D-4E8D-A409-E3E005AE9F27}"/>
              </a:ext>
            </a:extLst>
          </p:cNvPr>
          <p:cNvSpPr/>
          <p:nvPr/>
        </p:nvSpPr>
        <p:spPr>
          <a:xfrm>
            <a:off x="2434359" y="2124597"/>
            <a:ext cx="176078" cy="15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7309AF5-9EE1-4DE5-8A0E-1691004B6D77}"/>
              </a:ext>
            </a:extLst>
          </p:cNvPr>
          <p:cNvSpPr txBox="1"/>
          <p:nvPr/>
        </p:nvSpPr>
        <p:spPr>
          <a:xfrm>
            <a:off x="7960996" y="1385264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y</a:t>
            </a:r>
            <a:endParaRPr lang="en-US" sz="3600" b="1" dirty="0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83DA5BDA-9B03-40F0-8D00-2E510F299074}"/>
              </a:ext>
            </a:extLst>
          </p:cNvPr>
          <p:cNvSpPr txBox="1"/>
          <p:nvPr/>
        </p:nvSpPr>
        <p:spPr>
          <a:xfrm>
            <a:off x="4372722" y="1167833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</a:t>
            </a:r>
            <a:endParaRPr lang="en-US" sz="3600" b="1" dirty="0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CC0D0EF7-32B7-4722-BF3C-A93C7402BE24}"/>
              </a:ext>
            </a:extLst>
          </p:cNvPr>
          <p:cNvSpPr txBox="1"/>
          <p:nvPr/>
        </p:nvSpPr>
        <p:spPr>
          <a:xfrm>
            <a:off x="1988953" y="1498110"/>
            <a:ext cx="65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B</a:t>
            </a:r>
            <a:endParaRPr lang="en-US" sz="3600" b="1" dirty="0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53C9AD57-5796-4A9C-89F4-D7A69E4812BF}"/>
              </a:ext>
            </a:extLst>
          </p:cNvPr>
          <p:cNvSpPr/>
          <p:nvPr/>
        </p:nvSpPr>
        <p:spPr>
          <a:xfrm>
            <a:off x="1740553" y="2972574"/>
            <a:ext cx="655982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1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54445F91-3F24-43EC-9255-DC7B47314A3F}"/>
              </a:ext>
            </a:extLst>
          </p:cNvPr>
          <p:cNvSpPr/>
          <p:nvPr/>
        </p:nvSpPr>
        <p:spPr>
          <a:xfrm>
            <a:off x="4735446" y="3083805"/>
            <a:ext cx="655982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2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55F58708-554C-4A80-B58A-FC5116E26575}"/>
              </a:ext>
            </a:extLst>
          </p:cNvPr>
          <p:cNvSpPr/>
          <p:nvPr/>
        </p:nvSpPr>
        <p:spPr>
          <a:xfrm>
            <a:off x="8009480" y="2486213"/>
            <a:ext cx="655982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3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15097779-5654-4907-A9DA-2F7AE2754E91}"/>
              </a:ext>
            </a:extLst>
          </p:cNvPr>
          <p:cNvSpPr txBox="1"/>
          <p:nvPr/>
        </p:nvSpPr>
        <p:spPr>
          <a:xfrm>
            <a:off x="6845810" y="3903397"/>
            <a:ext cx="191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C. 3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D59D3A2A-B0A4-4059-9B3B-381AAE605085}"/>
              </a:ext>
            </a:extLst>
          </p:cNvPr>
          <p:cNvSpPr/>
          <p:nvPr/>
        </p:nvSpPr>
        <p:spPr>
          <a:xfrm>
            <a:off x="6941773" y="1361082"/>
            <a:ext cx="2581086" cy="1577705"/>
          </a:xfrm>
          <a:prstGeom prst="arc">
            <a:avLst>
              <a:gd name="adj1" fmla="val 10460620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8" grpId="0"/>
      <p:bldP spid="32" grpId="0"/>
      <p:bldP spid="33" grpId="0"/>
      <p:bldP spid="230" grpId="0"/>
      <p:bldP spid="232" grpId="0"/>
      <p:bldP spid="233" grpId="0"/>
      <p:bldP spid="243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348</Words>
  <Application>Microsoft Office PowerPoint</Application>
  <PresentationFormat>Widescreen</PresentationFormat>
  <Paragraphs>171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Agency FB</vt:lpstr>
      <vt:lpstr>Arial</vt:lpstr>
      <vt:lpstr>Calibri</vt:lpstr>
      <vt:lpstr>Montserrat</vt:lpstr>
      <vt:lpstr>Open Sans Extrabold</vt:lpstr>
      <vt:lpstr>Tahoma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136</cp:revision>
  <dcterms:created xsi:type="dcterms:W3CDTF">2021-06-02T01:34:28Z</dcterms:created>
  <dcterms:modified xsi:type="dcterms:W3CDTF">2025-06-12T01:00:52Z</dcterms:modified>
</cp:coreProperties>
</file>