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329" r:id="rId3"/>
    <p:sldId id="330" r:id="rId4"/>
    <p:sldId id="326" r:id="rId5"/>
    <p:sldId id="297" r:id="rId6"/>
    <p:sldId id="331" r:id="rId7"/>
    <p:sldId id="321" r:id="rId8"/>
    <p:sldId id="333" r:id="rId9"/>
    <p:sldId id="328" r:id="rId10"/>
    <p:sldId id="332" r:id="rId11"/>
  </p:sldIdLst>
  <p:sldSz cx="12192000" cy="6858000"/>
  <p:notesSz cx="6858000" cy="9144000"/>
  <p:custDataLst>
    <p:tags r:id="rId1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E6E6E6"/>
    <a:srgbClr val="DBEEF4"/>
    <a:srgbClr val="A8EBE9"/>
    <a:srgbClr val="DBEAC1"/>
    <a:srgbClr val="95B3D7"/>
    <a:srgbClr val="00B0F0"/>
    <a:srgbClr val="BFD865"/>
    <a:srgbClr val="9DD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9699F8-040F-3C45-E11A-D09388F538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8E0C5C-33D2-A014-6EC0-8F598D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26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ồng">
            <a:hlinkClick r:id="" action="ppaction://media"/>
            <a:extLst>
              <a:ext uri="{FF2B5EF4-FFF2-40B4-BE49-F238E27FC236}">
                <a16:creationId xmlns:a16="http://schemas.microsoft.com/office/drawing/2014/main" id="{16FD29C6-DFDF-1F9B-28D3-CC3D96397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624" y="152400"/>
            <a:ext cx="1186497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6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92C30CEB-FAE3-3FB4-C10F-94F2077B5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674" y="209549"/>
            <a:ext cx="11798301" cy="64727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4FDB974-E545-F9AA-9A0F-50811E4AC300}"/>
              </a:ext>
            </a:extLst>
          </p:cNvPr>
          <p:cNvSpPr/>
          <p:nvPr/>
        </p:nvSpPr>
        <p:spPr>
          <a:xfrm>
            <a:off x="361950" y="209549"/>
            <a:ext cx="2028826" cy="466724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Khởi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D3E5F7-D58E-289B-7D6E-D2E865D9FE8B}"/>
              </a:ext>
            </a:extLst>
          </p:cNvPr>
          <p:cNvSpPr/>
          <p:nvPr/>
        </p:nvSpPr>
        <p:spPr>
          <a:xfrm>
            <a:off x="866775" y="485775"/>
            <a:ext cx="203835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50F86-30CB-9A02-69E6-311D495E944B}"/>
              </a:ext>
            </a:extLst>
          </p:cNvPr>
          <p:cNvSpPr txBox="1"/>
          <p:nvPr/>
        </p:nvSpPr>
        <p:spPr>
          <a:xfrm>
            <a:off x="1754907" y="1876425"/>
            <a:ext cx="86821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6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Tính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nhanh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chọn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endParaRPr lang="en-US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446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Box 189">
            <a:extLst>
              <a:ext uri="{FF2B5EF4-FFF2-40B4-BE49-F238E27FC236}">
                <a16:creationId xmlns:a16="http://schemas.microsoft.com/office/drawing/2014/main" id="{F453B45D-8956-4623-B90D-E9727BF73986}"/>
              </a:ext>
            </a:extLst>
          </p:cNvPr>
          <p:cNvSpPr txBox="1"/>
          <p:nvPr/>
        </p:nvSpPr>
        <p:spPr>
          <a:xfrm>
            <a:off x="6754594" y="4007044"/>
            <a:ext cx="5053376" cy="2478125"/>
          </a:xfrm>
          <a:prstGeom prst="round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  <a:endParaRPr lang="en-US" sz="2400" i="1" dirty="0"/>
          </a:p>
          <a:p>
            <a:pPr>
              <a:lnSpc>
                <a:spcPct val="150000"/>
              </a:lnSpc>
            </a:pPr>
            <a:r>
              <a:rPr lang="en-US" sz="2400" dirty="0"/>
              <a:t>Mai </a:t>
            </a:r>
            <a:r>
              <a:rPr lang="en-US" sz="2400" dirty="0" err="1"/>
              <a:t>gấp</a:t>
            </a:r>
            <a:r>
              <a:rPr lang="en-US" sz="2400" dirty="0"/>
              <a:t>: 8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Nam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Mai: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Nam </a:t>
            </a:r>
            <a:r>
              <a:rPr lang="en-US" sz="2400" dirty="0" err="1"/>
              <a:t>gấp</a:t>
            </a:r>
            <a:r>
              <a:rPr lang="en-US" sz="2400" dirty="0"/>
              <a:t>: …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5C93870-0642-4E9B-88AB-67A6FAE861F6}"/>
              </a:ext>
            </a:extLst>
          </p:cNvPr>
          <p:cNvSpPr txBox="1"/>
          <p:nvPr/>
        </p:nvSpPr>
        <p:spPr>
          <a:xfrm>
            <a:off x="2861665" y="385461"/>
            <a:ext cx="6423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Giải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toán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vị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62C4C75-27D2-4697-9D1C-CCFECC92B592}"/>
              </a:ext>
            </a:extLst>
          </p:cNvPr>
          <p:cNvSpPr txBox="1"/>
          <p:nvPr/>
        </p:nvSpPr>
        <p:spPr>
          <a:xfrm>
            <a:off x="980035" y="1312265"/>
            <a:ext cx="1004186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8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Nam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Mai 2 </a:t>
            </a:r>
            <a:r>
              <a:rPr lang="en-US" sz="2400" dirty="0" err="1"/>
              <a:t>cái</a:t>
            </a:r>
            <a:r>
              <a:rPr lang="en-U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Hỏi</a:t>
            </a:r>
            <a:r>
              <a:rPr lang="en-US" sz="2400" dirty="0"/>
              <a:t> Nam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?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CA48031-67E2-435F-9A3D-4A290F07EF7B}"/>
              </a:ext>
            </a:extLst>
          </p:cNvPr>
          <p:cNvCxnSpPr>
            <a:cxnSpLocks/>
          </p:cNvCxnSpPr>
          <p:nvPr/>
        </p:nvCxnSpPr>
        <p:spPr>
          <a:xfrm>
            <a:off x="1082430" y="2444113"/>
            <a:ext cx="480172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8481B44-4398-4DB1-831F-9DF77CD80E50}"/>
              </a:ext>
            </a:extLst>
          </p:cNvPr>
          <p:cNvCxnSpPr>
            <a:cxnSpLocks/>
          </p:cNvCxnSpPr>
          <p:nvPr/>
        </p:nvCxnSpPr>
        <p:spPr>
          <a:xfrm>
            <a:off x="1082430" y="1878189"/>
            <a:ext cx="3584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E79E16B-DBB4-4E5C-ACFA-F7C3F0FF8265}"/>
              </a:ext>
            </a:extLst>
          </p:cNvPr>
          <p:cNvGrpSpPr/>
          <p:nvPr/>
        </p:nvGrpSpPr>
        <p:grpSpPr>
          <a:xfrm>
            <a:off x="5417698" y="3585581"/>
            <a:ext cx="2212746" cy="805814"/>
            <a:chOff x="4050912" y="1597626"/>
            <a:chExt cx="2212746" cy="805814"/>
          </a:xfrm>
        </p:grpSpPr>
        <p:sp>
          <p:nvSpPr>
            <p:cNvPr id="163" name="Left Brace 162">
              <a:extLst>
                <a:ext uri="{FF2B5EF4-FFF2-40B4-BE49-F238E27FC236}">
                  <a16:creationId xmlns:a16="http://schemas.microsoft.com/office/drawing/2014/main" id="{3C03754A-84EE-4E74-B2E5-7125B4D6FDE1}"/>
                </a:ext>
              </a:extLst>
            </p:cNvPr>
            <p:cNvSpPr/>
            <p:nvPr/>
          </p:nvSpPr>
          <p:spPr>
            <a:xfrm rot="16200000">
              <a:off x="4951307" y="1082357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4AFFFC6C-C84D-476F-90AD-397F63D455B9}"/>
                </a:ext>
              </a:extLst>
            </p:cNvPr>
            <p:cNvSpPr txBox="1"/>
            <p:nvPr/>
          </p:nvSpPr>
          <p:spPr>
            <a:xfrm>
              <a:off x="4050912" y="1825590"/>
              <a:ext cx="221274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/>
                <a:t>Ít</a:t>
              </a:r>
              <a:r>
                <a:rPr lang="en-US" sz="2400" dirty="0"/>
                <a:t> </a:t>
              </a:r>
              <a:r>
                <a:rPr lang="en-US" sz="2400" dirty="0" err="1"/>
                <a:t>hơn</a:t>
              </a:r>
              <a:r>
                <a:rPr lang="en-US" sz="2400" dirty="0"/>
                <a:t> 2</a:t>
              </a: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4A2874-2218-439E-B31A-2184AAEADD7E}"/>
              </a:ext>
            </a:extLst>
          </p:cNvPr>
          <p:cNvCxnSpPr>
            <a:cxnSpLocks/>
          </p:cNvCxnSpPr>
          <p:nvPr/>
        </p:nvCxnSpPr>
        <p:spPr>
          <a:xfrm>
            <a:off x="4911608" y="1878189"/>
            <a:ext cx="41995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FC3865E-7E69-405D-A697-D979CB02C6D9}"/>
              </a:ext>
            </a:extLst>
          </p:cNvPr>
          <p:cNvGrpSpPr/>
          <p:nvPr/>
        </p:nvGrpSpPr>
        <p:grpSpPr>
          <a:xfrm>
            <a:off x="308531" y="2353414"/>
            <a:ext cx="6946237" cy="1278486"/>
            <a:chOff x="591454" y="2282046"/>
            <a:chExt cx="6946237" cy="12784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D70040A-8627-4ADF-B0E7-5B70DD950F55}"/>
                </a:ext>
              </a:extLst>
            </p:cNvPr>
            <p:cNvGrpSpPr/>
            <p:nvPr/>
          </p:nvGrpSpPr>
          <p:grpSpPr>
            <a:xfrm>
              <a:off x="1598549" y="2282046"/>
              <a:ext cx="5939142" cy="1249272"/>
              <a:chOff x="811149" y="2179728"/>
              <a:chExt cx="5939142" cy="1249272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397B9297-7F8A-4619-B7DC-4E1738BEF16A}"/>
                  </a:ext>
                </a:extLst>
              </p:cNvPr>
              <p:cNvGrpSpPr/>
              <p:nvPr/>
            </p:nvGrpSpPr>
            <p:grpSpPr>
              <a:xfrm>
                <a:off x="823848" y="2179728"/>
                <a:ext cx="5926443" cy="970077"/>
                <a:chOff x="1408048" y="2205128"/>
                <a:chExt cx="2447671" cy="970077"/>
              </a:xfrm>
            </p:grpSpPr>
            <p:sp>
              <p:nvSpPr>
                <p:cNvPr id="134" name="Left Brace 133">
                  <a:extLst>
                    <a:ext uri="{FF2B5EF4-FFF2-40B4-BE49-F238E27FC236}">
                      <a16:creationId xmlns:a16="http://schemas.microsoft.com/office/drawing/2014/main" id="{378E857B-E22A-4830-9562-DEA0E236B240}"/>
                    </a:ext>
                  </a:extLst>
                </p:cNvPr>
                <p:cNvSpPr/>
                <p:nvPr/>
              </p:nvSpPr>
              <p:spPr>
                <a:xfrm rot="5400000">
                  <a:off x="2439079" y="1758564"/>
                  <a:ext cx="385610" cy="2447671"/>
                </a:xfrm>
                <a:prstGeom prst="leftBrace">
                  <a:avLst>
                    <a:gd name="adj1" fmla="val 41666"/>
                    <a:gd name="adj2" fmla="val 50824"/>
                  </a:avLst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18D59051-9471-406D-9A6C-B042AD3FDE01}"/>
                    </a:ext>
                  </a:extLst>
                </p:cNvPr>
                <p:cNvSpPr txBox="1"/>
                <p:nvPr/>
              </p:nvSpPr>
              <p:spPr>
                <a:xfrm>
                  <a:off x="2319405" y="2205128"/>
                  <a:ext cx="582060" cy="6183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600" b="1" dirty="0"/>
                    <a:t>8</a:t>
                  </a:r>
                </a:p>
              </p:txBody>
            </p:sp>
          </p:grpSp>
          <p:pic>
            <p:nvPicPr>
              <p:cNvPr id="2662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367F9680-F2E7-466D-AEEA-9D718A7CFF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811149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FAAE97E7-3F0F-42D6-8DC5-3EB9E57184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541846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660B234E-6159-4A62-A0B0-38CFA5D01A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323265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831E0588-C9A4-4C21-9047-7BD474308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053962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B4422CC7-3841-4CB8-9463-E4923CFE14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780786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ED0D74DF-AD21-4BE3-B116-0DECAA31E7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511483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79F369A1-D5D5-43C9-8E4B-8D3C5DFEE1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5292902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C694550A-EC66-45FC-B7DA-D88E529EA6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6023599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D07AB5-3DED-47B2-8388-C0374F1EF279}"/>
                </a:ext>
              </a:extLst>
            </p:cNvPr>
            <p:cNvSpPr txBox="1"/>
            <p:nvPr/>
          </p:nvSpPr>
          <p:spPr>
            <a:xfrm>
              <a:off x="591454" y="2982682"/>
              <a:ext cx="1409317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/>
                <a:t>Mai: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CE6F99-D840-4186-AF7B-928C3F0C074B}"/>
              </a:ext>
            </a:extLst>
          </p:cNvPr>
          <p:cNvGrpSpPr/>
          <p:nvPr/>
        </p:nvGrpSpPr>
        <p:grpSpPr>
          <a:xfrm>
            <a:off x="1340460" y="4228996"/>
            <a:ext cx="4340476" cy="950173"/>
            <a:chOff x="1222703" y="4447628"/>
            <a:chExt cx="4340476" cy="950173"/>
          </a:xfrm>
        </p:grpSpPr>
        <p:sp>
          <p:nvSpPr>
            <p:cNvPr id="168" name="Left Brace 167">
              <a:extLst>
                <a:ext uri="{FF2B5EF4-FFF2-40B4-BE49-F238E27FC236}">
                  <a16:creationId xmlns:a16="http://schemas.microsoft.com/office/drawing/2014/main" id="{3FC51F81-8D46-4134-9115-3DB006780321}"/>
                </a:ext>
              </a:extLst>
            </p:cNvPr>
            <p:cNvSpPr/>
            <p:nvPr/>
          </p:nvSpPr>
          <p:spPr>
            <a:xfrm rot="16200000">
              <a:off x="3200136" y="2470195"/>
              <a:ext cx="385610" cy="4340476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E28ADE6B-A3DD-4E30-A3BE-E2BF8FCCC727}"/>
                </a:ext>
              </a:extLst>
            </p:cNvPr>
            <p:cNvSpPr txBox="1"/>
            <p:nvPr/>
          </p:nvSpPr>
          <p:spPr>
            <a:xfrm>
              <a:off x="3140735" y="4779427"/>
              <a:ext cx="582060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/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30E8AF-2E81-4741-9E47-9A1C4534AAEF}"/>
              </a:ext>
            </a:extLst>
          </p:cNvPr>
          <p:cNvGrpSpPr/>
          <p:nvPr/>
        </p:nvGrpSpPr>
        <p:grpSpPr>
          <a:xfrm>
            <a:off x="261937" y="3727619"/>
            <a:ext cx="5483590" cy="577850"/>
            <a:chOff x="118927" y="3936358"/>
            <a:chExt cx="5483590" cy="5778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D3EC165-D193-4E3F-92D9-80F68ADFB1D4}"/>
                </a:ext>
              </a:extLst>
            </p:cNvPr>
            <p:cNvGrpSpPr/>
            <p:nvPr/>
          </p:nvGrpSpPr>
          <p:grpSpPr>
            <a:xfrm>
              <a:off x="1175491" y="4158540"/>
              <a:ext cx="4427026" cy="271307"/>
              <a:chOff x="1175491" y="4158540"/>
              <a:chExt cx="4427026" cy="271307"/>
            </a:xfrm>
          </p:grpSpPr>
          <p:pic>
            <p:nvPicPr>
              <p:cNvPr id="5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FAD9AFAE-D037-4942-9606-3883F84871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175491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DFE94E4A-B616-4FF4-AA06-A9E4F22B58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906188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816C3F8-A682-4A4F-909E-FA0FF6CFE4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687607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52431378-FE2B-474F-92DB-7DB6435BB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418304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F9EBE56D-C882-41A8-8C45-92D4C562B2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145128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C9B1C7B6-8635-4776-B075-6D3041D773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875825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CDB1373-BF54-4BC8-8316-63A83460525C}"/>
                </a:ext>
              </a:extLst>
            </p:cNvPr>
            <p:cNvSpPr txBox="1"/>
            <p:nvPr/>
          </p:nvSpPr>
          <p:spPr>
            <a:xfrm>
              <a:off x="118927" y="3936358"/>
              <a:ext cx="1409317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/>
                <a:t>Nam: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DD893CD-E509-454E-B1FF-C59A6F01E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545" y="1312265"/>
            <a:ext cx="1918863" cy="15070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78FDC5-747A-E8C3-9B78-7EA2A9AA38B4}"/>
              </a:ext>
            </a:extLst>
          </p:cNvPr>
          <p:cNvSpPr/>
          <p:nvPr/>
        </p:nvSpPr>
        <p:spPr>
          <a:xfrm>
            <a:off x="823585" y="514830"/>
            <a:ext cx="203808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DBA38-6D98-F00D-A046-539DBCCB9B84}"/>
              </a:ext>
            </a:extLst>
          </p:cNvPr>
          <p:cNvSpPr txBox="1"/>
          <p:nvPr/>
        </p:nvSpPr>
        <p:spPr>
          <a:xfrm>
            <a:off x="7025676" y="4000958"/>
            <a:ext cx="4873293" cy="2478125"/>
          </a:xfrm>
          <a:prstGeom prst="round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Nam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8 – 2 = 6 (</a:t>
            </a:r>
            <a:r>
              <a:rPr lang="en-US" sz="2400" dirty="0" err="1"/>
              <a:t>cái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                  </a:t>
            </a: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6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98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90" grpId="1" animBg="1"/>
      <p:bldP spid="122" grpId="0"/>
      <p:bldP spid="124" grpId="0"/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E4D8BF-1304-4D40-9FE2-7DDA6D0B5B66}"/>
              </a:ext>
            </a:extLst>
          </p:cNvPr>
          <p:cNvSpPr txBox="1"/>
          <p:nvPr/>
        </p:nvSpPr>
        <p:spPr>
          <a:xfrm>
            <a:off x="781821" y="1317042"/>
            <a:ext cx="6170522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Trong </a:t>
            </a:r>
            <a:r>
              <a:rPr lang="en-US" sz="2600" dirty="0" err="1"/>
              <a:t>hội</a:t>
            </a:r>
            <a:r>
              <a:rPr lang="en-US" sz="2600" dirty="0"/>
              <a:t> </a:t>
            </a:r>
            <a:r>
              <a:rPr lang="en-US" sz="2600" dirty="0" err="1"/>
              <a:t>thi</a:t>
            </a:r>
            <a:r>
              <a:rPr lang="en-US" sz="2600" dirty="0"/>
              <a:t> </a:t>
            </a:r>
            <a:r>
              <a:rPr lang="en-US" sz="2600" dirty="0" err="1"/>
              <a:t>hát</a:t>
            </a:r>
            <a:r>
              <a:rPr lang="en-US" sz="2600" dirty="0"/>
              <a:t> </a:t>
            </a:r>
            <a:r>
              <a:rPr lang="en-US" sz="2600" dirty="0" err="1"/>
              <a:t>quan</a:t>
            </a:r>
            <a:r>
              <a:rPr lang="en-US" sz="2600" dirty="0"/>
              <a:t> </a:t>
            </a:r>
            <a:r>
              <a:rPr lang="en-US" sz="2600" dirty="0" err="1"/>
              <a:t>họ</a:t>
            </a:r>
            <a:r>
              <a:rPr lang="en-US" sz="2600" dirty="0"/>
              <a:t>, </a:t>
            </a:r>
            <a:r>
              <a:rPr lang="en-US" sz="2600" dirty="0" err="1"/>
              <a:t>thôn</a:t>
            </a:r>
            <a:r>
              <a:rPr lang="en-US" sz="2600" dirty="0"/>
              <a:t> </a:t>
            </a:r>
            <a:r>
              <a:rPr lang="en-US" sz="2600" dirty="0" err="1"/>
              <a:t>Thượng</a:t>
            </a:r>
            <a:r>
              <a:rPr lang="en-US" sz="2600" dirty="0"/>
              <a:t> </a:t>
            </a:r>
            <a:r>
              <a:rPr lang="en-US" sz="2600" dirty="0" err="1"/>
              <a:t>tham</a:t>
            </a:r>
            <a:r>
              <a:rPr lang="en-US" sz="2600" dirty="0"/>
              <a:t> </a:t>
            </a:r>
            <a:r>
              <a:rPr lang="en-US" sz="2600" dirty="0" err="1"/>
              <a:t>gia</a:t>
            </a:r>
            <a:r>
              <a:rPr lang="en-US" sz="2600" dirty="0"/>
              <a:t> 9 </a:t>
            </a:r>
            <a:r>
              <a:rPr lang="en-US" sz="2600" dirty="0" err="1"/>
              <a:t>tiết</a:t>
            </a:r>
            <a:r>
              <a:rPr lang="en-US" sz="2600" dirty="0"/>
              <a:t> </a:t>
            </a:r>
            <a:r>
              <a:rPr lang="en-US" sz="2600" dirty="0" err="1"/>
              <a:t>mục</a:t>
            </a:r>
            <a:r>
              <a:rPr lang="en-US" sz="2600" dirty="0"/>
              <a:t>, </a:t>
            </a:r>
            <a:r>
              <a:rPr lang="en-US" sz="2600" dirty="0" err="1"/>
              <a:t>thôn</a:t>
            </a:r>
            <a:r>
              <a:rPr lang="en-US" sz="2600" dirty="0"/>
              <a:t> </a:t>
            </a:r>
            <a:r>
              <a:rPr lang="en-US" sz="2600" dirty="0" err="1"/>
              <a:t>Hạ</a:t>
            </a:r>
            <a:r>
              <a:rPr lang="en-US" sz="2600" dirty="0"/>
              <a:t> </a:t>
            </a:r>
            <a:r>
              <a:rPr lang="en-US" sz="2600" dirty="0" err="1"/>
              <a:t>tham</a:t>
            </a:r>
            <a:r>
              <a:rPr lang="en-US" sz="2600" dirty="0"/>
              <a:t> </a:t>
            </a:r>
            <a:r>
              <a:rPr lang="en-US" sz="2600" dirty="0" err="1"/>
              <a:t>gia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</a:t>
            </a:r>
            <a:r>
              <a:rPr lang="en-US" sz="2600" dirty="0" err="1"/>
              <a:t>thôn</a:t>
            </a:r>
            <a:r>
              <a:rPr lang="en-US" sz="2600" dirty="0"/>
              <a:t> </a:t>
            </a:r>
            <a:r>
              <a:rPr lang="en-US" sz="2600" dirty="0" err="1"/>
              <a:t>Thượng</a:t>
            </a:r>
            <a:r>
              <a:rPr lang="en-US" sz="2600" dirty="0"/>
              <a:t> 3 </a:t>
            </a:r>
            <a:r>
              <a:rPr lang="en-US" sz="2600" dirty="0" err="1"/>
              <a:t>tiết</a:t>
            </a:r>
            <a:r>
              <a:rPr lang="en-US" sz="2600" dirty="0"/>
              <a:t> </a:t>
            </a:r>
            <a:r>
              <a:rPr lang="en-US" sz="2600" dirty="0" err="1"/>
              <a:t>mục</a:t>
            </a:r>
            <a:r>
              <a:rPr lang="en-US" sz="2600" dirty="0"/>
              <a:t>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thôn</a:t>
            </a:r>
            <a:r>
              <a:rPr lang="en-US" sz="2600" dirty="0"/>
              <a:t> </a:t>
            </a:r>
            <a:r>
              <a:rPr lang="en-US" sz="2600" dirty="0" err="1"/>
              <a:t>Hạ</a:t>
            </a:r>
            <a:r>
              <a:rPr lang="en-US" sz="2600" dirty="0"/>
              <a:t> </a:t>
            </a:r>
            <a:r>
              <a:rPr lang="en-US" sz="2600" dirty="0" err="1"/>
              <a:t>tham</a:t>
            </a:r>
            <a:r>
              <a:rPr lang="en-US" sz="2600" dirty="0"/>
              <a:t> </a:t>
            </a:r>
            <a:r>
              <a:rPr lang="en-US" sz="2600" dirty="0" err="1"/>
              <a:t>gia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</a:t>
            </a:r>
            <a:r>
              <a:rPr lang="en-US" sz="2600" dirty="0" err="1"/>
              <a:t>tiết</a:t>
            </a:r>
            <a:r>
              <a:rPr lang="en-US" sz="2600" dirty="0"/>
              <a:t> </a:t>
            </a:r>
            <a:r>
              <a:rPr lang="en-US" sz="2600" dirty="0" err="1"/>
              <a:t>mục</a:t>
            </a:r>
            <a:r>
              <a:rPr lang="en-US" sz="2600" dirty="0"/>
              <a:t>?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F05BB5D-CDC4-4E2F-A007-E46D989A8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958" y="593217"/>
            <a:ext cx="4357221" cy="301522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756B013-89E6-422B-AABB-14AB0F14C7FC}"/>
              </a:ext>
            </a:extLst>
          </p:cNvPr>
          <p:cNvSpPr txBox="1"/>
          <p:nvPr/>
        </p:nvSpPr>
        <p:spPr>
          <a:xfrm>
            <a:off x="710425" y="3865062"/>
            <a:ext cx="5604465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Thôn</a:t>
            </a:r>
            <a:r>
              <a:rPr lang="en-US" sz="2400" dirty="0"/>
              <a:t> </a:t>
            </a:r>
            <a:r>
              <a:rPr lang="en-US" sz="2400" dirty="0" err="1"/>
              <a:t>Thượng</a:t>
            </a:r>
            <a:r>
              <a:rPr lang="en-US" sz="2400" dirty="0"/>
              <a:t>: 9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mục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Thôn</a:t>
            </a:r>
            <a:r>
              <a:rPr lang="en-US" sz="2400" dirty="0"/>
              <a:t> </a:t>
            </a:r>
            <a:r>
              <a:rPr lang="en-US" sz="2400" dirty="0" err="1"/>
              <a:t>Hạ</a:t>
            </a:r>
            <a:r>
              <a:rPr lang="en-US" sz="2400" dirty="0"/>
              <a:t>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thôn</a:t>
            </a:r>
            <a:r>
              <a:rPr lang="en-US" sz="2400" dirty="0"/>
              <a:t> </a:t>
            </a:r>
            <a:r>
              <a:rPr lang="en-US" sz="2400" dirty="0" err="1"/>
              <a:t>Thượng</a:t>
            </a:r>
            <a:r>
              <a:rPr lang="en-US" sz="2400" dirty="0"/>
              <a:t>: 3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mục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Thôn</a:t>
            </a:r>
            <a:r>
              <a:rPr lang="en-US" sz="2400" dirty="0"/>
              <a:t> </a:t>
            </a:r>
            <a:r>
              <a:rPr lang="en-US" sz="2400" dirty="0" err="1"/>
              <a:t>Hạ</a:t>
            </a:r>
            <a:r>
              <a:rPr lang="en-US" sz="2400" dirty="0"/>
              <a:t>: …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mục</a:t>
            </a:r>
            <a:r>
              <a:rPr lang="en-US" sz="2400" dirty="0"/>
              <a:t>?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0DC1EBF-22A1-47DF-8B70-35181A83ECBA}"/>
              </a:ext>
            </a:extLst>
          </p:cNvPr>
          <p:cNvGrpSpPr/>
          <p:nvPr/>
        </p:nvGrpSpPr>
        <p:grpSpPr>
          <a:xfrm>
            <a:off x="6567219" y="3794641"/>
            <a:ext cx="5328697" cy="2676194"/>
            <a:chOff x="6359666" y="3912188"/>
            <a:chExt cx="5255193" cy="267619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6D96651-0C43-402A-97F7-BAE4C86EE9CC}"/>
                </a:ext>
              </a:extLst>
            </p:cNvPr>
            <p:cNvSpPr txBox="1"/>
            <p:nvPr/>
          </p:nvSpPr>
          <p:spPr>
            <a:xfrm>
              <a:off x="6359666" y="3912188"/>
              <a:ext cx="5255193" cy="2676194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i="1" dirty="0" err="1">
                  <a:solidFill>
                    <a:srgbClr val="FF0000"/>
                  </a:solidFill>
                </a:rPr>
                <a:t>Bài</a:t>
              </a:r>
              <a:r>
                <a:rPr lang="en-US" sz="2600" i="1" dirty="0">
                  <a:solidFill>
                    <a:srgbClr val="FF0000"/>
                  </a:solidFill>
                </a:rPr>
                <a:t> </a:t>
              </a:r>
              <a:r>
                <a:rPr lang="en-US" sz="2600" i="1" dirty="0" err="1">
                  <a:solidFill>
                    <a:srgbClr val="FF0000"/>
                  </a:solidFill>
                </a:rPr>
                <a:t>giải</a:t>
              </a:r>
              <a:endParaRPr lang="en-US" sz="26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600" dirty="0" err="1"/>
                <a:t>Số</a:t>
              </a:r>
              <a:r>
                <a:rPr lang="en-US" sz="2600" dirty="0"/>
                <a:t> </a:t>
              </a:r>
              <a:r>
                <a:rPr lang="en-US" sz="2600" dirty="0" err="1"/>
                <a:t>tiết</a:t>
              </a:r>
              <a:r>
                <a:rPr lang="en-US" sz="2600" dirty="0"/>
                <a:t> </a:t>
              </a:r>
              <a:r>
                <a:rPr lang="en-US" sz="2600" dirty="0" err="1"/>
                <a:t>mục</a:t>
              </a:r>
              <a:r>
                <a:rPr lang="en-US" sz="2600" dirty="0"/>
                <a:t> </a:t>
              </a:r>
              <a:r>
                <a:rPr lang="en-US" sz="2600" dirty="0" err="1"/>
                <a:t>thôn</a:t>
              </a:r>
              <a:r>
                <a:rPr lang="en-US" sz="2600" dirty="0"/>
                <a:t> </a:t>
              </a:r>
              <a:r>
                <a:rPr lang="en-US" sz="2600" dirty="0" err="1"/>
                <a:t>Hạ</a:t>
              </a:r>
              <a:r>
                <a:rPr lang="en-US" sz="2600" dirty="0"/>
                <a:t> </a:t>
              </a:r>
              <a:r>
                <a:rPr lang="en-US" sz="2600" dirty="0" err="1"/>
                <a:t>tham</a:t>
              </a:r>
              <a:r>
                <a:rPr lang="en-US" sz="2600" dirty="0"/>
                <a:t> </a:t>
              </a:r>
              <a:r>
                <a:rPr lang="en-US" sz="2600" dirty="0" err="1"/>
                <a:t>gia</a:t>
              </a:r>
              <a:r>
                <a:rPr lang="en-US" sz="2600" dirty="0"/>
                <a:t> </a:t>
              </a:r>
              <a:r>
                <a:rPr lang="en-US" sz="2600" dirty="0" err="1"/>
                <a:t>là</a:t>
              </a:r>
              <a:r>
                <a:rPr lang="en-US" sz="26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600" dirty="0"/>
                <a:t>                                   (</a:t>
              </a:r>
              <a:r>
                <a:rPr lang="en-US" sz="2600" dirty="0" err="1"/>
                <a:t>tiết</a:t>
              </a:r>
              <a:r>
                <a:rPr lang="en-US" sz="2600" dirty="0"/>
                <a:t> </a:t>
              </a:r>
              <a:r>
                <a:rPr lang="en-US" sz="2600" dirty="0" err="1"/>
                <a:t>mục</a:t>
              </a:r>
              <a:r>
                <a:rPr lang="en-US" sz="26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600" dirty="0"/>
                <a:t>                   </a:t>
              </a:r>
              <a:r>
                <a:rPr lang="en-US" sz="2600" dirty="0" err="1"/>
                <a:t>Đáp</a:t>
              </a:r>
              <a:r>
                <a:rPr lang="en-US" sz="2600" dirty="0"/>
                <a:t> </a:t>
              </a:r>
              <a:r>
                <a:rPr lang="en-US" sz="2600" dirty="0" err="1"/>
                <a:t>số</a:t>
              </a:r>
              <a:r>
                <a:rPr lang="en-US" sz="2600" dirty="0"/>
                <a:t>:       </a:t>
              </a:r>
              <a:r>
                <a:rPr lang="en-US" sz="2600" dirty="0" err="1"/>
                <a:t>tiết</a:t>
              </a:r>
              <a:r>
                <a:rPr lang="en-US" sz="2600" dirty="0"/>
                <a:t> </a:t>
              </a:r>
              <a:r>
                <a:rPr lang="en-US" sz="2600" dirty="0" err="1"/>
                <a:t>mục</a:t>
              </a:r>
              <a:r>
                <a:rPr lang="en-US" sz="2600" dirty="0"/>
                <a:t>.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F828554-CD56-49A8-A5ED-1CBEA8C6DE5E}"/>
                </a:ext>
              </a:extLst>
            </p:cNvPr>
            <p:cNvSpPr/>
            <p:nvPr/>
          </p:nvSpPr>
          <p:spPr>
            <a:xfrm>
              <a:off x="9578263" y="5955653"/>
              <a:ext cx="442185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72FBA92-3606-464D-A506-1C1F81A50070}"/>
                </a:ext>
              </a:extLst>
            </p:cNvPr>
            <p:cNvGrpSpPr/>
            <p:nvPr/>
          </p:nvGrpSpPr>
          <p:grpSpPr>
            <a:xfrm>
              <a:off x="7531030" y="5363544"/>
              <a:ext cx="2411082" cy="511930"/>
              <a:chOff x="7575438" y="4981833"/>
              <a:chExt cx="2411082" cy="51193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B8F3BBB3-1582-4FB9-84D7-EE3779612096}"/>
                  </a:ext>
                </a:extLst>
              </p:cNvPr>
              <p:cNvSpPr/>
              <p:nvPr/>
            </p:nvSpPr>
            <p:spPr>
              <a:xfrm>
                <a:off x="7575438" y="498183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0C7E97F-9D5F-4FFF-B24C-13DF448B62F0}"/>
                  </a:ext>
                </a:extLst>
              </p:cNvPr>
              <p:cNvSpPr/>
              <p:nvPr/>
            </p:nvSpPr>
            <p:spPr>
              <a:xfrm>
                <a:off x="8476608" y="4986039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F46EC14-F5DF-4FC8-9B21-5635EA212FD8}"/>
                  </a:ext>
                </a:extLst>
              </p:cNvPr>
              <p:cNvSpPr txBox="1"/>
              <p:nvPr/>
            </p:nvSpPr>
            <p:spPr>
              <a:xfrm>
                <a:off x="8076818" y="5001320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-        =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69807B28-B844-42B6-98AC-FAAA8C334C82}"/>
                  </a:ext>
                </a:extLst>
              </p:cNvPr>
              <p:cNvSpPr/>
              <p:nvPr/>
            </p:nvSpPr>
            <p:spPr>
              <a:xfrm>
                <a:off x="9407345" y="498183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5EFEB0-1F90-A772-68A9-4644E5245C42}"/>
              </a:ext>
            </a:extLst>
          </p:cNvPr>
          <p:cNvSpPr/>
          <p:nvPr/>
        </p:nvSpPr>
        <p:spPr>
          <a:xfrm>
            <a:off x="892410" y="402642"/>
            <a:ext cx="2165421" cy="1042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C3BDD6-C60D-90A7-E67A-8EFD7E7EAD1D}"/>
              </a:ext>
            </a:extLst>
          </p:cNvPr>
          <p:cNvCxnSpPr>
            <a:cxnSpLocks/>
          </p:cNvCxnSpPr>
          <p:nvPr/>
        </p:nvCxnSpPr>
        <p:spPr>
          <a:xfrm>
            <a:off x="892410" y="1907686"/>
            <a:ext cx="5931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D90517-DCD2-3B3E-5A94-A3283B3769AA}"/>
              </a:ext>
            </a:extLst>
          </p:cNvPr>
          <p:cNvCxnSpPr>
            <a:cxnSpLocks/>
          </p:cNvCxnSpPr>
          <p:nvPr/>
        </p:nvCxnSpPr>
        <p:spPr>
          <a:xfrm>
            <a:off x="892410" y="2507454"/>
            <a:ext cx="29618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561C09-11C5-426B-C947-31165BC8213B}"/>
              </a:ext>
            </a:extLst>
          </p:cNvPr>
          <p:cNvCxnSpPr>
            <a:cxnSpLocks/>
          </p:cNvCxnSpPr>
          <p:nvPr/>
        </p:nvCxnSpPr>
        <p:spPr>
          <a:xfrm>
            <a:off x="4012442" y="2507454"/>
            <a:ext cx="28111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872C9F-BC8D-2A5E-011F-B0F5C0E72257}"/>
              </a:ext>
            </a:extLst>
          </p:cNvPr>
          <p:cNvCxnSpPr>
            <a:cxnSpLocks/>
          </p:cNvCxnSpPr>
          <p:nvPr/>
        </p:nvCxnSpPr>
        <p:spPr>
          <a:xfrm>
            <a:off x="866120" y="3087557"/>
            <a:ext cx="4462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C855C7-5E9A-0EE9-D3BA-F3C4B5B64CF1}"/>
              </a:ext>
            </a:extLst>
          </p:cNvPr>
          <p:cNvCxnSpPr>
            <a:cxnSpLocks/>
          </p:cNvCxnSpPr>
          <p:nvPr/>
        </p:nvCxnSpPr>
        <p:spPr>
          <a:xfrm>
            <a:off x="866120" y="3735909"/>
            <a:ext cx="456128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08931E-BF2F-9753-D32E-98874C375042}"/>
              </a:ext>
            </a:extLst>
          </p:cNvPr>
          <p:cNvCxnSpPr>
            <a:cxnSpLocks/>
          </p:cNvCxnSpPr>
          <p:nvPr/>
        </p:nvCxnSpPr>
        <p:spPr>
          <a:xfrm>
            <a:off x="5565058" y="3087557"/>
            <a:ext cx="137115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C135090-9EEE-A225-877A-10C6D30A3B4A}"/>
              </a:ext>
            </a:extLst>
          </p:cNvPr>
          <p:cNvSpPr/>
          <p:nvPr/>
        </p:nvSpPr>
        <p:spPr>
          <a:xfrm>
            <a:off x="9966493" y="5923340"/>
            <a:ext cx="265471" cy="3414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D13AFFD-5110-2165-B00B-01838C4F1D79}"/>
              </a:ext>
            </a:extLst>
          </p:cNvPr>
          <p:cNvSpPr/>
          <p:nvPr/>
        </p:nvSpPr>
        <p:spPr>
          <a:xfrm>
            <a:off x="9701022" y="5330283"/>
            <a:ext cx="265471" cy="3414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3DE5FF-C3CC-6507-8F33-672BE93E09A9}"/>
              </a:ext>
            </a:extLst>
          </p:cNvPr>
          <p:cNvSpPr/>
          <p:nvPr/>
        </p:nvSpPr>
        <p:spPr>
          <a:xfrm>
            <a:off x="8770686" y="5293484"/>
            <a:ext cx="265471" cy="3414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DA35C5-7BE3-1F9E-5E34-49A0F844F7DE}"/>
              </a:ext>
            </a:extLst>
          </p:cNvPr>
          <p:cNvSpPr/>
          <p:nvPr/>
        </p:nvSpPr>
        <p:spPr>
          <a:xfrm>
            <a:off x="7853135" y="5330284"/>
            <a:ext cx="265471" cy="3414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7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2" grpId="0" animBg="1"/>
      <p:bldP spid="2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n ho">
            <a:hlinkClick r:id="" action="ppaction://media"/>
            <a:extLst>
              <a:ext uri="{FF2B5EF4-FFF2-40B4-BE49-F238E27FC236}">
                <a16:creationId xmlns:a16="http://schemas.microsoft.com/office/drawing/2014/main" id="{9808A114-4C85-9D7E-4A86-5E7CEFEE1B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02" y="120445"/>
            <a:ext cx="11870814" cy="658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2145440-903C-4400-A61F-982C8D93A263}"/>
              </a:ext>
            </a:extLst>
          </p:cNvPr>
          <p:cNvSpPr/>
          <p:nvPr/>
        </p:nvSpPr>
        <p:spPr>
          <a:xfrm>
            <a:off x="3124170" y="662382"/>
            <a:ext cx="523220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3656915" y="760833"/>
            <a:ext cx="5240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Giải</a:t>
            </a:r>
            <a:r>
              <a:rPr lang="en-US" sz="2600" dirty="0"/>
              <a:t> </a:t>
            </a:r>
            <a:r>
              <a:rPr lang="en-US" sz="2600" dirty="0" err="1"/>
              <a:t>bài</a:t>
            </a:r>
            <a:r>
              <a:rPr lang="en-US" sz="2600" dirty="0"/>
              <a:t> </a:t>
            </a:r>
            <a:r>
              <a:rPr lang="en-US" sz="2600" dirty="0" err="1"/>
              <a:t>toán</a:t>
            </a:r>
            <a:r>
              <a:rPr lang="en-US" sz="2600" dirty="0"/>
              <a:t> </a:t>
            </a:r>
            <a:r>
              <a:rPr lang="en-US" sz="2600" dirty="0" err="1"/>
              <a:t>theo</a:t>
            </a:r>
            <a:r>
              <a:rPr lang="en-US" sz="2600" dirty="0"/>
              <a:t> </a:t>
            </a:r>
            <a:r>
              <a:rPr lang="en-US" sz="2600" dirty="0" err="1"/>
              <a:t>tóm</a:t>
            </a:r>
            <a:r>
              <a:rPr lang="en-US" sz="2600" dirty="0"/>
              <a:t> </a:t>
            </a:r>
            <a:r>
              <a:rPr lang="en-US" sz="2600" dirty="0" err="1"/>
              <a:t>tắt</a:t>
            </a:r>
            <a:r>
              <a:rPr lang="en-US" sz="2600" dirty="0"/>
              <a:t> </a:t>
            </a:r>
            <a:r>
              <a:rPr lang="en-US" sz="2600" dirty="0" err="1"/>
              <a:t>sau</a:t>
            </a:r>
            <a:r>
              <a:rPr lang="en-US" sz="2600" dirty="0"/>
              <a:t>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180037-31BD-49B7-8370-EEDC41BC6793}"/>
              </a:ext>
            </a:extLst>
          </p:cNvPr>
          <p:cNvSpPr txBox="1"/>
          <p:nvPr/>
        </p:nvSpPr>
        <p:spPr>
          <a:xfrm>
            <a:off x="833282" y="1625750"/>
            <a:ext cx="7160791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: 20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: 8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: …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38507-C555-4FE4-85B7-DFB848F020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0232" y="3305175"/>
            <a:ext cx="5628318" cy="310927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14265E-FB24-CBB4-EB61-2D943DB5E1C1}"/>
              </a:ext>
            </a:extLst>
          </p:cNvPr>
          <p:cNvSpPr/>
          <p:nvPr/>
        </p:nvSpPr>
        <p:spPr>
          <a:xfrm>
            <a:off x="958749" y="355017"/>
            <a:ext cx="2165421" cy="1042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423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4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D05E1-A4F1-664D-736E-6F52E1C54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C370FAA-7933-00E1-5803-382087F91B06}"/>
              </a:ext>
            </a:extLst>
          </p:cNvPr>
          <p:cNvSpPr/>
          <p:nvPr/>
        </p:nvSpPr>
        <p:spPr>
          <a:xfrm>
            <a:off x="3124170" y="662382"/>
            <a:ext cx="523220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AD10BA-BFE7-BB77-9210-61294A46E766}"/>
              </a:ext>
            </a:extLst>
          </p:cNvPr>
          <p:cNvSpPr txBox="1"/>
          <p:nvPr/>
        </p:nvSpPr>
        <p:spPr>
          <a:xfrm>
            <a:off x="3656915" y="760833"/>
            <a:ext cx="5240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Giải</a:t>
            </a:r>
            <a:r>
              <a:rPr lang="en-US" sz="2600" dirty="0"/>
              <a:t> </a:t>
            </a:r>
            <a:r>
              <a:rPr lang="en-US" sz="2600" dirty="0" err="1"/>
              <a:t>bài</a:t>
            </a:r>
            <a:r>
              <a:rPr lang="en-US" sz="2600" dirty="0"/>
              <a:t> </a:t>
            </a:r>
            <a:r>
              <a:rPr lang="en-US" sz="2600" dirty="0" err="1"/>
              <a:t>toán</a:t>
            </a:r>
            <a:r>
              <a:rPr lang="en-US" sz="2600" dirty="0"/>
              <a:t> </a:t>
            </a:r>
            <a:r>
              <a:rPr lang="en-US" sz="2600" dirty="0" err="1"/>
              <a:t>theo</a:t>
            </a:r>
            <a:r>
              <a:rPr lang="en-US" sz="2600" dirty="0"/>
              <a:t> </a:t>
            </a:r>
            <a:r>
              <a:rPr lang="en-US" sz="2600" dirty="0" err="1"/>
              <a:t>tóm</a:t>
            </a:r>
            <a:r>
              <a:rPr lang="en-US" sz="2600" dirty="0"/>
              <a:t> </a:t>
            </a:r>
            <a:r>
              <a:rPr lang="en-US" sz="2600" dirty="0" err="1"/>
              <a:t>tắt</a:t>
            </a:r>
            <a:r>
              <a:rPr lang="en-US" sz="2600" dirty="0"/>
              <a:t> </a:t>
            </a:r>
            <a:r>
              <a:rPr lang="en-US" sz="2600" dirty="0" err="1"/>
              <a:t>sau</a:t>
            </a:r>
            <a:r>
              <a:rPr lang="en-US" sz="2600" dirty="0"/>
              <a:t>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DF247C-DBF6-672D-F118-E2A24C7479AF}"/>
              </a:ext>
            </a:extLst>
          </p:cNvPr>
          <p:cNvSpPr txBox="1"/>
          <p:nvPr/>
        </p:nvSpPr>
        <p:spPr>
          <a:xfrm>
            <a:off x="833282" y="1625750"/>
            <a:ext cx="7160791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: 20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: 8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: … </a:t>
            </a:r>
            <a:r>
              <a:rPr lang="en-US" sz="2400" dirty="0" err="1"/>
              <a:t>thùng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C23D1-8DF6-3802-B44B-2AE2781F2E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0232" y="3305175"/>
            <a:ext cx="5628318" cy="3109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8241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393735" y="1008340"/>
            <a:ext cx="977908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cồng</a:t>
            </a:r>
            <a:r>
              <a:rPr lang="en-US" sz="2400" dirty="0"/>
              <a:t> </a:t>
            </a:r>
            <a:r>
              <a:rPr lang="en-US" sz="2400" dirty="0" err="1"/>
              <a:t>chiêng</a:t>
            </a:r>
            <a:r>
              <a:rPr lang="en-US" sz="2400" dirty="0"/>
              <a:t>,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11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, </a:t>
            </a:r>
            <a:r>
              <a:rPr lang="en-US" sz="2400" dirty="0" err="1"/>
              <a:t>đội</a:t>
            </a:r>
            <a:r>
              <a:rPr lang="en-US" sz="2400" dirty="0"/>
              <a:t> Hai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4 </a:t>
            </a:r>
            <a:r>
              <a:rPr lang="en-US" sz="2400" dirty="0" err="1"/>
              <a:t>người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Hai </a:t>
            </a:r>
            <a:r>
              <a:rPr lang="en-US" sz="2400" dirty="0" err="1"/>
              <a:t>có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180037-31BD-49B7-8370-EEDC41BC6793}"/>
              </a:ext>
            </a:extLst>
          </p:cNvPr>
          <p:cNvSpPr txBox="1"/>
          <p:nvPr/>
        </p:nvSpPr>
        <p:spPr>
          <a:xfrm>
            <a:off x="6283279" y="3609816"/>
            <a:ext cx="4446579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: 11 </a:t>
            </a:r>
            <a:r>
              <a:rPr lang="en-US" sz="2400" dirty="0" err="1"/>
              <a:t>người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Đội</a:t>
            </a:r>
            <a:r>
              <a:rPr lang="en-US" sz="2400" dirty="0"/>
              <a:t> Hai </a:t>
            </a:r>
            <a:r>
              <a:rPr lang="en-US" sz="2400" dirty="0" err="1"/>
              <a:t>ít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: 4 </a:t>
            </a:r>
            <a:r>
              <a:rPr lang="en-US" sz="2400" dirty="0" err="1"/>
              <a:t>người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Đội</a:t>
            </a:r>
            <a:r>
              <a:rPr lang="en-US" sz="2400" dirty="0"/>
              <a:t> Hai: … </a:t>
            </a:r>
            <a:r>
              <a:rPr lang="en-US" sz="2400" dirty="0" err="1"/>
              <a:t>người</a:t>
            </a:r>
            <a:r>
              <a:rPr lang="en-US" sz="2400" dirty="0"/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51A221-5FD3-44C8-A09B-8887607AA4CD}"/>
              </a:ext>
            </a:extLst>
          </p:cNvPr>
          <p:cNvSpPr/>
          <p:nvPr/>
        </p:nvSpPr>
        <p:spPr>
          <a:xfrm>
            <a:off x="870515" y="830407"/>
            <a:ext cx="523220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115EC-0916-44AA-A1CF-BB0476BC6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15" y="3171249"/>
            <a:ext cx="5067101" cy="311697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A27AE8-4100-400C-98DE-49651C058F8B}"/>
              </a:ext>
            </a:extLst>
          </p:cNvPr>
          <p:cNvCxnSpPr>
            <a:cxnSpLocks/>
          </p:cNvCxnSpPr>
          <p:nvPr/>
        </p:nvCxnSpPr>
        <p:spPr>
          <a:xfrm>
            <a:off x="1493387" y="2112610"/>
            <a:ext cx="5926588" cy="2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81BDE0-BAD2-412E-8FB2-FD362CD9526D}"/>
              </a:ext>
            </a:extLst>
          </p:cNvPr>
          <p:cNvCxnSpPr>
            <a:cxnSpLocks/>
          </p:cNvCxnSpPr>
          <p:nvPr/>
        </p:nvCxnSpPr>
        <p:spPr>
          <a:xfrm>
            <a:off x="7554895" y="2114879"/>
            <a:ext cx="341049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4E8554-F1DB-43E1-BDA1-3474B64FA1B2}"/>
              </a:ext>
            </a:extLst>
          </p:cNvPr>
          <p:cNvCxnSpPr>
            <a:cxnSpLocks/>
          </p:cNvCxnSpPr>
          <p:nvPr/>
        </p:nvCxnSpPr>
        <p:spPr>
          <a:xfrm>
            <a:off x="1493387" y="1571954"/>
            <a:ext cx="93555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03404B-AA2D-457C-B37F-3B1108A4956C}"/>
              </a:ext>
            </a:extLst>
          </p:cNvPr>
          <p:cNvCxnSpPr>
            <a:cxnSpLocks/>
          </p:cNvCxnSpPr>
          <p:nvPr/>
        </p:nvCxnSpPr>
        <p:spPr>
          <a:xfrm>
            <a:off x="1493387" y="2676174"/>
            <a:ext cx="341049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3664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9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3.Baitoanvenhieuhon,ithonmotsodonvi[2021060710261778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2311</TotalTime>
  <Words>334</Words>
  <Application>Microsoft Office PowerPoint</Application>
  <PresentationFormat>Widescreen</PresentationFormat>
  <Paragraphs>51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314</cp:revision>
  <dcterms:created xsi:type="dcterms:W3CDTF">2021-06-02T01:34:28Z</dcterms:created>
  <dcterms:modified xsi:type="dcterms:W3CDTF">2024-10-30T16:27:20Z</dcterms:modified>
</cp:coreProperties>
</file>