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8"/>
  </p:notesMasterIdLst>
  <p:sldIdLst>
    <p:sldId id="409" r:id="rId2"/>
    <p:sldId id="374" r:id="rId3"/>
    <p:sldId id="407" r:id="rId4"/>
    <p:sldId id="408" r:id="rId5"/>
    <p:sldId id="396" r:id="rId6"/>
    <p:sldId id="406" r:id="rId7"/>
  </p:sldIdLst>
  <p:sldSz cx="9144000" cy="5143500" type="screen16x9"/>
  <p:notesSz cx="6858000" cy="9144000"/>
  <p:embeddedFontLst>
    <p:embeddedFont>
      <p:font typeface="Kalam" panose="020B0604020202020204" charset="0"/>
      <p:regular r:id="rId9"/>
      <p:bold r:id="rId10"/>
    </p:embeddedFont>
    <p:embeddedFont>
      <p:font typeface="Montserrat" panose="00000500000000000000" pitchFamily="2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9900"/>
    <a:srgbClr val="FF6600"/>
    <a:srgbClr val="FF0066"/>
    <a:srgbClr val="0000FF"/>
    <a:srgbClr val="7EA131"/>
    <a:srgbClr val="B7D574"/>
    <a:srgbClr val="70BE44"/>
    <a:srgbClr val="3182C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37" autoAdjust="0"/>
    <p:restoredTop sz="94364" autoAdjust="0"/>
  </p:normalViewPr>
  <p:slideViewPr>
    <p:cSldViewPr snapToGrid="0">
      <p:cViewPr varScale="1">
        <p:scale>
          <a:sx n="88" d="100"/>
          <a:sy n="88" d="100"/>
        </p:scale>
        <p:origin x="70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7764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media" Target="../media/media3.mp4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11.gif"/><Relationship Id="rId5" Type="http://schemas.microsoft.com/office/2007/relationships/media" Target="../media/media4.mp4"/><Relationship Id="rId10" Type="http://schemas.openxmlformats.org/officeDocument/2006/relationships/image" Target="../media/image10.gif"/><Relationship Id="rId4" Type="http://schemas.openxmlformats.org/officeDocument/2006/relationships/video" Target="../media/media3.mp4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f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16841802986">
            <a:hlinkClick r:id="" action="ppaction://media"/>
            <a:extLst>
              <a:ext uri="{FF2B5EF4-FFF2-40B4-BE49-F238E27FC236}">
                <a16:creationId xmlns:a16="http://schemas.microsoft.com/office/drawing/2014/main" id="{0265894A-89D0-24F3-3284-D73ABA74C2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5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11512" y="389798"/>
            <a:ext cx="810216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1.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từ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chỉ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loài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đoạn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: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58" y="1143221"/>
            <a:ext cx="4044145" cy="2857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995FD1-6D72-6B14-0DD2-7B59C5475147}"/>
              </a:ext>
            </a:extLst>
          </p:cNvPr>
          <p:cNvSpPr txBox="1"/>
          <p:nvPr/>
        </p:nvSpPr>
        <p:spPr>
          <a:xfrm>
            <a:off x="1605644" y="1211739"/>
            <a:ext cx="367755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UTM Avo" panose="02040603050506020204" pitchFamily="18" charset="0"/>
              </a:rPr>
              <a:t>Rền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kéo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đàn</a:t>
            </a:r>
            <a:endParaRPr lang="en-US" sz="2800" dirty="0">
              <a:latin typeface="UTM Avo" panose="02040603050506020204" pitchFamily="18" charset="0"/>
            </a:endParaRP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Đúng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anh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dế</a:t>
            </a:r>
            <a:endParaRPr lang="en-US" sz="2800" dirty="0">
              <a:latin typeface="UTM Avo" panose="02040603050506020204" pitchFamily="18" charset="0"/>
            </a:endParaRP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Suốt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chậm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trễ</a:t>
            </a:r>
            <a:endParaRPr lang="en-US" sz="2800" dirty="0">
              <a:latin typeface="UTM Avo" panose="02040603050506020204" pitchFamily="18" charset="0"/>
            </a:endParaRP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họ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sên</a:t>
            </a:r>
            <a:endParaRPr lang="en-US" sz="2800" dirty="0">
              <a:latin typeface="UTM Avo" panose="02040603050506020204" pitchFamily="18" charset="0"/>
            </a:endParaRP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Đêm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thắp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đèn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endParaRPr lang="en-US" sz="2800" dirty="0">
              <a:latin typeface="UTM Avo" panose="02040603050506020204" pitchFamily="18" charset="0"/>
            </a:endParaRP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cô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đom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đóm</a:t>
            </a:r>
            <a:endParaRPr lang="en-US" sz="2800" dirty="0">
              <a:latin typeface="UTM Avo" panose="02040603050506020204" pitchFamily="18" charset="0"/>
            </a:endParaRPr>
          </a:p>
          <a:p>
            <a:pPr algn="r"/>
            <a:r>
              <a:rPr lang="en-US" sz="2800" i="1" dirty="0">
                <a:latin typeface="UTM Avo" panose="02040603050506020204" pitchFamily="18" charset="0"/>
              </a:rPr>
              <a:t>(</a:t>
            </a:r>
            <a:r>
              <a:rPr lang="en-US" sz="2800" i="1" dirty="0" err="1">
                <a:latin typeface="UTM Avo" panose="02040603050506020204" pitchFamily="18" charset="0"/>
              </a:rPr>
              <a:t>Vè</a:t>
            </a:r>
            <a:r>
              <a:rPr lang="en-US" sz="2800" i="1" dirty="0"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</a:rPr>
              <a:t>loài</a:t>
            </a:r>
            <a:r>
              <a:rPr lang="en-US" sz="2800" i="1" dirty="0"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</a:rPr>
              <a:t>vật</a:t>
            </a:r>
            <a:r>
              <a:rPr lang="en-US" sz="2800" i="1" dirty="0">
                <a:latin typeface="UTM Avo" panose="02040603050506020204" pitchFamily="18" charset="0"/>
              </a:rPr>
              <a:t>)</a:t>
            </a:r>
            <a:endParaRPr lang="vi-VN" sz="2800" i="1" dirty="0">
              <a:latin typeface="UTM Avo" panose="0204060305050602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5B43BF-56A2-50CC-D729-31A11980EBAF}"/>
              </a:ext>
            </a:extLst>
          </p:cNvPr>
          <p:cNvCxnSpPr>
            <a:cxnSpLocks/>
          </p:cNvCxnSpPr>
          <p:nvPr/>
        </p:nvCxnSpPr>
        <p:spPr>
          <a:xfrm>
            <a:off x="1669774" y="985962"/>
            <a:ext cx="27332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0A814C9C-D907-CB6A-57F9-6E21D657F7F9}"/>
              </a:ext>
            </a:extLst>
          </p:cNvPr>
          <p:cNvSpPr/>
          <p:nvPr/>
        </p:nvSpPr>
        <p:spPr>
          <a:xfrm>
            <a:off x="2415582" y="3402512"/>
            <a:ext cx="1569637" cy="4311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DD1580-3844-B64C-3B51-DCA827E7994C}"/>
              </a:ext>
            </a:extLst>
          </p:cNvPr>
          <p:cNvSpPr/>
          <p:nvPr/>
        </p:nvSpPr>
        <p:spPr>
          <a:xfrm>
            <a:off x="3124607" y="2571750"/>
            <a:ext cx="596561" cy="381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EFA48-1B39-CEA2-FE3B-14004F432380}"/>
              </a:ext>
            </a:extLst>
          </p:cNvPr>
          <p:cNvSpPr/>
          <p:nvPr/>
        </p:nvSpPr>
        <p:spPr>
          <a:xfrm>
            <a:off x="3442447" y="1676399"/>
            <a:ext cx="542772" cy="4311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17855242190">
            <a:hlinkClick r:id="" action="ppaction://media"/>
            <a:extLst>
              <a:ext uri="{FF2B5EF4-FFF2-40B4-BE49-F238E27FC236}">
                <a16:creationId xmlns:a16="http://schemas.microsoft.com/office/drawing/2014/main" id="{103A1E22-3DDB-A940-BABE-6C75951BE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12409" y="286958"/>
            <a:ext cx="3185005" cy="2123337"/>
          </a:xfrm>
          <a:prstGeom prst="rect">
            <a:avLst/>
          </a:prstGeom>
        </p:spPr>
      </p:pic>
      <p:pic>
        <p:nvPicPr>
          <p:cNvPr id="16" name="6416826195378">
            <a:hlinkClick r:id="" action="ppaction://media"/>
            <a:extLst>
              <a:ext uri="{FF2B5EF4-FFF2-40B4-BE49-F238E27FC236}">
                <a16:creationId xmlns:a16="http://schemas.microsoft.com/office/drawing/2014/main" id="{4B2A5FC6-EF9B-8524-8900-A6DD398E46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40803" y="2490806"/>
            <a:ext cx="3260085" cy="20322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0EBA93-E5E9-BFB5-8505-8B950A2F34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0956" y="-754222"/>
            <a:ext cx="2286001" cy="1462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77210C-CD54-B9E1-74AC-E0EF671790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6417377" y="-1510622"/>
            <a:ext cx="3021245" cy="3021245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02ADE131-21F5-BDC8-B00F-71A5B835345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3203" r="1501"/>
          <a:stretch/>
        </p:blipFill>
        <p:spPr>
          <a:xfrm flipH="1">
            <a:off x="916339" y="1257490"/>
            <a:ext cx="2466079" cy="3450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02C8F-7C67-6056-49C3-7B0D8D0BA7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3453">
            <a:off x="-1480577" y="184662"/>
            <a:ext cx="4512843" cy="4512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1F755-D1BC-8099-8AE2-FE06A9E18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6547" flipH="1">
            <a:off x="6068569" y="-152198"/>
            <a:ext cx="4629200" cy="462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46376-5324-07D4-F478-F9A65DEFE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95" y="3772207"/>
            <a:ext cx="6237938" cy="1392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1996EE-D273-46BC-9BBB-6E04E64712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98" y="3772207"/>
            <a:ext cx="6237938" cy="1392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CD4A4F-F1A2-746F-9CAB-DE565A9186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7714" y="-730912"/>
            <a:ext cx="2286001" cy="1462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B3E75-682E-630E-16C0-D90BAEC821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632157">
            <a:off x="-357077" y="-1438698"/>
            <a:ext cx="3021245" cy="3021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ED891-A6EF-06E7-D4B4-96B58E3E40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643616">
            <a:off x="4368552" y="-1570887"/>
            <a:ext cx="3021245" cy="30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6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7D7B0-B11E-0C70-D356-3DC8049F60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07" b="15477"/>
          <a:stretch/>
        </p:blipFill>
        <p:spPr>
          <a:xfrm>
            <a:off x="5991896" y="2955347"/>
            <a:ext cx="2402660" cy="1343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A0A149-A0F5-EEBA-B76B-E07E5870B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72" y="2955347"/>
            <a:ext cx="2558776" cy="1343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0FDBA0-59B9-40BB-0ED3-C48841F02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92" y="2867113"/>
            <a:ext cx="2279732" cy="1519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7F2686-E371-E419-B542-356D8CD32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645" y="547814"/>
            <a:ext cx="2246130" cy="1640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2B230B-2D5F-D35E-3478-AF99EE23D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7092" y="890034"/>
            <a:ext cx="1947180" cy="1298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A4D9D9-62BB-CD28-DB9E-B25E58554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8388" y="873338"/>
            <a:ext cx="1947180" cy="13148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171ACE-1820-D7FC-DD4E-0F6A354D7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967" y="886926"/>
            <a:ext cx="1858897" cy="13012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56F27C-44AC-2FB9-1621-7053F7BBC9A3}"/>
              </a:ext>
            </a:extLst>
          </p:cNvPr>
          <p:cNvSpPr txBox="1"/>
          <p:nvPr/>
        </p:nvSpPr>
        <p:spPr>
          <a:xfrm>
            <a:off x="1065508" y="2142041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102C5A-EC84-4A3D-8D7B-463A7EFE41CA}"/>
              </a:ext>
            </a:extLst>
          </p:cNvPr>
          <p:cNvSpPr txBox="1"/>
          <p:nvPr/>
        </p:nvSpPr>
        <p:spPr>
          <a:xfrm>
            <a:off x="6944379" y="2150956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B091C4-8857-F094-EF53-43D7E354DBCF}"/>
              </a:ext>
            </a:extLst>
          </p:cNvPr>
          <p:cNvSpPr txBox="1"/>
          <p:nvPr/>
        </p:nvSpPr>
        <p:spPr>
          <a:xfrm>
            <a:off x="4997199" y="2130264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C6AB96-9ADA-CDF6-31FF-8340BE4D4481}"/>
              </a:ext>
            </a:extLst>
          </p:cNvPr>
          <p:cNvSpPr txBox="1"/>
          <p:nvPr/>
        </p:nvSpPr>
        <p:spPr>
          <a:xfrm>
            <a:off x="2958495" y="2150956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C18B20-F276-B5B6-EE95-36E8B67C0887}"/>
              </a:ext>
            </a:extLst>
          </p:cNvPr>
          <p:cNvSpPr txBox="1"/>
          <p:nvPr/>
        </p:nvSpPr>
        <p:spPr>
          <a:xfrm>
            <a:off x="6944379" y="4271574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70E89-7218-0B6C-265B-34C4D9E113C0}"/>
              </a:ext>
            </a:extLst>
          </p:cNvPr>
          <p:cNvSpPr txBox="1"/>
          <p:nvPr/>
        </p:nvSpPr>
        <p:spPr>
          <a:xfrm>
            <a:off x="4229040" y="4275113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B8EB88-7709-EB68-39C0-2C6EE4DD9022}"/>
              </a:ext>
            </a:extLst>
          </p:cNvPr>
          <p:cNvSpPr txBox="1"/>
          <p:nvPr/>
        </p:nvSpPr>
        <p:spPr>
          <a:xfrm>
            <a:off x="1703050" y="4275113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3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422061" y="1765741"/>
            <a:ext cx="3732160" cy="565565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báo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mùa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hè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tới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22060" y="2726221"/>
            <a:ext cx="3732160" cy="565565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bắt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cho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lá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22059" y="3686701"/>
            <a:ext cx="3732160" cy="565565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làm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mật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ngọt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20918" y="310456"/>
            <a:ext cx="8102164" cy="64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b="1" dirty="0">
                <a:solidFill>
                  <a:srgbClr val="FF6600"/>
                </a:solidFill>
                <a:latin typeface="UTM Avo" panose="02040603050506020204" pitchFamily="18" charset="0"/>
              </a:rPr>
              <a:t>2</a:t>
            </a:r>
            <a:r>
              <a:rPr lang="en-US" sz="2667" b="1" dirty="0">
                <a:latin typeface="UTM Avo" panose="02040603050506020204" pitchFamily="18" charset="0"/>
              </a:rPr>
              <a:t>. </a:t>
            </a:r>
            <a:r>
              <a:rPr lang="en-US" sz="2667" b="1" dirty="0" err="1">
                <a:latin typeface="UTM Avo" panose="02040603050506020204" pitchFamily="18" charset="0"/>
              </a:rPr>
              <a:t>Kết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hợp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từ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ngữ</a:t>
            </a:r>
            <a:r>
              <a:rPr lang="en-US" sz="2667" b="1" dirty="0">
                <a:latin typeface="UTM Avo" panose="02040603050506020204" pitchFamily="18" charset="0"/>
              </a:rPr>
              <a:t> ở </a:t>
            </a:r>
            <a:r>
              <a:rPr lang="en-US" sz="2667" b="1" dirty="0" err="1">
                <a:latin typeface="UTM Avo" panose="02040603050506020204" pitchFamily="18" charset="0"/>
              </a:rPr>
              <a:t>cột</a:t>
            </a:r>
            <a:r>
              <a:rPr lang="en-US" sz="2667" b="1" dirty="0">
                <a:latin typeface="UTM Avo" panose="02040603050506020204" pitchFamily="18" charset="0"/>
              </a:rPr>
              <a:t> A </a:t>
            </a:r>
            <a:r>
              <a:rPr lang="en-US" sz="2667" b="1" dirty="0" err="1">
                <a:latin typeface="UTM Avo" panose="02040603050506020204" pitchFamily="18" charset="0"/>
              </a:rPr>
              <a:t>với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từ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ngữ</a:t>
            </a:r>
            <a:r>
              <a:rPr lang="en-US" sz="2667" b="1" dirty="0">
                <a:latin typeface="UTM Avo" panose="02040603050506020204" pitchFamily="18" charset="0"/>
              </a:rPr>
              <a:t> ở </a:t>
            </a:r>
            <a:r>
              <a:rPr lang="en-US" sz="2667" b="1" dirty="0" err="1">
                <a:latin typeface="UTM Avo" panose="02040603050506020204" pitchFamily="18" charset="0"/>
              </a:rPr>
              <a:t>cột</a:t>
            </a:r>
            <a:r>
              <a:rPr lang="en-US" sz="2667" b="1" dirty="0">
                <a:latin typeface="UTM Avo" panose="02040603050506020204" pitchFamily="18" charset="0"/>
              </a:rPr>
              <a:t> B </a:t>
            </a:r>
            <a:r>
              <a:rPr lang="en-US" sz="2667" b="1" dirty="0" err="1">
                <a:latin typeface="UTM Avo" panose="02040603050506020204" pitchFamily="18" charset="0"/>
              </a:rPr>
              <a:t>để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tạo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câu</a:t>
            </a:r>
            <a:endParaRPr lang="vi-VN" sz="2667" b="1" dirty="0"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18421" y="1765741"/>
            <a:ext cx="2185220" cy="56556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Ve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sầu</a:t>
            </a:r>
            <a:endParaRPr lang="en-US" sz="2667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18419" y="2726221"/>
            <a:ext cx="2185220" cy="56556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Ong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118418" y="3686701"/>
            <a:ext cx="2185220" cy="56556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endParaRPr lang="en-US" sz="2667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82237" y="954863"/>
            <a:ext cx="652849" cy="5655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41275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9609856-A721-704E-5406-8138C3D50447}"/>
              </a:ext>
            </a:extLst>
          </p:cNvPr>
          <p:cNvSpPr/>
          <p:nvPr/>
        </p:nvSpPr>
        <p:spPr>
          <a:xfrm>
            <a:off x="6008916" y="954863"/>
            <a:ext cx="652849" cy="5655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41275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UTM Avo" panose="0204060305050602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42858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704348" y="1658744"/>
            <a:ext cx="2288214" cy="1713450"/>
          </a:xfrm>
          <a:prstGeom prst="roundRect">
            <a:avLst>
              <a:gd name="adj" fmla="val 12449"/>
            </a:avLst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3347514" y="1660244"/>
            <a:ext cx="1884888" cy="1706884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5523899" y="1659494"/>
            <a:ext cx="2816417" cy="1708384"/>
          </a:xfrm>
          <a:prstGeom prst="roundRect">
            <a:avLst>
              <a:gd name="adj" fmla="val 20885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59075" y="3563135"/>
            <a:ext cx="459705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FF6600"/>
                </a:solidFill>
                <a:latin typeface="UTM Avo" panose="02040603050506020204" pitchFamily="18" charset="0"/>
              </a:rPr>
              <a:t>M: </a:t>
            </a:r>
            <a:r>
              <a:rPr lang="en-US" sz="2667" b="1" dirty="0">
                <a:latin typeface="UTM Avo" panose="02040603050506020204" pitchFamily="18" charset="0"/>
              </a:rPr>
              <a:t>- </a:t>
            </a:r>
            <a:r>
              <a:rPr lang="en-US" sz="2667" b="1" dirty="0" err="1">
                <a:latin typeface="UTM Avo" panose="02040603050506020204" pitchFamily="18" charset="0"/>
              </a:rPr>
              <a:t>Chuột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sống</a:t>
            </a:r>
            <a:r>
              <a:rPr lang="en-US" sz="2667" b="1" dirty="0">
                <a:latin typeface="UTM Avo" panose="02040603050506020204" pitchFamily="18" charset="0"/>
              </a:rPr>
              <a:t> ở </a:t>
            </a:r>
            <a:r>
              <a:rPr lang="en-US" sz="2667" b="1" dirty="0" err="1">
                <a:latin typeface="UTM Avo" panose="02040603050506020204" pitchFamily="18" charset="0"/>
              </a:rPr>
              <a:t>đâu</a:t>
            </a:r>
            <a:r>
              <a:rPr lang="en-US" sz="2667" b="1" dirty="0">
                <a:latin typeface="UTM Avo" panose="02040603050506020204" pitchFamily="18" charset="0"/>
              </a:rPr>
              <a:t>?</a:t>
            </a:r>
          </a:p>
          <a:p>
            <a:r>
              <a:rPr lang="en-US" sz="2667" b="1" dirty="0">
                <a:latin typeface="UTM Avo" panose="02040603050506020204" pitchFamily="18" charset="0"/>
              </a:rPr>
              <a:t>      - </a:t>
            </a:r>
            <a:r>
              <a:rPr lang="en-US" sz="2667" b="1" dirty="0" err="1">
                <a:latin typeface="UTM Avo" panose="02040603050506020204" pitchFamily="18" charset="0"/>
              </a:rPr>
              <a:t>Chuột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sống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trong</a:t>
            </a:r>
            <a:r>
              <a:rPr lang="en-US" sz="2667" b="1" dirty="0">
                <a:latin typeface="UTM Avo" panose="02040603050506020204" pitchFamily="18" charset="0"/>
              </a:rPr>
              <a:t> hang.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ACBCB-46F2-F0F2-D338-5F73B658AE9B}"/>
              </a:ext>
            </a:extLst>
          </p:cNvPr>
          <p:cNvSpPr txBox="1"/>
          <p:nvPr/>
        </p:nvSpPr>
        <p:spPr>
          <a:xfrm>
            <a:off x="520918" y="497294"/>
            <a:ext cx="8102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b="1" dirty="0">
                <a:solidFill>
                  <a:srgbClr val="FF6600"/>
                </a:solidFill>
                <a:latin typeface="UTM Avo" panose="02040603050506020204" pitchFamily="18" charset="0"/>
              </a:rPr>
              <a:t>3</a:t>
            </a:r>
            <a:r>
              <a:rPr lang="en-US" sz="2667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Hỏi</a:t>
            </a:r>
            <a:r>
              <a:rPr lang="en-US" sz="2800" b="1" dirty="0"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latin typeface="UTM Avo" panose="02040603050506020204" pitchFamily="18" charset="0"/>
              </a:rPr>
              <a:t>đáp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vào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vở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hỏi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lời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bạn</a:t>
            </a:r>
            <a:r>
              <a:rPr lang="en-US" sz="2800" b="1" dirty="0">
                <a:latin typeface="UTM Avo" panose="02040603050506020204" pitchFamily="18" charset="0"/>
              </a:rPr>
              <a:t>.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38644-82EE-0C5A-C51B-410F6A48A45E}"/>
              </a:ext>
            </a:extLst>
          </p:cNvPr>
          <p:cNvSpPr txBox="1"/>
          <p:nvPr/>
        </p:nvSpPr>
        <p:spPr>
          <a:xfrm>
            <a:off x="852881" y="497294"/>
            <a:ext cx="3074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DDF0F-2E06-F52A-F5ED-33ED367E3D5F}"/>
              </a:ext>
            </a:extLst>
          </p:cNvPr>
          <p:cNvSpPr txBox="1"/>
          <p:nvPr/>
        </p:nvSpPr>
        <p:spPr>
          <a:xfrm>
            <a:off x="3809950" y="497294"/>
            <a:ext cx="4811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9900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0099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rgbClr val="0099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UTM Avo" panose="02040603050506020204" pitchFamily="18" charset="0"/>
              </a:rPr>
              <a:t>vở</a:t>
            </a:r>
            <a:r>
              <a:rPr lang="en-US" sz="2800" b="1" dirty="0">
                <a:solidFill>
                  <a:srgbClr val="0099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UTM Avo" panose="02040603050506020204" pitchFamily="18" charset="0"/>
              </a:rPr>
              <a:t>câu</a:t>
            </a:r>
            <a:r>
              <a:rPr lang="en-US" sz="2800" b="1" dirty="0">
                <a:solidFill>
                  <a:srgbClr val="0099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0099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9900"/>
                </a:solidFill>
                <a:latin typeface="UTM Avo" panose="02040603050506020204" pitchFamily="18" charset="0"/>
              </a:rPr>
              <a:t>câu</a:t>
            </a:r>
            <a:r>
              <a:rPr lang="en-US" sz="2800" b="1" dirty="0">
                <a:solidFill>
                  <a:srgbClr val="0099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UTM Avo" panose="02040603050506020204" pitchFamily="18" charset="0"/>
              </a:rPr>
              <a:t>trả</a:t>
            </a:r>
            <a:r>
              <a:rPr lang="en-US" sz="2800" b="1" dirty="0">
                <a:solidFill>
                  <a:srgbClr val="0099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99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2DD752-DBDB-F5CA-3772-C1949A9C9453}"/>
              </a:ext>
            </a:extLst>
          </p:cNvPr>
          <p:cNvSpPr txBox="1"/>
          <p:nvPr/>
        </p:nvSpPr>
        <p:spPr>
          <a:xfrm>
            <a:off x="520918" y="928181"/>
            <a:ext cx="2348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990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99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99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99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UTM Avo" panose="02040603050506020204" pitchFamily="18" charset="0"/>
              </a:rPr>
              <a:t>bạn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30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144</Words>
  <Application>Microsoft Office PowerPoint</Application>
  <PresentationFormat>On-screen Show (16:9)</PresentationFormat>
  <Paragraphs>31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UTM Avo</vt:lpstr>
      <vt:lpstr>Montserrat</vt:lpstr>
      <vt:lpstr>Times New Roman</vt:lpstr>
      <vt:lpstr>Kalam</vt:lpstr>
      <vt:lpstr>Arial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143</cp:revision>
  <dcterms:modified xsi:type="dcterms:W3CDTF">2025-03-19T02:37:09Z</dcterms:modified>
</cp:coreProperties>
</file>