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8770" r:id="rId2"/>
    <p:sldId id="8762" r:id="rId3"/>
    <p:sldId id="8763" r:id="rId4"/>
    <p:sldId id="8768" r:id="rId5"/>
    <p:sldId id="8764" r:id="rId6"/>
    <p:sldId id="8765" r:id="rId7"/>
    <p:sldId id="8701" r:id="rId8"/>
    <p:sldId id="284" r:id="rId9"/>
    <p:sldId id="281" r:id="rId10"/>
    <p:sldId id="8760" r:id="rId11"/>
    <p:sldId id="8766" r:id="rId12"/>
    <p:sldId id="8750" r:id="rId13"/>
    <p:sldId id="8751" r:id="rId14"/>
    <p:sldId id="8752" r:id="rId15"/>
    <p:sldId id="8753" r:id="rId16"/>
    <p:sldId id="8754" r:id="rId17"/>
    <p:sldId id="8755" r:id="rId18"/>
    <p:sldId id="285" r:id="rId19"/>
    <p:sldId id="8757" r:id="rId20"/>
    <p:sldId id="87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EC123B3-C6A3-4FDA-9F75-6E98E70E573B}">
          <p14:sldIdLst>
            <p14:sldId id="8770"/>
            <p14:sldId id="8762"/>
            <p14:sldId id="8763"/>
            <p14:sldId id="8768"/>
            <p14:sldId id="8764"/>
            <p14:sldId id="8765"/>
          </p14:sldIdLst>
        </p14:section>
        <p14:section name="Mục tiêu" id="{0A42DB6A-B175-4EC1-8147-3AF9E7E7E059}">
          <p14:sldIdLst/>
        </p14:section>
        <p14:section name="Câu chuyện STEM" id="{6DF10FD7-1B1D-4E9C-8942-9074E69F4802}">
          <p14:sldIdLst/>
        </p14:section>
        <p14:section name="Thử thách STEM" id="{F57B3FEF-E011-4FF8-8695-DCD79C9E3483}">
          <p14:sldIdLst/>
        </p14:section>
        <p14:section name="Kiến thức STEM" id="{AC62E804-BA6D-4A20-BA90-31D8BA44CE3A}">
          <p14:sldIdLst>
            <p14:sldId id="8701"/>
          </p14:sldIdLst>
        </p14:section>
        <p14:section name="Sáng chế STEM" id="{0929B790-4050-4A38-92BB-6BC7A8F36E77}">
          <p14:sldIdLst>
            <p14:sldId id="284"/>
            <p14:sldId id="281"/>
            <p14:sldId id="8760"/>
            <p14:sldId id="8766"/>
            <p14:sldId id="8750"/>
            <p14:sldId id="8751"/>
            <p14:sldId id="8752"/>
            <p14:sldId id="8753"/>
            <p14:sldId id="8754"/>
            <p14:sldId id="8755"/>
          </p14:sldIdLst>
        </p14:section>
        <p14:section name="STEM và cuộc sống" id="{B69CB021-8670-4037-AF61-C4C11098D48D}">
          <p14:sldIdLst>
            <p14:sldId id="285"/>
            <p14:sldId id="8757"/>
            <p14:sldId id="87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99"/>
    <a:srgbClr val="FDE5CD"/>
    <a:srgbClr val="649081"/>
    <a:srgbClr val="BBE3E3"/>
    <a:srgbClr val="BFDFCF"/>
    <a:srgbClr val="FFE5E5"/>
    <a:srgbClr val="DBEDE4"/>
    <a:srgbClr val="B7DBC8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1332" autoAdjust="0"/>
  </p:normalViewPr>
  <p:slideViewPr>
    <p:cSldViewPr snapToGrid="0">
      <p:cViewPr varScale="1">
        <p:scale>
          <a:sx n="104" d="100"/>
          <a:sy n="104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u Ngoc" userId="fffb6e34-3192-4eae-9516-df7d5337df8e" providerId="ADAL" clId="{602393EF-BE47-4EB9-9D13-D2203ACB75FA}"/>
    <pc:docChg chg="custSel addSld delSld modSld sldOrd modSection">
      <pc:chgData name="Vu Ngoc" userId="fffb6e34-3192-4eae-9516-df7d5337df8e" providerId="ADAL" clId="{602393EF-BE47-4EB9-9D13-D2203ACB75FA}" dt="2025-06-19T14:16:33.867" v="107" actId="1076"/>
      <pc:docMkLst>
        <pc:docMk/>
      </pc:docMkLst>
      <pc:sldChg chg="del">
        <pc:chgData name="Vu Ngoc" userId="fffb6e34-3192-4eae-9516-df7d5337df8e" providerId="ADAL" clId="{602393EF-BE47-4EB9-9D13-D2203ACB75FA}" dt="2025-06-19T14:09:46.737" v="97" actId="47"/>
        <pc:sldMkLst>
          <pc:docMk/>
          <pc:sldMk cId="2967944988" sldId="8761"/>
        </pc:sldMkLst>
      </pc:sldChg>
      <pc:sldChg chg="addSp delSp modSp add mod">
        <pc:chgData name="Vu Ngoc" userId="fffb6e34-3192-4eae-9516-df7d5337df8e" providerId="ADAL" clId="{602393EF-BE47-4EB9-9D13-D2203ACB75FA}" dt="2025-06-19T14:16:33.867" v="107" actId="1076"/>
        <pc:sldMkLst>
          <pc:docMk/>
          <pc:sldMk cId="580943828" sldId="8770"/>
        </pc:sldMkLst>
        <pc:spChg chg="mod">
          <ac:chgData name="Vu Ngoc" userId="fffb6e34-3192-4eae-9516-df7d5337df8e" providerId="ADAL" clId="{602393EF-BE47-4EB9-9D13-D2203ACB75FA}" dt="2025-06-19T14:09:25.358" v="96" actId="1076"/>
          <ac:spMkLst>
            <pc:docMk/>
            <pc:sldMk cId="580943828" sldId="8770"/>
            <ac:spMk id="4" creationId="{CADD109A-07F2-463D-B693-CD2C6087E404}"/>
          </ac:spMkLst>
        </pc:spChg>
        <pc:picChg chg="add mod">
          <ac:chgData name="Vu Ngoc" userId="fffb6e34-3192-4eae-9516-df7d5337df8e" providerId="ADAL" clId="{602393EF-BE47-4EB9-9D13-D2203ACB75FA}" dt="2025-06-19T14:16:33.867" v="107" actId="1076"/>
          <ac:picMkLst>
            <pc:docMk/>
            <pc:sldMk cId="580943828" sldId="8770"/>
            <ac:picMk id="2" creationId="{5536FD45-0485-4819-939B-E1FBA22B3A08}"/>
          </ac:picMkLst>
        </pc:picChg>
        <pc:picChg chg="del">
          <ac:chgData name="Vu Ngoc" userId="fffb6e34-3192-4eae-9516-df7d5337df8e" providerId="ADAL" clId="{602393EF-BE47-4EB9-9D13-D2203ACB75FA}" dt="2025-06-19T14:11:32.712" v="104" actId="478"/>
          <ac:picMkLst>
            <pc:docMk/>
            <pc:sldMk cId="580943828" sldId="8770"/>
            <ac:picMk id="12" creationId="{CF26B03D-2CA7-471F-9982-D9F9730BF0BB}"/>
          </ac:picMkLst>
        </pc:picChg>
      </pc:sldChg>
      <pc:sldChg chg="new del">
        <pc:chgData name="Vu Ngoc" userId="fffb6e34-3192-4eae-9516-df7d5337df8e" providerId="ADAL" clId="{602393EF-BE47-4EB9-9D13-D2203ACB75FA}" dt="2025-06-19T14:11:16.051" v="102" actId="47"/>
        <pc:sldMkLst>
          <pc:docMk/>
          <pc:sldMk cId="2559601934" sldId="8771"/>
        </pc:sldMkLst>
      </pc:sldChg>
      <pc:sldChg chg="delSp add mod ord">
        <pc:chgData name="Vu Ngoc" userId="fffb6e34-3192-4eae-9516-df7d5337df8e" providerId="ADAL" clId="{602393EF-BE47-4EB9-9D13-D2203ACB75FA}" dt="2025-06-19T14:11:21" v="103" actId="478"/>
        <pc:sldMkLst>
          <pc:docMk/>
          <pc:sldMk cId="340053053" sldId="8778"/>
        </pc:sldMkLst>
        <pc:picChg chg="del">
          <ac:chgData name="Vu Ngoc" userId="fffb6e34-3192-4eae-9516-df7d5337df8e" providerId="ADAL" clId="{602393EF-BE47-4EB9-9D13-D2203ACB75FA}" dt="2025-06-19T14:11:21" v="103" actId="478"/>
          <ac:picMkLst>
            <pc:docMk/>
            <pc:sldMk cId="340053053" sldId="8778"/>
            <ac:picMk id="8" creationId="{F5D1F09C-68AF-4CCE-B49A-D7AB4DB4A3C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27E9C-D772-4E5A-8086-5F9659E14499}" type="datetimeFigureOut">
              <a:rPr lang="en-US" smtClean="0"/>
              <a:pPr/>
              <a:t>6/20/2025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BCF03-099F-4FB1-9748-1586EA8444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62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156D9-5C8F-EDFD-57FC-B6E89CAAC2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D19984-598D-37A8-326C-E2354B793F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FDE26-5D17-306B-38C8-6D3CA607C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4E704-89D6-4475-9EAD-36490771B6E7}" type="datetime1">
              <a:rPr lang="en-US" smtClean="0"/>
              <a:pPr/>
              <a:t>6/20/2025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2CADBA-4202-BF3F-B3C1-0958CE914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B2B16C-5557-03A6-3522-7556DC0A1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929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D2D7B-046B-E817-9375-6C70B7CAA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12B1F3-99CD-42CE-E4AB-40FCF1FC09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76047-17F6-F7E7-2EE3-ED1A95945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AED5E-3265-4FC3-AC56-B884F5047E51}" type="datetime1">
              <a:rPr lang="en-US" smtClean="0"/>
              <a:pPr/>
              <a:t>6/20/2025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5FD0E-E498-42AB-6ED8-946753263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B0149-637D-EE81-77F8-19E003584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28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6E2516-C849-9987-86C9-767CC853C8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E1E5A3-1FF6-1AF3-688A-EA1FD7C9AD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00353-8189-5E21-7BB3-C41D54994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64A2E-A882-4670-A8DE-D8BEFEF27AB6}" type="datetime1">
              <a:rPr lang="en-US" smtClean="0"/>
              <a:pPr/>
              <a:t>6/20/2025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236EF-6E53-AAC3-0944-7C401CAF8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F3C8D-CF22-A8AF-DF06-DD4B6285E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4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6F190-D7AE-9A26-453A-DF3B09E0A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5A0FD-15A6-E9DA-F672-090EC50C1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70017-1E68-BDB0-EE87-841B5FDE2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628C4-49C7-4C6A-BCAD-67522B986AEB}" type="datetime1">
              <a:rPr lang="en-US" smtClean="0"/>
              <a:pPr/>
              <a:t>6/20/2025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E76AF-0078-65D5-A22F-232C18F1B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106A8-1544-C24F-28C5-9715F4AD5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40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AF51E-F323-DFFF-B87B-054F744B5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29BEAA-47F6-0E00-CD04-C6257DAAE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E5845-DD8E-0BB8-A21F-BEC68E3D4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FE91-DF0B-4DB7-B457-8CD134FF2614}" type="datetime1">
              <a:rPr lang="en-US" smtClean="0"/>
              <a:pPr/>
              <a:t>6/20/2025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067A3F-5F76-B4FE-F5E9-31C941DCF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365E7-0AAB-4565-3F15-4874AF70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6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61B88-3EDA-7FA7-E8CC-8AD584355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67A80-EC21-795B-EDC9-AA3AFF4C38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9D194C-7AF7-7A95-7A45-373C291D1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2D0B61-AEBA-B334-4EC8-E8A34C2B5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C18D8-B362-43A0-AB6B-1D09431B39A0}" type="datetime1">
              <a:rPr lang="en-US" smtClean="0"/>
              <a:pPr/>
              <a:t>6/20/2025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28F072-6B76-B4CD-415B-8B3293D1A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5B8131-843C-AD8E-1AE5-357320073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8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26CFA-164D-5B49-824C-119A6D9E5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AD207D-764A-2A30-EBD0-385F4025C4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5DE211-94F5-E52F-6E0C-2039F0DAF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834F75-A4AD-0CD7-9EA0-7D5A683760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03D369-E345-3C7E-6CE8-A9D71F7755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3B475E-4E88-5937-DCE0-C6C422ABD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E42ED-2B7B-44A1-8EC5-2627800C3587}" type="datetime1">
              <a:rPr lang="en-US" smtClean="0"/>
              <a:pPr/>
              <a:t>6/20/2025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CAFFAD-CA3C-2A61-94F2-8F3C33992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E51FD9-F3C4-0BD8-AD09-35C22039B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845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B6528-130B-EC6E-E7C7-7E6447728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71C3C9-26A9-2033-2FE4-2981DA531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B94DD-BDF3-4AAD-9599-3949D1AE60AB}" type="datetime1">
              <a:rPr lang="en-US" smtClean="0"/>
              <a:pPr/>
              <a:t>6/20/2025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C95E9F-A07E-66CC-A51B-580807C6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BD5E34-B33E-7CA5-0AFE-93F9F0F71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89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39971B-D8D5-F6C7-0A4F-DB3082A29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E47D-F681-4B4E-A75F-A58595344959}" type="datetime1">
              <a:rPr lang="en-US" smtClean="0"/>
              <a:pPr/>
              <a:t>6/20/2025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763148-57E4-9631-BB09-F3EC94414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02C74E-BFF9-75FE-BEA2-C0E5DC8EF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05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3C579-79DE-AB22-9B35-2A42E5961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841D0-30E5-DE3B-3AE3-485961AB1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193BF5-018B-5585-62C6-ACAC76590D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79364D-5238-4ADE-A5CC-237AD0850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A1854-6308-4D7E-8A2B-B5A59F0A7EE3}" type="datetime1">
              <a:rPr lang="en-US" smtClean="0"/>
              <a:pPr/>
              <a:t>6/20/2025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38DA07-AD09-0282-C6BA-06AED7031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345973-EB83-84A3-8181-0F07EE944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62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AE874-6FF7-36FC-6E98-C25F60954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37F89F-AD7E-AEEA-FEEF-174A71FA61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EB51FF-386E-1C6C-1B05-1A542D603B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F21208-F0FC-A3E7-6715-A13F768D9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3A49C-81B4-479C-8089-CB8D82AB0C3B}" type="datetime1">
              <a:rPr lang="en-US" smtClean="0"/>
              <a:pPr/>
              <a:t>6/20/2025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2B58EE-138C-B76D-FB56-FE65E7A93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5C2549-0D37-C6FE-F73D-2D5DEF65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739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8AE771-644D-7454-BDA2-DEABD208A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A9F76E-68E5-9ACF-F3F5-99E6021BE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04765-1352-7C5F-C6C3-6557F98D1A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29D5B-4286-435C-8C66-6B5E25BB43E7}" type="datetime1">
              <a:rPr lang="en-US" smtClean="0"/>
              <a:pPr/>
              <a:t>6/20/2025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20440-17FF-7795-F41D-5C42303782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1F34D-FCEC-1AF5-8A98-E45BB3D8AD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61DF1-829F-44A2-9EDF-C756988A2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5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ADD109A-07F2-463D-B693-CD2C6087E404}"/>
              </a:ext>
            </a:extLst>
          </p:cNvPr>
          <p:cNvSpPr txBox="1"/>
          <p:nvPr/>
        </p:nvSpPr>
        <p:spPr>
          <a:xfrm>
            <a:off x="2292480" y="1274801"/>
            <a:ext cx="9332191" cy="295465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ln/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TOÁN 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/>
              <a:solidFill>
                <a:srgbClr val="008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HỌC STEM: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 BÌNH HÀNH, HÌNH THOI BIẾN HOÁ</a:t>
            </a:r>
            <a:endParaRPr kumimoji="0" lang="en-US" sz="34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F12B21-ABD3-4B2A-89F8-468AFA2371FB}"/>
              </a:ext>
            </a:extLst>
          </p:cNvPr>
          <p:cNvSpPr txBox="1"/>
          <p:nvPr/>
        </p:nvSpPr>
        <p:spPr>
          <a:xfrm>
            <a:off x="2474089" y="0"/>
            <a:ext cx="7606145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/>
                <a:solidFill>
                  <a:srgbClr val="00482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UBND QUẬN KIẾN 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00482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 TIỂU HỌC LÝ TỰ TRỌNG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43F4B8-40FC-4B55-A3FF-051EAD5F2E62}"/>
              </a:ext>
            </a:extLst>
          </p:cNvPr>
          <p:cNvSpPr txBox="1"/>
          <p:nvPr/>
        </p:nvSpPr>
        <p:spPr>
          <a:xfrm>
            <a:off x="3825630" y="4397248"/>
            <a:ext cx="7018874" cy="166199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0" noProof="0" dirty="0">
              <a:ln/>
              <a:solidFill>
                <a:srgbClr val="00482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 err="1">
                <a:ln/>
                <a:solidFill>
                  <a:srgbClr val="00482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Giáo</a:t>
            </a:r>
            <a:r>
              <a:rPr kumimoji="0" lang="en-US" sz="3400" b="1" i="0" u="none" strike="noStrike" kern="1200" cap="none" spc="0" normalizeH="0" baseline="0" noProof="0" dirty="0">
                <a:ln/>
                <a:solidFill>
                  <a:srgbClr val="00482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/>
                <a:solidFill>
                  <a:srgbClr val="00482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viên</a:t>
            </a:r>
            <a:r>
              <a:rPr kumimoji="0" lang="en-US" sz="3400" b="1" i="0" u="none" strike="noStrike" kern="1200" cap="none" spc="0" normalizeH="0" baseline="0" noProof="0" dirty="0">
                <a:ln/>
                <a:solidFill>
                  <a:srgbClr val="00482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VŨ THỊ NGỌC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 err="1">
                <a:ln/>
                <a:solidFill>
                  <a:srgbClr val="00482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kumimoji="0" lang="en-US" sz="3400" b="1" i="0" u="none" strike="noStrike" kern="1200" cap="none" spc="0" normalizeH="0" baseline="0" noProof="0" dirty="0">
                <a:ln/>
                <a:solidFill>
                  <a:srgbClr val="00482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: 4A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58F375D-5286-46C8-B2E9-E7F6860F2D8D}"/>
              </a:ext>
            </a:extLst>
          </p:cNvPr>
          <p:cNvCxnSpPr>
            <a:cxnSpLocks/>
          </p:cNvCxnSpPr>
          <p:nvPr/>
        </p:nvCxnSpPr>
        <p:spPr>
          <a:xfrm>
            <a:off x="4876800" y="1219200"/>
            <a:ext cx="3505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15" descr="C:\Users\Administrator\Downloads\tải xuống (4).jpg">
            <a:extLst>
              <a:ext uri="{FF2B5EF4-FFF2-40B4-BE49-F238E27FC236}">
                <a16:creationId xmlns:a16="http://schemas.microsoft.com/office/drawing/2014/main" id="{1638FE26-7C3B-4F2D-8DEF-3093A36B8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42" y="102287"/>
            <a:ext cx="2688492" cy="117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">
            <a:extLst>
              <a:ext uri="{FF2B5EF4-FFF2-40B4-BE49-F238E27FC236}">
                <a16:creationId xmlns:a16="http://schemas.microsoft.com/office/drawing/2014/main" id="{CDDDFBEC-D8C6-48ED-B040-89BDE29D047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8994489" y="61506"/>
            <a:ext cx="3259017" cy="3136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B33F82-A1FE-46A7-A04B-C4D6C4F3BA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30" y="2247705"/>
            <a:ext cx="1839450" cy="126942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536FD45-0485-4819-939B-E1FBA22B3A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27580"/>
            <a:ext cx="3183146" cy="275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94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BA4DF050-9E2B-0AA2-C6C3-49EE50BACCF9}"/>
              </a:ext>
            </a:extLst>
          </p:cNvPr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FEDD9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50A32F3-4D91-FFF3-C3E7-13F42CA29088}"/>
              </a:ext>
            </a:extLst>
          </p:cNvPr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FDEB9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D15CBB8-5F12-7402-6ACB-B7B0442B5A1D}"/>
              </a:ext>
            </a:extLst>
          </p:cNvPr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FD3A3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96493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58155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46010"/>
            <a:ext cx="3344420" cy="7192286"/>
            <a:chOff x="6055" y="4723"/>
            <a:chExt cx="4847" cy="10641"/>
          </a:xfrm>
          <a:solidFill>
            <a:srgbClr val="FFDEB9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58057"/>
            <a:ext cx="1489706" cy="3545765"/>
            <a:chOff x="8754" y="0"/>
            <a:chExt cx="2159" cy="5251"/>
          </a:xfrm>
          <a:solidFill>
            <a:srgbClr val="FFDEB9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853830F-4028-F99C-AAE7-6145F2BC1E23}"/>
              </a:ext>
            </a:extLst>
          </p:cNvPr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  <a:solidFill>
            <a:srgbClr val="FFD3A3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735767F-DB7E-BFEF-0321-EED473A1ADCD}"/>
              </a:ext>
            </a:extLst>
          </p:cNvPr>
          <p:cNvSpPr/>
          <p:nvPr/>
        </p:nvSpPr>
        <p:spPr>
          <a:xfrm>
            <a:off x="1364253" y="396168"/>
            <a:ext cx="3200984" cy="672415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3E8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D8F1F1B-738E-6CCD-E69E-81347A71E1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08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4F7849-D04A-1CA7-C0A3-CD98C055494B}"/>
              </a:ext>
            </a:extLst>
          </p:cNvPr>
          <p:cNvSpPr txBox="1"/>
          <p:nvPr/>
        </p:nvSpPr>
        <p:spPr>
          <a:xfrm>
            <a:off x="1178049" y="1199032"/>
            <a:ext cx="3774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1.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Vật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liệu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và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dụng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cụ</a:t>
            </a:r>
            <a:endParaRPr lang="en-US" sz="2800" b="1" spc="50" dirty="0">
              <a:ln w="9525" cmpd="sng">
                <a:noFill/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glow rad="1524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274111-0343-D578-02E6-8194A5216C15}"/>
              </a:ext>
            </a:extLst>
          </p:cNvPr>
          <p:cNvSpPr txBox="1"/>
          <p:nvPr/>
        </p:nvSpPr>
        <p:spPr>
          <a:xfrm>
            <a:off x="1392508" y="385561"/>
            <a:ext cx="3710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Sáng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chế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STEM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1683592-5BF7-A795-E6B6-D0D5A7D04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96755">
            <a:off x="803406" y="3899560"/>
            <a:ext cx="1783101" cy="2137947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D8E0822-E0D5-C81B-2A85-5F256A4E8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5F7405-7229-B5A6-E4D0-5659FDC44F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14" y="0"/>
            <a:ext cx="536786" cy="53807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8D069C5-2CE5-FAE9-29CF-DD8A9F91D326}"/>
              </a:ext>
            </a:extLst>
          </p:cNvPr>
          <p:cNvSpPr txBox="1"/>
          <p:nvPr/>
        </p:nvSpPr>
        <p:spPr>
          <a:xfrm>
            <a:off x="1171286" y="1976196"/>
            <a:ext cx="99873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B8E52A3-515E-C312-9BB9-A65273FDD6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714" y="3545026"/>
            <a:ext cx="4005595" cy="2194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8883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ight Arrow 46">
            <a:extLst>
              <a:ext uri="{FF2B5EF4-FFF2-40B4-BE49-F238E27FC236}">
                <a16:creationId xmlns:a16="http://schemas.microsoft.com/office/drawing/2014/main" id="{2664ADC0-8339-43C8-A6D1-29798CBB28B8}"/>
              </a:ext>
            </a:extLst>
          </p:cNvPr>
          <p:cNvSpPr/>
          <p:nvPr/>
        </p:nvSpPr>
        <p:spPr bwMode="auto">
          <a:xfrm rot="3550157" flipV="1">
            <a:off x="2244349" y="4138930"/>
            <a:ext cx="1999319" cy="254651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ight Arrow 45">
            <a:extLst>
              <a:ext uri="{FF2B5EF4-FFF2-40B4-BE49-F238E27FC236}">
                <a16:creationId xmlns:a16="http://schemas.microsoft.com/office/drawing/2014/main" id="{0C2FE67A-5496-4C23-861A-6DAA4CDE55F2}"/>
              </a:ext>
            </a:extLst>
          </p:cNvPr>
          <p:cNvSpPr/>
          <p:nvPr/>
        </p:nvSpPr>
        <p:spPr bwMode="auto">
          <a:xfrm rot="2351164">
            <a:off x="2984133" y="3235347"/>
            <a:ext cx="610893" cy="231739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D5C2AE5D-4CF3-4A19-8B35-643EBDA8BAA8}"/>
              </a:ext>
            </a:extLst>
          </p:cNvPr>
          <p:cNvSpPr/>
          <p:nvPr/>
        </p:nvSpPr>
        <p:spPr bwMode="auto">
          <a:xfrm rot="17680998" flipV="1">
            <a:off x="2343286" y="1908044"/>
            <a:ext cx="1452968" cy="24791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8FF0991B-FF3B-4843-A230-C857C35F44AB}"/>
              </a:ext>
            </a:extLst>
          </p:cNvPr>
          <p:cNvSpPr/>
          <p:nvPr/>
        </p:nvSpPr>
        <p:spPr bwMode="auto">
          <a:xfrm rot="18746043">
            <a:off x="2922869" y="2628963"/>
            <a:ext cx="484140" cy="263118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3014766" y="415558"/>
            <a:ext cx="8988548" cy="1159941"/>
            <a:chOff x="1286" y="1781"/>
            <a:chExt cx="2986" cy="590"/>
          </a:xfrm>
        </p:grpSpPr>
        <p:sp>
          <p:nvSpPr>
            <p:cNvPr id="5" name="AutoShape 47">
              <a:extLst>
                <a:ext uri="{FF2B5EF4-FFF2-40B4-BE49-F238E27FC236}">
                  <a16:creationId xmlns:a16="http://schemas.microsoft.com/office/drawing/2014/main" id="{42D02143-A4B5-4277-ACA9-DCAE8CC0101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36" y="1781"/>
              <a:ext cx="2736" cy="584"/>
            </a:xfrm>
            <a:prstGeom prst="roundRect">
              <a:avLst>
                <a:gd name="adj" fmla="val 16667"/>
              </a:avLst>
            </a:prstGeom>
            <a:solidFill>
              <a:srgbClr val="22A2E2"/>
            </a:solidFill>
            <a:ln w="12700" algn="ctr">
              <a:solidFill>
                <a:srgbClr val="FFFFFF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600" b="1" ker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AutoShape 48">
              <a:extLst>
                <a:ext uri="{FF2B5EF4-FFF2-40B4-BE49-F238E27FC236}">
                  <a16:creationId xmlns:a16="http://schemas.microsoft.com/office/drawing/2014/main" id="{C7F7B77D-818C-4EA8-978C-6A583FE6CBA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86" y="1831"/>
              <a:ext cx="432" cy="540"/>
            </a:xfrm>
            <a:prstGeom prst="diamond">
              <a:avLst/>
            </a:prstGeom>
            <a:solidFill>
              <a:srgbClr val="22A2E2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600" b="1" ker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 Box 49">
              <a:extLst>
                <a:ext uri="{FF2B5EF4-FFF2-40B4-BE49-F238E27FC236}">
                  <a16:creationId xmlns:a16="http://schemas.microsoft.com/office/drawing/2014/main" id="{A1FF6EF0-84CA-4F5A-8953-2BE58D0476D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11" y="1881"/>
              <a:ext cx="2560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just">
                <a:defRPr/>
              </a:pP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biến</a:t>
              </a: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đổi</a:t>
              </a: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bình</a:t>
              </a: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khác</a:t>
              </a: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6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cạnh</a:t>
              </a: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15cm </a:t>
              </a:r>
              <a:r>
                <a:rPr lang="en-US" sz="26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đếnn</a:t>
              </a: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25cm</a:t>
              </a:r>
            </a:p>
          </p:txBody>
        </p:sp>
        <p:sp>
          <p:nvSpPr>
            <p:cNvPr id="8" name="Text Box 50">
              <a:extLst>
                <a:ext uri="{FF2B5EF4-FFF2-40B4-BE49-F238E27FC236}">
                  <a16:creationId xmlns:a16="http://schemas.microsoft.com/office/drawing/2014/main" id="{214A57F1-67FB-4BF9-B5EE-328A6B2D26A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35" y="1962"/>
              <a:ext cx="1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defRPr/>
              </a:pP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4" name="Group 51">
            <a:extLst>
              <a:ext uri="{FF2B5EF4-FFF2-40B4-BE49-F238E27FC236}">
                <a16:creationId xmlns:a16="http://schemas.microsoft.com/office/drawing/2014/main" id="{A883CB50-994D-4346-8584-D78645BE7152}"/>
              </a:ext>
            </a:extLst>
          </p:cNvPr>
          <p:cNvGrpSpPr>
            <a:grpSpLocks/>
          </p:cNvGrpSpPr>
          <p:nvPr/>
        </p:nvGrpSpPr>
        <p:grpSpPr bwMode="auto">
          <a:xfrm>
            <a:off x="3225791" y="1906461"/>
            <a:ext cx="8632012" cy="1078108"/>
            <a:chOff x="1296" y="1824"/>
            <a:chExt cx="3016" cy="494"/>
          </a:xfrm>
          <a:solidFill>
            <a:srgbClr val="CC00FF"/>
          </a:solidFill>
        </p:grpSpPr>
        <p:sp>
          <p:nvSpPr>
            <p:cNvPr id="10" name="AutoShape 52">
              <a:extLst>
                <a:ext uri="{FF2B5EF4-FFF2-40B4-BE49-F238E27FC236}">
                  <a16:creationId xmlns:a16="http://schemas.microsoft.com/office/drawing/2014/main" id="{79BFB9C4-636A-45B4-8635-3872D7AD27D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36" y="1895"/>
              <a:ext cx="2736" cy="369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600" b="1" kern="0">
                <a:solidFill>
                  <a:srgbClr val="1327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 Box 54">
              <a:extLst>
                <a:ext uri="{FF2B5EF4-FFF2-40B4-BE49-F238E27FC236}">
                  <a16:creationId xmlns:a16="http://schemas.microsoft.com/office/drawing/2014/main" id="{5503EBCD-C6FB-41CE-8901-33C775249C4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688" y="1967"/>
              <a:ext cx="2624" cy="2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just">
                <a:defRPr/>
              </a:pPr>
              <a:r>
                <a:rPr lang="en-US" sz="2600" b="1" kern="0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600" b="1" kern="0" dirty="0" err="1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600" b="1" kern="0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2600" b="1" kern="0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2600" b="1" kern="0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600" b="1" kern="0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2600" b="1" kern="0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600" b="1" kern="0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600" b="1" kern="0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2600" b="1" kern="0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song </a:t>
              </a:r>
              <a:r>
                <a:rPr lang="en-US" sz="2600" b="1" kern="0" dirty="0" err="1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song</a:t>
              </a:r>
              <a:endParaRPr lang="en-US" sz="2600" b="1" kern="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AutoShape 53">
              <a:extLst>
                <a:ext uri="{FF2B5EF4-FFF2-40B4-BE49-F238E27FC236}">
                  <a16:creationId xmlns:a16="http://schemas.microsoft.com/office/drawing/2014/main" id="{5BFEC66E-91A7-4F7B-B84F-3F4FA3C50DB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96" y="1824"/>
              <a:ext cx="432" cy="494"/>
            </a:xfrm>
            <a:prstGeom prst="diamond">
              <a:avLst/>
            </a:prstGeom>
            <a:grpFill/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600" b="1" kern="0">
                <a:solidFill>
                  <a:srgbClr val="1327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 Box 55">
              <a:extLst>
                <a:ext uri="{FF2B5EF4-FFF2-40B4-BE49-F238E27FC236}">
                  <a16:creationId xmlns:a16="http://schemas.microsoft.com/office/drawing/2014/main" id="{6CE032E1-BF47-4C20-B3A4-7E14655037C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48" y="1962"/>
              <a:ext cx="123" cy="226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defRPr/>
              </a:pPr>
              <a:r>
                <a:rPr lang="en-US" sz="2600" b="1" kern="0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9" name="Group 56"/>
          <p:cNvGrpSpPr>
            <a:grpSpLocks/>
          </p:cNvGrpSpPr>
          <p:nvPr/>
        </p:nvGrpSpPr>
        <p:grpSpPr bwMode="auto">
          <a:xfrm>
            <a:off x="3255183" y="3325553"/>
            <a:ext cx="8534400" cy="1012825"/>
            <a:chOff x="1280" y="1780"/>
            <a:chExt cx="2992" cy="556"/>
          </a:xfrm>
        </p:grpSpPr>
        <p:sp>
          <p:nvSpPr>
            <p:cNvPr id="15" name="AutoShape 57">
              <a:extLst>
                <a:ext uri="{FF2B5EF4-FFF2-40B4-BE49-F238E27FC236}">
                  <a16:creationId xmlns:a16="http://schemas.microsoft.com/office/drawing/2014/main" id="{492C25D9-45CB-4E9E-816B-A244E2AD856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36" y="1862"/>
              <a:ext cx="2736" cy="431"/>
            </a:xfrm>
            <a:prstGeom prst="roundRect">
              <a:avLst>
                <a:gd name="adj" fmla="val 16667"/>
              </a:avLst>
            </a:prstGeom>
            <a:solidFill>
              <a:srgbClr val="DCCA42"/>
            </a:solidFill>
            <a:ln w="12700" algn="ctr">
              <a:solidFill>
                <a:srgbClr val="FFFFFF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600" b="1" kern="0">
                <a:solidFill>
                  <a:srgbClr val="1327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AutoShape 58">
              <a:extLst>
                <a:ext uri="{FF2B5EF4-FFF2-40B4-BE49-F238E27FC236}">
                  <a16:creationId xmlns:a16="http://schemas.microsoft.com/office/drawing/2014/main" id="{E8EA9085-02B9-4734-AB94-ECA78AC33FA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80" y="1780"/>
              <a:ext cx="432" cy="556"/>
            </a:xfrm>
            <a:prstGeom prst="diamond">
              <a:avLst/>
            </a:prstGeom>
            <a:solidFill>
              <a:srgbClr val="DCCA42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600" b="1" kern="0">
                <a:solidFill>
                  <a:srgbClr val="1327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 Box 59">
              <a:extLst>
                <a:ext uri="{FF2B5EF4-FFF2-40B4-BE49-F238E27FC236}">
                  <a16:creationId xmlns:a16="http://schemas.microsoft.com/office/drawing/2014/main" id="{D188C989-5831-4958-8524-9E2BA7659ED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655" y="1941"/>
              <a:ext cx="256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just">
                <a:defRPr/>
              </a:pPr>
              <a:r>
                <a:rPr lang="en-US" sz="2600" b="1" kern="0" dirty="0">
                  <a:solidFill>
                    <a:srgbClr val="132767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600" b="1" kern="0" dirty="0" err="1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600" b="1" kern="0" dirty="0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2600" b="1" kern="0" dirty="0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thu</a:t>
              </a:r>
              <a:r>
                <a:rPr lang="en-US" sz="2600" b="1" kern="0" dirty="0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gọn</a:t>
              </a:r>
              <a:r>
                <a:rPr lang="en-US" sz="2600" b="1" kern="0" dirty="0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khi</a:t>
              </a:r>
              <a:r>
                <a:rPr lang="en-US" sz="2600" b="1" kern="0" dirty="0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2600" b="1" kern="0" dirty="0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2600" b="1" kern="0" dirty="0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endParaRPr lang="en-US" sz="2600" b="1" kern="0" dirty="0">
                <a:solidFill>
                  <a:srgbClr val="13276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 Box 60">
              <a:extLst>
                <a:ext uri="{FF2B5EF4-FFF2-40B4-BE49-F238E27FC236}">
                  <a16:creationId xmlns:a16="http://schemas.microsoft.com/office/drawing/2014/main" id="{D0BE10CC-9745-43F4-83C3-259545A85AA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28" y="1923"/>
              <a:ext cx="123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defRPr/>
              </a:pPr>
              <a:r>
                <a:rPr lang="en-US" sz="2600" b="1" kern="0" dirty="0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14" name="Group 46">
            <a:extLst>
              <a:ext uri="{FF2B5EF4-FFF2-40B4-BE49-F238E27FC236}">
                <a16:creationId xmlns:a16="http://schemas.microsoft.com/office/drawing/2014/main" id="{48520241-5B6A-4E66-B783-8BE68F145A5E}"/>
              </a:ext>
            </a:extLst>
          </p:cNvPr>
          <p:cNvGrpSpPr>
            <a:grpSpLocks/>
          </p:cNvGrpSpPr>
          <p:nvPr/>
        </p:nvGrpSpPr>
        <p:grpSpPr bwMode="auto">
          <a:xfrm>
            <a:off x="3375185" y="4943154"/>
            <a:ext cx="8311376" cy="934768"/>
            <a:chOff x="1283" y="1842"/>
            <a:chExt cx="2989" cy="476"/>
          </a:xfrm>
          <a:solidFill>
            <a:schemeClr val="bg1">
              <a:lumMod val="75000"/>
            </a:schemeClr>
          </a:solidFill>
        </p:grpSpPr>
        <p:sp>
          <p:nvSpPr>
            <p:cNvPr id="25" name="AutoShape 47">
              <a:extLst>
                <a:ext uri="{FF2B5EF4-FFF2-40B4-BE49-F238E27FC236}">
                  <a16:creationId xmlns:a16="http://schemas.microsoft.com/office/drawing/2014/main" id="{C7DB3099-C24D-47CE-94A8-82CA9BF73F4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36" y="1842"/>
              <a:ext cx="2736" cy="476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rgbClr val="FFFFFF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600" b="1" ker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 Box 49">
              <a:extLst>
                <a:ext uri="{FF2B5EF4-FFF2-40B4-BE49-F238E27FC236}">
                  <a16:creationId xmlns:a16="http://schemas.microsoft.com/office/drawing/2014/main" id="{FBC479E8-DF44-4046-8FDE-79A8F970DEF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35" y="1949"/>
              <a:ext cx="2501" cy="2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just">
                <a:defRPr/>
              </a:pPr>
              <a:r>
                <a:rPr lang="en-US" sz="2600" b="1" kern="0" dirty="0" err="1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Chắc</a:t>
              </a:r>
              <a:r>
                <a:rPr lang="en-US" sz="2600" b="1" kern="0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chắn</a:t>
              </a:r>
              <a:r>
                <a:rPr lang="en-US" sz="2600" b="1" kern="0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600" b="1" kern="0" dirty="0" err="1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2600" b="1" kern="0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2600" b="1" kern="0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600" b="1" kern="0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2600" b="1" kern="0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lần</a:t>
              </a:r>
              <a:endParaRPr lang="en-US" sz="2600" b="1" kern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AutoShape 48">
              <a:extLst>
                <a:ext uri="{FF2B5EF4-FFF2-40B4-BE49-F238E27FC236}">
                  <a16:creationId xmlns:a16="http://schemas.microsoft.com/office/drawing/2014/main" id="{22F811DF-3101-4066-98D5-895407E655C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83" y="1842"/>
              <a:ext cx="432" cy="476"/>
            </a:xfrm>
            <a:prstGeom prst="diamond">
              <a:avLst/>
            </a:prstGeom>
            <a:grpFill/>
            <a:ln w="254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600" b="1" ker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 Box 50">
              <a:extLst>
                <a:ext uri="{FF2B5EF4-FFF2-40B4-BE49-F238E27FC236}">
                  <a16:creationId xmlns:a16="http://schemas.microsoft.com/office/drawing/2014/main" id="{0CD92FF7-8A40-4897-9E8C-D35B1BC0C38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04" y="1953"/>
              <a:ext cx="126" cy="2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defRPr/>
              </a:pPr>
              <a:r>
                <a:rPr lang="en-US" sz="2600" b="1" kern="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grpSp>
        <p:nvGrpSpPr>
          <p:cNvPr id="19" name="Group 33"/>
          <p:cNvGrpSpPr>
            <a:grpSpLocks/>
          </p:cNvGrpSpPr>
          <p:nvPr/>
        </p:nvGrpSpPr>
        <p:grpSpPr bwMode="auto">
          <a:xfrm>
            <a:off x="-62893" y="2371039"/>
            <a:ext cx="3048000" cy="1260475"/>
            <a:chOff x="9632" y="1606584"/>
            <a:chExt cx="2340000" cy="1260000"/>
          </a:xfrm>
        </p:grpSpPr>
        <p:grpSp>
          <p:nvGrpSpPr>
            <p:cNvPr id="20" name="Group 11"/>
            <p:cNvGrpSpPr>
              <a:grpSpLocks/>
            </p:cNvGrpSpPr>
            <p:nvPr/>
          </p:nvGrpSpPr>
          <p:grpSpPr bwMode="auto">
            <a:xfrm>
              <a:off x="9632" y="1606584"/>
              <a:ext cx="2340000" cy="1260000"/>
              <a:chOff x="1997" y="1314"/>
              <a:chExt cx="1889" cy="1009"/>
            </a:xfrm>
          </p:grpSpPr>
          <p:grpSp>
            <p:nvGrpSpPr>
              <p:cNvPr id="21" name="Group 12"/>
              <p:cNvGrpSpPr>
                <a:grpSpLocks/>
              </p:cNvGrpSpPr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42" name="Oval 13">
                  <a:extLst>
                    <a:ext uri="{FF2B5EF4-FFF2-40B4-BE49-F238E27FC236}">
                      <a16:creationId xmlns:a16="http://schemas.microsoft.com/office/drawing/2014/main" id="{E6DBDC36-199C-408F-9981-ADA12A67A6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994" y="105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5ABA9"/>
                    </a:gs>
                    <a:gs pos="100000">
                      <a:srgbClr val="55ABA9">
                        <a:gamma/>
                        <a:shade val="48627"/>
                        <a:invGamma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2600" b="1" kern="0">
                    <a:solidFill>
                      <a:srgbClr val="13276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3" name="Oval 14">
                  <a:extLst>
                    <a:ext uri="{FF2B5EF4-FFF2-40B4-BE49-F238E27FC236}">
                      <a16:creationId xmlns:a16="http://schemas.microsoft.com/office/drawing/2014/main" id="{D772EAC3-E1D3-4AF9-AF25-3D3315F152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973" y="102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5ABA9">
                        <a:gamma/>
                        <a:tint val="44314"/>
                        <a:invGamma/>
                      </a:srgbClr>
                    </a:gs>
                    <a:gs pos="100000">
                      <a:srgbClr val="55ABA9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2600" b="1" kern="0">
                    <a:solidFill>
                      <a:srgbClr val="13276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8" name="Oval 15">
                <a:extLst>
                  <a:ext uri="{FF2B5EF4-FFF2-40B4-BE49-F238E27FC236}">
                    <a16:creationId xmlns:a16="http://schemas.microsoft.com/office/drawing/2014/main" id="{4F98A3BD-80B0-4F77-B110-F7FE91AF544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86" y="1314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rgbClr val="22A2E2">
                      <a:gamma/>
                      <a:shade val="46275"/>
                      <a:invGamma/>
                    </a:srgbClr>
                  </a:gs>
                  <a:gs pos="100000">
                    <a:srgbClr val="22A2E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eaLnBrk="1" hangingPunct="1">
                  <a:defRPr/>
                </a:pPr>
                <a:endParaRPr lang="en-US" sz="2600" b="1" kern="0">
                  <a:solidFill>
                    <a:srgbClr val="13276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Oval 16">
                <a:extLst>
                  <a:ext uri="{FF2B5EF4-FFF2-40B4-BE49-F238E27FC236}">
                    <a16:creationId xmlns:a16="http://schemas.microsoft.com/office/drawing/2014/main" id="{BAA15F8A-AFDB-4BB3-A6A8-418713ACD3D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09" y="1319"/>
                <a:ext cx="1649" cy="823"/>
              </a:xfrm>
              <a:prstGeom prst="ellipse">
                <a:avLst/>
              </a:prstGeom>
              <a:gradFill rotWithShape="1">
                <a:gsLst>
                  <a:gs pos="0">
                    <a:srgbClr val="22A2E2">
                      <a:alpha val="0"/>
                    </a:srgbClr>
                  </a:gs>
                  <a:gs pos="100000">
                    <a:srgbClr val="22A2E2">
                      <a:gamma/>
                      <a:tint val="34902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eaLnBrk="1" hangingPunct="1">
                  <a:defRPr/>
                </a:pPr>
                <a:endParaRPr lang="en-US" sz="2600" b="1" kern="0">
                  <a:solidFill>
                    <a:srgbClr val="13276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Oval 17">
                <a:extLst>
                  <a:ext uri="{FF2B5EF4-FFF2-40B4-BE49-F238E27FC236}">
                    <a16:creationId xmlns:a16="http://schemas.microsoft.com/office/drawing/2014/main" id="{8F15E507-D385-4597-95AE-52F1080CBC8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26" y="1327"/>
                <a:ext cx="1569" cy="770"/>
              </a:xfrm>
              <a:prstGeom prst="ellipse">
                <a:avLst/>
              </a:prstGeom>
              <a:gradFill rotWithShape="1">
                <a:gsLst>
                  <a:gs pos="0">
                    <a:srgbClr val="22A2E2">
                      <a:gamma/>
                      <a:shade val="79216"/>
                      <a:invGamma/>
                    </a:srgbClr>
                  </a:gs>
                  <a:gs pos="100000">
                    <a:srgbClr val="22A2E2">
                      <a:alpha val="4800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eaLnBrk="1" hangingPunct="1">
                  <a:defRPr/>
                </a:pPr>
                <a:endParaRPr lang="en-US" sz="2600" b="1" kern="0">
                  <a:solidFill>
                    <a:srgbClr val="13276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Oval 18">
                <a:extLst>
                  <a:ext uri="{FF2B5EF4-FFF2-40B4-BE49-F238E27FC236}">
                    <a16:creationId xmlns:a16="http://schemas.microsoft.com/office/drawing/2014/main" id="{35A9C74C-7EEF-43D9-8D3C-4BE1BD8AE50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208" y="1344"/>
                <a:ext cx="1381" cy="624"/>
              </a:xfrm>
              <a:prstGeom prst="ellipse">
                <a:avLst/>
              </a:prstGeom>
              <a:gradFill rotWithShape="1">
                <a:gsLst>
                  <a:gs pos="0">
                    <a:srgbClr val="22A2E2">
                      <a:gamma/>
                      <a:tint val="0"/>
                      <a:invGamma/>
                    </a:srgbClr>
                  </a:gs>
                  <a:gs pos="100000">
                    <a:srgbClr val="22A2E2">
                      <a:alpha val="3800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eaLnBrk="1" hangingPunct="1">
                  <a:defRPr/>
                </a:pPr>
                <a:endParaRPr lang="en-US" sz="2600" b="1" kern="0">
                  <a:solidFill>
                    <a:srgbClr val="13276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6" name="Text Box 19">
              <a:extLst>
                <a:ext uri="{FF2B5EF4-FFF2-40B4-BE49-F238E27FC236}">
                  <a16:creationId xmlns:a16="http://schemas.microsoft.com/office/drawing/2014/main" id="{D52890E1-F828-42F7-BEC1-5689CDF2CB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0112" y="1862354"/>
              <a:ext cx="1031533" cy="492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2600" b="1" kern="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Tiêu</a:t>
              </a:r>
              <a:r>
                <a:rPr lang="en-US" altLang="en-US" sz="2600" b="1" kern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600" b="1" kern="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chí</a:t>
              </a:r>
              <a:endParaRPr lang="en-US" altLang="en-US" sz="2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6" grpId="0" animBg="1"/>
      <p:bldP spid="3" grpId="0" animBg="1"/>
      <p:bldP spid="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BA4DF050-9E2B-0AA2-C6C3-49EE50BACCF9}"/>
              </a:ext>
            </a:extLst>
          </p:cNvPr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FEDD9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50A32F3-4D91-FFF3-C3E7-13F42CA29088}"/>
              </a:ext>
            </a:extLst>
          </p:cNvPr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FDEB9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D15CBB8-5F12-7402-6ACB-B7B0442B5A1D}"/>
              </a:ext>
            </a:extLst>
          </p:cNvPr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FD3A3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96493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58155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46010"/>
            <a:ext cx="3344420" cy="7192286"/>
            <a:chOff x="6055" y="4723"/>
            <a:chExt cx="4847" cy="10641"/>
          </a:xfrm>
          <a:solidFill>
            <a:srgbClr val="FFDEB9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58057"/>
            <a:ext cx="1489706" cy="3545765"/>
            <a:chOff x="8754" y="0"/>
            <a:chExt cx="2159" cy="5251"/>
          </a:xfrm>
          <a:solidFill>
            <a:srgbClr val="FFDEB9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853830F-4028-F99C-AAE7-6145F2BC1E23}"/>
              </a:ext>
            </a:extLst>
          </p:cNvPr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  <a:solidFill>
            <a:srgbClr val="FFD3A3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735767F-DB7E-BFEF-0321-EED473A1ADCD}"/>
              </a:ext>
            </a:extLst>
          </p:cNvPr>
          <p:cNvSpPr/>
          <p:nvPr/>
        </p:nvSpPr>
        <p:spPr>
          <a:xfrm>
            <a:off x="1364253" y="396168"/>
            <a:ext cx="3200984" cy="672415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3E8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D8F1F1B-738E-6CCD-E69E-81347A71E1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08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4F7849-D04A-1CA7-C0A3-CD98C055494B}"/>
              </a:ext>
            </a:extLst>
          </p:cNvPr>
          <p:cNvSpPr txBox="1"/>
          <p:nvPr/>
        </p:nvSpPr>
        <p:spPr>
          <a:xfrm>
            <a:off x="1178049" y="1199032"/>
            <a:ext cx="3774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2.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Tiến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trình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thực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hiện</a:t>
            </a:r>
            <a:endParaRPr lang="en-US" sz="2800" b="1" spc="50" dirty="0">
              <a:ln w="9525" cmpd="sng">
                <a:noFill/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glow rad="1524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274111-0343-D578-02E6-8194A5216C15}"/>
              </a:ext>
            </a:extLst>
          </p:cNvPr>
          <p:cNvSpPr txBox="1"/>
          <p:nvPr/>
        </p:nvSpPr>
        <p:spPr>
          <a:xfrm>
            <a:off x="1392508" y="385561"/>
            <a:ext cx="3710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Sáng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chế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STEM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1683592-5BF7-A795-E6B6-D0D5A7D04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96755">
            <a:off x="802420" y="5706954"/>
            <a:ext cx="882205" cy="1057768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D8E0822-E0D5-C81B-2A85-5F256A4E8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5F7405-7229-B5A6-E4D0-5659FDC44F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14" y="0"/>
            <a:ext cx="536786" cy="5380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352856-4973-E7FD-81E5-309BC69912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3860" y="1202785"/>
            <a:ext cx="6325483" cy="379147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847FC88-862D-ABC2-5DAF-428418138520}"/>
              </a:ext>
            </a:extLst>
          </p:cNvPr>
          <p:cNvSpPr txBox="1"/>
          <p:nvPr/>
        </p:nvSpPr>
        <p:spPr>
          <a:xfrm>
            <a:off x="915676" y="2086837"/>
            <a:ext cx="4135568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a) Lên ý tưởng</a:t>
            </a:r>
            <a:endParaRPr lang="en-US" sz="3600" b="1" spc="50" dirty="0">
              <a:ln w="9525" cmpd="sng">
                <a:noFill/>
                <a:prstDash val="solid"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" panose="02000000000000000000" pitchFamily="2" charset="0"/>
            </a:endParaRPr>
          </a:p>
          <a:p>
            <a:endParaRPr lang="en-US" sz="2400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vi-V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Từ yêu cầu của thử thách STEM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sử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dụng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bộ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lắp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ghép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mô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hình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kĩ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thuật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lớp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4,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hãy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phác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thảo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hình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bình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hành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biến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hoá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2C40B11-AA0C-0C46-5CF6-F02A53A1A24C}"/>
              </a:ext>
            </a:extLst>
          </p:cNvPr>
          <p:cNvSpPr txBox="1"/>
          <p:nvPr/>
        </p:nvSpPr>
        <p:spPr>
          <a:xfrm>
            <a:off x="1569634" y="5144035"/>
            <a:ext cx="946161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Lưu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ý:</a:t>
            </a:r>
          </a:p>
          <a:p>
            <a:pPr lvl="1" algn="just"/>
            <a:r>
              <a:rPr lang="vi-VN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Bản phác thảo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cần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bộ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phận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để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xoay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cạnh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hình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bình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hành</a:t>
            </a:r>
            <a:b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quanh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đỉnh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thanh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cần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sử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dụng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độ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dài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thanh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vị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trí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đục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lỗ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vi-VN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 ghi chú thích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phù hợp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4577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BA4DF050-9E2B-0AA2-C6C3-49EE50BACCF9}"/>
              </a:ext>
            </a:extLst>
          </p:cNvPr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FEDD9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50A32F3-4D91-FFF3-C3E7-13F42CA29088}"/>
              </a:ext>
            </a:extLst>
          </p:cNvPr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FDEB9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D15CBB8-5F12-7402-6ACB-B7B0442B5A1D}"/>
              </a:ext>
            </a:extLst>
          </p:cNvPr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FD3A3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96493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58155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46010"/>
            <a:ext cx="3344420" cy="7192286"/>
            <a:chOff x="6055" y="4723"/>
            <a:chExt cx="4847" cy="10641"/>
          </a:xfrm>
          <a:solidFill>
            <a:srgbClr val="FFDEB9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58057"/>
            <a:ext cx="1489706" cy="3545765"/>
            <a:chOff x="8754" y="0"/>
            <a:chExt cx="2159" cy="5251"/>
          </a:xfrm>
          <a:solidFill>
            <a:srgbClr val="FFDEB9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853830F-4028-F99C-AAE7-6145F2BC1E23}"/>
              </a:ext>
            </a:extLst>
          </p:cNvPr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  <a:solidFill>
            <a:srgbClr val="FFD3A3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735767F-DB7E-BFEF-0321-EED473A1ADCD}"/>
              </a:ext>
            </a:extLst>
          </p:cNvPr>
          <p:cNvSpPr/>
          <p:nvPr/>
        </p:nvSpPr>
        <p:spPr>
          <a:xfrm>
            <a:off x="1364253" y="396168"/>
            <a:ext cx="3200984" cy="672415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3E8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D8F1F1B-738E-6CCD-E69E-81347A71E1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08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4F7849-D04A-1CA7-C0A3-CD98C055494B}"/>
              </a:ext>
            </a:extLst>
          </p:cNvPr>
          <p:cNvSpPr txBox="1"/>
          <p:nvPr/>
        </p:nvSpPr>
        <p:spPr>
          <a:xfrm>
            <a:off x="1178049" y="1199032"/>
            <a:ext cx="3774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2.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Tiến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trình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thực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hiện</a:t>
            </a:r>
            <a:endParaRPr lang="en-US" sz="2800" b="1" spc="50" dirty="0">
              <a:ln w="9525" cmpd="sng">
                <a:noFill/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glow rad="1524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274111-0343-D578-02E6-8194A5216C15}"/>
              </a:ext>
            </a:extLst>
          </p:cNvPr>
          <p:cNvSpPr txBox="1"/>
          <p:nvPr/>
        </p:nvSpPr>
        <p:spPr>
          <a:xfrm>
            <a:off x="1392508" y="385561"/>
            <a:ext cx="3710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Sáng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chế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STEM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1683592-5BF7-A795-E6B6-D0D5A7D04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96755">
            <a:off x="802420" y="5706954"/>
            <a:ext cx="882205" cy="1057768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D8E0822-E0D5-C81B-2A85-5F256A4E8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5F7405-7229-B5A6-E4D0-5659FDC44F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14" y="0"/>
            <a:ext cx="536786" cy="53807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847FC88-862D-ABC2-5DAF-428418138520}"/>
              </a:ext>
            </a:extLst>
          </p:cNvPr>
          <p:cNvSpPr txBox="1"/>
          <p:nvPr/>
        </p:nvSpPr>
        <p:spPr>
          <a:xfrm>
            <a:off x="682793" y="2086837"/>
            <a:ext cx="86159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b</a:t>
            </a:r>
            <a:r>
              <a:rPr lang="vi-VN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) L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ựa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chọn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vật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liệu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,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dụng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cụ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và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thiết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kế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chi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tiết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B524F9A-6754-B89D-047E-A342F7A7AB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0440" y="2988851"/>
            <a:ext cx="4466074" cy="2448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20905D29-8758-1DE4-2A2A-54A833C2CA0F}"/>
              </a:ext>
            </a:extLst>
          </p:cNvPr>
          <p:cNvSpPr txBox="1"/>
          <p:nvPr/>
        </p:nvSpPr>
        <p:spPr>
          <a:xfrm>
            <a:off x="936826" y="3057370"/>
            <a:ext cx="5644401" cy="2248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Dựa trên ý tưởng thiết kế, hãy lựa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chọn các vật liệu, dụng cụ phù hợp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để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biến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hoá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thông tin theo bảng bên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8656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BA4DF050-9E2B-0AA2-C6C3-49EE50BACCF9}"/>
              </a:ext>
            </a:extLst>
          </p:cNvPr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FEDD9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50A32F3-4D91-FFF3-C3E7-13F42CA29088}"/>
              </a:ext>
            </a:extLst>
          </p:cNvPr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FDEB9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D15CBB8-5F12-7402-6ACB-B7B0442B5A1D}"/>
              </a:ext>
            </a:extLst>
          </p:cNvPr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FD3A3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96493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58155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46010"/>
            <a:ext cx="3344420" cy="7192286"/>
            <a:chOff x="6055" y="4723"/>
            <a:chExt cx="4847" cy="10641"/>
          </a:xfrm>
          <a:solidFill>
            <a:srgbClr val="FFDEB9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58057"/>
            <a:ext cx="1489706" cy="3545765"/>
            <a:chOff x="8754" y="0"/>
            <a:chExt cx="2159" cy="5251"/>
          </a:xfrm>
          <a:solidFill>
            <a:srgbClr val="FFDEB9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853830F-4028-F99C-AAE7-6145F2BC1E23}"/>
              </a:ext>
            </a:extLst>
          </p:cNvPr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  <a:solidFill>
            <a:srgbClr val="FFD3A3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735767F-DB7E-BFEF-0321-EED473A1ADCD}"/>
              </a:ext>
            </a:extLst>
          </p:cNvPr>
          <p:cNvSpPr/>
          <p:nvPr/>
        </p:nvSpPr>
        <p:spPr>
          <a:xfrm>
            <a:off x="1364253" y="396168"/>
            <a:ext cx="3200984" cy="672415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3E8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D8F1F1B-738E-6CCD-E69E-81347A71E1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08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4F7849-D04A-1CA7-C0A3-CD98C055494B}"/>
              </a:ext>
            </a:extLst>
          </p:cNvPr>
          <p:cNvSpPr txBox="1"/>
          <p:nvPr/>
        </p:nvSpPr>
        <p:spPr>
          <a:xfrm>
            <a:off x="1178049" y="1199032"/>
            <a:ext cx="3774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2.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Tiến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trình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thực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hiện</a:t>
            </a:r>
            <a:endParaRPr lang="en-US" sz="2800" b="1" spc="50" dirty="0">
              <a:ln w="9525" cmpd="sng">
                <a:noFill/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glow rad="1524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274111-0343-D578-02E6-8194A5216C15}"/>
              </a:ext>
            </a:extLst>
          </p:cNvPr>
          <p:cNvSpPr txBox="1"/>
          <p:nvPr/>
        </p:nvSpPr>
        <p:spPr>
          <a:xfrm>
            <a:off x="1392508" y="385561"/>
            <a:ext cx="3710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Sáng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chế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STEM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1683592-5BF7-A795-E6B6-D0D5A7D04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96755">
            <a:off x="802420" y="5706954"/>
            <a:ext cx="882205" cy="1057768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D8E0822-E0D5-C81B-2A85-5F256A4E8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5F7405-7229-B5A6-E4D0-5659FDC44F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14" y="0"/>
            <a:ext cx="536786" cy="53807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847FC88-862D-ABC2-5DAF-428418138520}"/>
              </a:ext>
            </a:extLst>
          </p:cNvPr>
          <p:cNvSpPr txBox="1"/>
          <p:nvPr/>
        </p:nvSpPr>
        <p:spPr>
          <a:xfrm>
            <a:off x="1294765" y="1906911"/>
            <a:ext cx="8739142" cy="19320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c</a:t>
            </a:r>
            <a:r>
              <a:rPr lang="vi-VN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)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Chế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tạo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sản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phẩm</a:t>
            </a:r>
            <a:endParaRPr lang="en-US" sz="3600" b="1" spc="50" dirty="0">
              <a:ln w="9525" cmpd="sng">
                <a:noFill/>
                <a:prstDash val="solid"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" panose="02000000000000000000" pitchFamily="2" charset="0"/>
            </a:endParaRPr>
          </a:p>
          <a:p>
            <a:endParaRPr lang="en-US" sz="2400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đục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lỗ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thiết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4713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BA4DF050-9E2B-0AA2-C6C3-49EE50BACCF9}"/>
              </a:ext>
            </a:extLst>
          </p:cNvPr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FEDD9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50A32F3-4D91-FFF3-C3E7-13F42CA29088}"/>
              </a:ext>
            </a:extLst>
          </p:cNvPr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FDEB9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D15CBB8-5F12-7402-6ACB-B7B0442B5A1D}"/>
              </a:ext>
            </a:extLst>
          </p:cNvPr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FD3A3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96493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58155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46010"/>
            <a:ext cx="3344420" cy="7192286"/>
            <a:chOff x="6055" y="4723"/>
            <a:chExt cx="4847" cy="10641"/>
          </a:xfrm>
          <a:solidFill>
            <a:srgbClr val="FFDEB9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58057"/>
            <a:ext cx="1489706" cy="3545765"/>
            <a:chOff x="8754" y="0"/>
            <a:chExt cx="2159" cy="5251"/>
          </a:xfrm>
          <a:solidFill>
            <a:srgbClr val="FFDEB9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853830F-4028-F99C-AAE7-6145F2BC1E23}"/>
              </a:ext>
            </a:extLst>
          </p:cNvPr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  <a:solidFill>
            <a:srgbClr val="FFD3A3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735767F-DB7E-BFEF-0321-EED473A1ADCD}"/>
              </a:ext>
            </a:extLst>
          </p:cNvPr>
          <p:cNvSpPr/>
          <p:nvPr/>
        </p:nvSpPr>
        <p:spPr>
          <a:xfrm>
            <a:off x="1364253" y="396168"/>
            <a:ext cx="3200984" cy="672415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3E8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D8F1F1B-738E-6CCD-E69E-81347A71E1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08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4F7849-D04A-1CA7-C0A3-CD98C055494B}"/>
              </a:ext>
            </a:extLst>
          </p:cNvPr>
          <p:cNvSpPr txBox="1"/>
          <p:nvPr/>
        </p:nvSpPr>
        <p:spPr>
          <a:xfrm>
            <a:off x="1178049" y="1199032"/>
            <a:ext cx="3774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2.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Tiến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trình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thực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hiện</a:t>
            </a:r>
            <a:endParaRPr lang="en-US" sz="2800" b="1" spc="50" dirty="0">
              <a:ln w="9525" cmpd="sng">
                <a:noFill/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glow rad="1524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274111-0343-D578-02E6-8194A5216C15}"/>
              </a:ext>
            </a:extLst>
          </p:cNvPr>
          <p:cNvSpPr txBox="1"/>
          <p:nvPr/>
        </p:nvSpPr>
        <p:spPr>
          <a:xfrm>
            <a:off x="1392508" y="385561"/>
            <a:ext cx="3710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Sáng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chế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STEM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1683592-5BF7-A795-E6B6-D0D5A7D04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96755">
            <a:off x="802420" y="5706954"/>
            <a:ext cx="882205" cy="1057768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D8E0822-E0D5-C81B-2A85-5F256A4E8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5F7405-7229-B5A6-E4D0-5659FDC44F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14" y="0"/>
            <a:ext cx="536786" cy="53807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847FC88-862D-ABC2-5DAF-428418138520}"/>
              </a:ext>
            </a:extLst>
          </p:cNvPr>
          <p:cNvSpPr txBox="1"/>
          <p:nvPr/>
        </p:nvSpPr>
        <p:spPr>
          <a:xfrm>
            <a:off x="1294764" y="1906911"/>
            <a:ext cx="10059035" cy="19320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d</a:t>
            </a:r>
            <a:r>
              <a:rPr lang="vi-VN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)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Thử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nghiệm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,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điều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chỉnh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và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hoàn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thiện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sản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phẩm</a:t>
            </a:r>
            <a:endParaRPr lang="en-US" sz="2800" b="1" spc="50" dirty="0">
              <a:ln w="9525" cmpd="sng">
                <a:noFill/>
                <a:prstDash val="solid"/>
              </a:ln>
              <a:solidFill>
                <a:srgbClr val="0070C0"/>
              </a:solidFill>
              <a:effectLst>
                <a:glow rad="1524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" panose="02000000000000000000" pitchFamily="2" charset="0"/>
            </a:endParaRPr>
          </a:p>
          <a:p>
            <a:endParaRPr lang="en-US" sz="2400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dụng cụ để tạo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nhiều hình bình hành khác nhau;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vẽ hai đường thẳng song song lên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giấy không kẻ ô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717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BA4DF050-9E2B-0AA2-C6C3-49EE50BACCF9}"/>
              </a:ext>
            </a:extLst>
          </p:cNvPr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FEDD9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50A32F3-4D91-FFF3-C3E7-13F42CA29088}"/>
              </a:ext>
            </a:extLst>
          </p:cNvPr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FDEB9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D15CBB8-5F12-7402-6ACB-B7B0442B5A1D}"/>
              </a:ext>
            </a:extLst>
          </p:cNvPr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FD3A3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96493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58155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46010"/>
            <a:ext cx="3344420" cy="7192286"/>
            <a:chOff x="6055" y="4723"/>
            <a:chExt cx="4847" cy="10641"/>
          </a:xfrm>
          <a:solidFill>
            <a:srgbClr val="FFDEB9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58057"/>
            <a:ext cx="1489706" cy="3545765"/>
            <a:chOff x="8754" y="0"/>
            <a:chExt cx="2159" cy="5251"/>
          </a:xfrm>
          <a:solidFill>
            <a:srgbClr val="FFDEB9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853830F-4028-F99C-AAE7-6145F2BC1E23}"/>
              </a:ext>
            </a:extLst>
          </p:cNvPr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  <a:solidFill>
            <a:srgbClr val="FFD3A3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735767F-DB7E-BFEF-0321-EED473A1ADCD}"/>
              </a:ext>
            </a:extLst>
          </p:cNvPr>
          <p:cNvSpPr/>
          <p:nvPr/>
        </p:nvSpPr>
        <p:spPr>
          <a:xfrm>
            <a:off x="1364253" y="396168"/>
            <a:ext cx="3200984" cy="672415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3E8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D8F1F1B-738E-6CCD-E69E-81347A71E1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08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4F7849-D04A-1CA7-C0A3-CD98C055494B}"/>
              </a:ext>
            </a:extLst>
          </p:cNvPr>
          <p:cNvSpPr txBox="1"/>
          <p:nvPr/>
        </p:nvSpPr>
        <p:spPr>
          <a:xfrm>
            <a:off x="1178049" y="1199032"/>
            <a:ext cx="3774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2.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Tiến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trình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thực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hiện</a:t>
            </a:r>
            <a:endParaRPr lang="en-US" sz="2800" b="1" spc="50" dirty="0">
              <a:ln w="9525" cmpd="sng">
                <a:noFill/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glow rad="1524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274111-0343-D578-02E6-8194A5216C15}"/>
              </a:ext>
            </a:extLst>
          </p:cNvPr>
          <p:cNvSpPr txBox="1"/>
          <p:nvPr/>
        </p:nvSpPr>
        <p:spPr>
          <a:xfrm>
            <a:off x="1392508" y="385561"/>
            <a:ext cx="3710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Sáng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chế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STEM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1683592-5BF7-A795-E6B6-D0D5A7D04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96755">
            <a:off x="802420" y="5706954"/>
            <a:ext cx="882205" cy="1057768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D8E0822-E0D5-C81B-2A85-5F256A4E8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5F7405-7229-B5A6-E4D0-5659FDC44F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14" y="0"/>
            <a:ext cx="536786" cy="53807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847FC88-862D-ABC2-5DAF-428418138520}"/>
              </a:ext>
            </a:extLst>
          </p:cNvPr>
          <p:cNvSpPr txBox="1"/>
          <p:nvPr/>
        </p:nvSpPr>
        <p:spPr>
          <a:xfrm>
            <a:off x="1294764" y="1906911"/>
            <a:ext cx="10059035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d</a:t>
            </a:r>
            <a:r>
              <a:rPr lang="vi-VN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)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Thử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nghiệm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,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điều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chỉnh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và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hoàn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thiện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sản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phẩm</a:t>
            </a:r>
            <a:endParaRPr lang="en-US" sz="2800" b="1" spc="50" dirty="0">
              <a:ln w="9525" cmpd="sng">
                <a:noFill/>
                <a:prstDash val="solid"/>
              </a:ln>
              <a:solidFill>
                <a:srgbClr val="0070C0"/>
              </a:solidFill>
              <a:effectLst>
                <a:glow rad="1524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" panose="02000000000000000000" pitchFamily="2" charset="0"/>
            </a:endParaRPr>
          </a:p>
          <a:p>
            <a:pPr algn="just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chỉnh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thiện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D28003B-44BF-B706-F29E-CE05B78367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9050" y="3208423"/>
            <a:ext cx="8697640" cy="3351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8211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BA4DF050-9E2B-0AA2-C6C3-49EE50BACCF9}"/>
              </a:ext>
            </a:extLst>
          </p:cNvPr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FEDD9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50A32F3-4D91-FFF3-C3E7-13F42CA29088}"/>
              </a:ext>
            </a:extLst>
          </p:cNvPr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FDEB9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D15CBB8-5F12-7402-6ACB-B7B0442B5A1D}"/>
              </a:ext>
            </a:extLst>
          </p:cNvPr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FD3A3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96493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58155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46010"/>
            <a:ext cx="3344420" cy="7192286"/>
            <a:chOff x="6055" y="4723"/>
            <a:chExt cx="4847" cy="10641"/>
          </a:xfrm>
          <a:solidFill>
            <a:srgbClr val="FFDEB9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58057"/>
            <a:ext cx="1489706" cy="3545765"/>
            <a:chOff x="8754" y="0"/>
            <a:chExt cx="2159" cy="5251"/>
          </a:xfrm>
          <a:solidFill>
            <a:srgbClr val="FFDEB9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853830F-4028-F99C-AAE7-6145F2BC1E23}"/>
              </a:ext>
            </a:extLst>
          </p:cNvPr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  <a:solidFill>
            <a:srgbClr val="FFD3A3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735767F-DB7E-BFEF-0321-EED473A1ADCD}"/>
              </a:ext>
            </a:extLst>
          </p:cNvPr>
          <p:cNvSpPr/>
          <p:nvPr/>
        </p:nvSpPr>
        <p:spPr>
          <a:xfrm>
            <a:off x="1364253" y="396168"/>
            <a:ext cx="3200984" cy="672415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3E8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D8F1F1B-738E-6CCD-E69E-81347A71E1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08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4F7849-D04A-1CA7-C0A3-CD98C055494B}"/>
              </a:ext>
            </a:extLst>
          </p:cNvPr>
          <p:cNvSpPr txBox="1"/>
          <p:nvPr/>
        </p:nvSpPr>
        <p:spPr>
          <a:xfrm>
            <a:off x="1178049" y="1199032"/>
            <a:ext cx="3774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2.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Tiến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trình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thực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hiện</a:t>
            </a:r>
            <a:endParaRPr lang="en-US" sz="2800" b="1" spc="50" dirty="0">
              <a:ln w="9525" cmpd="sng">
                <a:noFill/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glow rad="1524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274111-0343-D578-02E6-8194A5216C15}"/>
              </a:ext>
            </a:extLst>
          </p:cNvPr>
          <p:cNvSpPr txBox="1"/>
          <p:nvPr/>
        </p:nvSpPr>
        <p:spPr>
          <a:xfrm>
            <a:off x="1392508" y="385561"/>
            <a:ext cx="3710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Sáng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chế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STEM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1683592-5BF7-A795-E6B6-D0D5A7D04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96755">
            <a:off x="802420" y="5706954"/>
            <a:ext cx="882205" cy="1057768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D8E0822-E0D5-C81B-2A85-5F256A4E8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5F7405-7229-B5A6-E4D0-5659FDC44F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14" y="0"/>
            <a:ext cx="536786" cy="53807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847FC88-862D-ABC2-5DAF-428418138520}"/>
              </a:ext>
            </a:extLst>
          </p:cNvPr>
          <p:cNvSpPr txBox="1"/>
          <p:nvPr/>
        </p:nvSpPr>
        <p:spPr>
          <a:xfrm>
            <a:off x="1294764" y="1906911"/>
            <a:ext cx="10059035" cy="4148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e</a:t>
            </a:r>
            <a:r>
              <a:rPr lang="vi-VN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)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Báo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cáo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,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trình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diễn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</a:p>
          <a:p>
            <a:endParaRPr lang="en-US" sz="2400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lnSpc>
                <a:spcPct val="150000"/>
              </a:lnSpc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cử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đường thẳng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Chia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Bình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9070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BA4DF050-9E2B-0AA2-C6C3-49EE50BACCF9}"/>
              </a:ext>
            </a:extLst>
          </p:cNvPr>
          <p:cNvGrpSpPr/>
          <p:nvPr/>
        </p:nvGrpSpPr>
        <p:grpSpPr>
          <a:xfrm>
            <a:off x="-212990" y="-288111"/>
            <a:ext cx="3344731" cy="7237400"/>
            <a:chOff x="-212990" y="-360681"/>
            <a:chExt cx="3344731" cy="7237400"/>
          </a:xfrm>
          <a:solidFill>
            <a:srgbClr val="EDE9F3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50A32F3-4D91-FFF3-C3E7-13F42CA29088}"/>
              </a:ext>
            </a:extLst>
          </p:cNvPr>
          <p:cNvGrpSpPr/>
          <p:nvPr/>
        </p:nvGrpSpPr>
        <p:grpSpPr>
          <a:xfrm>
            <a:off x="-345470" y="-397390"/>
            <a:ext cx="3344731" cy="7346679"/>
            <a:chOff x="-345470" y="-469960"/>
            <a:chExt cx="3344731" cy="7376013"/>
          </a:xfrm>
          <a:solidFill>
            <a:srgbClr val="DED6EA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D15CBB8-5F12-7402-6ACB-B7B0442B5A1D}"/>
              </a:ext>
            </a:extLst>
          </p:cNvPr>
          <p:cNvGrpSpPr/>
          <p:nvPr/>
        </p:nvGrpSpPr>
        <p:grpSpPr>
          <a:xfrm>
            <a:off x="-461734" y="-526030"/>
            <a:ext cx="3344420" cy="7475319"/>
            <a:chOff x="-461734" y="-598600"/>
            <a:chExt cx="3344420" cy="7580186"/>
          </a:xfrm>
          <a:solidFill>
            <a:srgbClr val="D5CAE4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154549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EDE9F3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99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EDE9F3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104066"/>
            <a:ext cx="3344420" cy="7192286"/>
            <a:chOff x="6055" y="4723"/>
            <a:chExt cx="4847" cy="10641"/>
          </a:xfrm>
          <a:solidFill>
            <a:srgbClr val="DED6EA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1"/>
            <a:ext cx="1489706" cy="3545765"/>
            <a:chOff x="8754" y="0"/>
            <a:chExt cx="2159" cy="5251"/>
          </a:xfrm>
          <a:solidFill>
            <a:srgbClr val="DED6EA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853830F-4028-F99C-AAE7-6145F2BC1E23}"/>
              </a:ext>
            </a:extLst>
          </p:cNvPr>
          <p:cNvGrpSpPr/>
          <p:nvPr/>
        </p:nvGrpSpPr>
        <p:grpSpPr>
          <a:xfrm>
            <a:off x="9303872" y="-24574"/>
            <a:ext cx="3349561" cy="7449566"/>
            <a:chOff x="9303872" y="-24574"/>
            <a:chExt cx="3349561" cy="7449566"/>
          </a:xfrm>
          <a:solidFill>
            <a:srgbClr val="D5CAE4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AE6990B-530E-A984-6A23-484915BD8B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45" y="2040379"/>
            <a:ext cx="2557038" cy="25903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A68CBB-7BAB-4596-A5DE-E666A67D4E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1722"/>
          <a:stretch/>
        </p:blipFill>
        <p:spPr>
          <a:xfrm>
            <a:off x="2540000" y="2552705"/>
            <a:ext cx="10658099" cy="1752589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CF7CDD2-0C36-F764-CDA2-E895CBFCF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000B64B-AAF4-A71D-424B-4516BD245C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14" y="0"/>
            <a:ext cx="536786" cy="53807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48ED462-FF13-28E7-8739-E20A580DF73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446" y="5533719"/>
            <a:ext cx="1594877" cy="95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394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BA4DF050-9E2B-0AA2-C6C3-49EE50BACCF9}"/>
              </a:ext>
            </a:extLst>
          </p:cNvPr>
          <p:cNvGrpSpPr/>
          <p:nvPr/>
        </p:nvGrpSpPr>
        <p:grpSpPr>
          <a:xfrm>
            <a:off x="-212990" y="-288111"/>
            <a:ext cx="3344731" cy="7237400"/>
            <a:chOff x="-212990" y="-360681"/>
            <a:chExt cx="3344731" cy="7237400"/>
          </a:xfrm>
          <a:solidFill>
            <a:srgbClr val="EDE9F3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50A32F3-4D91-FFF3-C3E7-13F42CA29088}"/>
              </a:ext>
            </a:extLst>
          </p:cNvPr>
          <p:cNvGrpSpPr/>
          <p:nvPr/>
        </p:nvGrpSpPr>
        <p:grpSpPr>
          <a:xfrm>
            <a:off x="-345470" y="-397390"/>
            <a:ext cx="3344731" cy="7346679"/>
            <a:chOff x="-345470" y="-469960"/>
            <a:chExt cx="3344731" cy="7376013"/>
          </a:xfrm>
          <a:solidFill>
            <a:srgbClr val="DED6EA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D15CBB8-5F12-7402-6ACB-B7B0442B5A1D}"/>
              </a:ext>
            </a:extLst>
          </p:cNvPr>
          <p:cNvGrpSpPr/>
          <p:nvPr/>
        </p:nvGrpSpPr>
        <p:grpSpPr>
          <a:xfrm>
            <a:off x="-461734" y="-526030"/>
            <a:ext cx="3344420" cy="7475319"/>
            <a:chOff x="-461734" y="-598600"/>
            <a:chExt cx="3344420" cy="7580186"/>
          </a:xfrm>
          <a:solidFill>
            <a:srgbClr val="D5CAE4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154549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EDE9F3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99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EDE9F3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104066"/>
            <a:ext cx="3344420" cy="7192286"/>
            <a:chOff x="6055" y="4723"/>
            <a:chExt cx="4847" cy="10641"/>
          </a:xfrm>
          <a:solidFill>
            <a:srgbClr val="DED6EA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1"/>
            <a:ext cx="1489706" cy="3545765"/>
            <a:chOff x="8754" y="0"/>
            <a:chExt cx="2159" cy="5251"/>
          </a:xfrm>
          <a:solidFill>
            <a:srgbClr val="DED6EA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853830F-4028-F99C-AAE7-6145F2BC1E23}"/>
              </a:ext>
            </a:extLst>
          </p:cNvPr>
          <p:cNvGrpSpPr/>
          <p:nvPr/>
        </p:nvGrpSpPr>
        <p:grpSpPr>
          <a:xfrm>
            <a:off x="9303872" y="-24574"/>
            <a:ext cx="3349561" cy="7449566"/>
            <a:chOff x="9303872" y="-24574"/>
            <a:chExt cx="3349561" cy="7449566"/>
          </a:xfrm>
          <a:solidFill>
            <a:srgbClr val="D5CAE4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8B1601D-B0CC-003F-D794-5BA006EE3845}"/>
              </a:ext>
            </a:extLst>
          </p:cNvPr>
          <p:cNvSpPr/>
          <p:nvPr/>
        </p:nvSpPr>
        <p:spPr>
          <a:xfrm>
            <a:off x="1301910" y="313877"/>
            <a:ext cx="4318000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BDACD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 descr="A cartoon of a purple gear&#10;&#10;Description automatically generated">
            <a:extLst>
              <a:ext uri="{FF2B5EF4-FFF2-40B4-BE49-F238E27FC236}">
                <a16:creationId xmlns:a16="http://schemas.microsoft.com/office/drawing/2014/main" id="{1E39B909-FFF7-822E-1B5D-7F1D01475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40" b="92090" l="9040" r="89831">
                        <a14:foregroundMark x1="27684" y1="48023" x2="27684" y2="48023"/>
                        <a14:foregroundMark x1="35028" y1="39548" x2="34463" y2="53672"/>
                        <a14:foregroundMark x1="38418" y1="36158" x2="27684" y2="61582"/>
                        <a14:foregroundMark x1="27684" y1="61582" x2="27684" y2="62147"/>
                        <a14:foregroundMark x1="48588" y1="9040" x2="49718" y2="12429"/>
                        <a14:foregroundMark x1="80226" y1="18079" x2="80226" y2="18079"/>
                        <a14:foregroundMark x1="84181" y1="14124" x2="84181" y2="14124"/>
                        <a14:foregroundMark x1="12429" y1="74576" x2="12429" y2="74576"/>
                        <a14:foregroundMark x1="9040" y1="73446" x2="9040" y2="73446"/>
                        <a14:foregroundMark x1="53107" y1="92090" x2="53107" y2="92090"/>
                        <a14:backgroundMark x1="85876" y1="10734" x2="85876" y2="12994"/>
                        <a14:backgroundMark x1="84746" y1="12994" x2="84746" y2="12994"/>
                        <a14:backgroundMark x1="80791" y1="17514" x2="80791" y2="175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53" y="97336"/>
            <a:ext cx="1261872" cy="1261872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36CD735-394E-5119-3A95-39382556AE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1722"/>
          <a:stretch/>
        </p:blipFill>
        <p:spPr>
          <a:xfrm>
            <a:off x="1329517" y="392117"/>
            <a:ext cx="4574857" cy="752277"/>
          </a:xfrm>
          <a:prstGeom prst="rect">
            <a:avLst/>
          </a:prstGeom>
        </p:spPr>
      </p:pic>
      <p:sp>
        <p:nvSpPr>
          <p:cNvPr id="14" name="Rectangle: Diagonal Corners Rounded 13">
            <a:extLst>
              <a:ext uri="{FF2B5EF4-FFF2-40B4-BE49-F238E27FC236}">
                <a16:creationId xmlns:a16="http://schemas.microsoft.com/office/drawing/2014/main" id="{A563AC43-DF43-9E2C-8CA9-1C2686B7AAD9}"/>
              </a:ext>
            </a:extLst>
          </p:cNvPr>
          <p:cNvSpPr/>
          <p:nvPr/>
        </p:nvSpPr>
        <p:spPr>
          <a:xfrm>
            <a:off x="895440" y="1274292"/>
            <a:ext cx="10860342" cy="2707959"/>
          </a:xfrm>
          <a:prstGeom prst="round2DiagRect">
            <a:avLst/>
          </a:prstGeom>
          <a:solidFill>
            <a:srgbClr val="EEE8F4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softEdge rad="6350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</a:pPr>
            <a:r>
              <a:rPr lang="en-US" sz="4800" b="1" dirty="0"/>
              <a:t>  </a:t>
            </a:r>
            <a:r>
              <a:rPr lang="en-US" sz="4800" b="1" dirty="0" err="1"/>
              <a:t>Hãy</a:t>
            </a:r>
            <a:r>
              <a:rPr lang="en-US" sz="4800" b="1" dirty="0"/>
              <a:t> </a:t>
            </a:r>
            <a:r>
              <a:rPr lang="en-US" sz="4800" b="1" dirty="0" err="1"/>
              <a:t>sử</a:t>
            </a:r>
            <a:r>
              <a:rPr lang="en-US" sz="4800" b="1" dirty="0"/>
              <a:t> </a:t>
            </a:r>
            <a:r>
              <a:rPr lang="en-US" sz="4800" b="1" dirty="0" err="1"/>
              <a:t>dụng</a:t>
            </a:r>
            <a:r>
              <a:rPr lang="en-US" sz="4800" b="1" dirty="0"/>
              <a:t> “</a:t>
            </a:r>
            <a:r>
              <a:rPr lang="en-US" sz="4800" b="1" dirty="0" err="1"/>
              <a:t>Hình</a:t>
            </a:r>
            <a:r>
              <a:rPr lang="en-US" sz="4800" b="1" dirty="0"/>
              <a:t> </a:t>
            </a:r>
            <a:r>
              <a:rPr lang="en-US" sz="4800" b="1" dirty="0" err="1"/>
              <a:t>bình</a:t>
            </a:r>
            <a:r>
              <a:rPr lang="en-US" sz="4800" b="1" dirty="0"/>
              <a:t> </a:t>
            </a:r>
            <a:r>
              <a:rPr lang="en-US" sz="4800" b="1" dirty="0" err="1"/>
              <a:t>hành</a:t>
            </a:r>
            <a:r>
              <a:rPr lang="en-US" sz="4800" b="1" dirty="0"/>
              <a:t>, </a:t>
            </a:r>
            <a:r>
              <a:rPr lang="en-US" sz="4800" b="1" dirty="0" err="1"/>
              <a:t>hình</a:t>
            </a:r>
            <a:r>
              <a:rPr lang="en-US" sz="4800" b="1" dirty="0"/>
              <a:t> </a:t>
            </a:r>
            <a:r>
              <a:rPr lang="en-US" sz="4800" b="1" dirty="0" err="1"/>
              <a:t>thoi</a:t>
            </a:r>
            <a:r>
              <a:rPr lang="en-US" sz="4800" b="1" dirty="0"/>
              <a:t> </a:t>
            </a:r>
            <a:r>
              <a:rPr lang="en-US" sz="4800" b="1" dirty="0" err="1"/>
              <a:t>biến</a:t>
            </a:r>
            <a:r>
              <a:rPr lang="en-US" sz="4800" b="1" dirty="0"/>
              <a:t> </a:t>
            </a:r>
            <a:r>
              <a:rPr lang="en-US" sz="4800" b="1" dirty="0" err="1"/>
              <a:t>hóa</a:t>
            </a:r>
            <a:r>
              <a:rPr lang="en-US" sz="4800" b="1" dirty="0"/>
              <a:t>” </a:t>
            </a:r>
            <a:r>
              <a:rPr lang="en-US" sz="4800" b="1" dirty="0" err="1"/>
              <a:t>để</a:t>
            </a:r>
            <a:r>
              <a:rPr lang="en-US" sz="4800" b="1" dirty="0"/>
              <a:t> </a:t>
            </a:r>
            <a:r>
              <a:rPr lang="en-US" sz="4800" b="1" dirty="0" err="1"/>
              <a:t>vẽ</a:t>
            </a:r>
            <a:r>
              <a:rPr lang="en-US" sz="4800" b="1" dirty="0"/>
              <a:t> </a:t>
            </a:r>
            <a:r>
              <a:rPr lang="en-US" sz="4800" b="1" dirty="0" err="1"/>
              <a:t>hai</a:t>
            </a:r>
            <a:r>
              <a:rPr lang="en-US" sz="4800" b="1" dirty="0"/>
              <a:t> </a:t>
            </a:r>
            <a:r>
              <a:rPr lang="en-US" sz="4800" b="1" dirty="0" err="1"/>
              <a:t>đường</a:t>
            </a:r>
            <a:r>
              <a:rPr lang="en-US" sz="4800" b="1" dirty="0"/>
              <a:t> </a:t>
            </a:r>
            <a:r>
              <a:rPr lang="en-US" sz="4800" b="1" dirty="0" err="1"/>
              <a:t>thẳng</a:t>
            </a:r>
            <a:r>
              <a:rPr lang="en-US" sz="4800" b="1" dirty="0"/>
              <a:t> song </a:t>
            </a:r>
            <a:r>
              <a:rPr lang="en-US" sz="4800" b="1" dirty="0" err="1"/>
              <a:t>song</a:t>
            </a:r>
            <a:endParaRPr lang="en-US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805F14AD-C7EE-3940-61F2-C1C63F113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447104-EFD2-3AC2-789D-52AE7BEB79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14" y="0"/>
            <a:ext cx="536786" cy="53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605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"/>
          <p:cNvGrpSpPr>
            <a:grpSpLocks/>
          </p:cNvGrpSpPr>
          <p:nvPr/>
        </p:nvGrpSpPr>
        <p:grpSpPr bwMode="auto">
          <a:xfrm>
            <a:off x="497418" y="1300163"/>
            <a:ext cx="11442700" cy="4411662"/>
            <a:chOff x="341926" y="208486"/>
            <a:chExt cx="11441759" cy="5883467"/>
          </a:xfrm>
        </p:grpSpPr>
        <p:pic>
          <p:nvPicPr>
            <p:cNvPr id="5133" name="13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07478" y="208803"/>
              <a:ext cx="10876207" cy="5883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4" name="13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64231" y="208725"/>
              <a:ext cx="10876207" cy="5846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5" name="13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03773" y="208486"/>
              <a:ext cx="10876207" cy="5785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6" name="14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1926" y="784490"/>
              <a:ext cx="1054699" cy="4986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454151" y="2049463"/>
            <a:ext cx="10382249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/>
              <a:t>Hoạt động 1:</a:t>
            </a:r>
            <a:r>
              <a:rPr lang="en-US" altLang="en-US" sz="3200"/>
              <a:t> </a:t>
            </a:r>
            <a:r>
              <a:rPr lang="en-US" altLang="en-US" sz="3200" b="1"/>
              <a:t>Mở đầu (Xác định vấn đề)</a:t>
            </a:r>
            <a:endParaRPr lang="en-US" altLang="en-US" sz="3200"/>
          </a:p>
        </p:txBody>
      </p:sp>
      <p:pic>
        <p:nvPicPr>
          <p:cNvPr id="5124" name="13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52985" y="4386263"/>
            <a:ext cx="2315633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14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54151" y="4057650"/>
            <a:ext cx="3145367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14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61367" y="1273176"/>
            <a:ext cx="895351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14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49334" y="1322388"/>
            <a:ext cx="969433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14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28834" y="1331914"/>
            <a:ext cx="768351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144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91401" y="1312864"/>
            <a:ext cx="768351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1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7137084">
            <a:off x="9169665" y="-146315"/>
            <a:ext cx="2376488" cy="2529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5" descr="C:\Users\Administrator\Downloads\tải xuống (4)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92193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862667" y="2693989"/>
            <a:ext cx="9831917" cy="742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vi-VN" sz="3200" b="1" dirty="0">
                <a:solidFill>
                  <a:srgbClr val="0055FE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altLang="vi-VN" sz="3200" b="1" dirty="0" err="1">
                <a:solidFill>
                  <a:srgbClr val="0055FE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altLang="vi-VN" sz="3200" b="1" dirty="0">
                <a:solidFill>
                  <a:srgbClr val="0055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55FE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vi-VN" sz="3200" b="1" dirty="0">
                <a:solidFill>
                  <a:srgbClr val="0055FE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91415-6C55-4386-999A-F36DE63E1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61DF1-829F-44A2-9EDF-C756988A25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15" descr="C:\Users\Administrator\Downloads\tải xuống (4).jpg">
            <a:extLst>
              <a:ext uri="{FF2B5EF4-FFF2-40B4-BE49-F238E27FC236}">
                <a16:creationId xmlns:a16="http://schemas.microsoft.com/office/drawing/2014/main" id="{D64ABA40-F901-4C21-85AB-962FFC11D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42" y="102287"/>
            <a:ext cx="2688492" cy="117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1">
            <a:extLst>
              <a:ext uri="{FF2B5EF4-FFF2-40B4-BE49-F238E27FC236}">
                <a16:creationId xmlns:a16="http://schemas.microsoft.com/office/drawing/2014/main" id="{202FF832-E6A4-4A12-9811-E3CB72237C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8280847" y="-1313606"/>
            <a:ext cx="2597543" cy="5224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FCEE96-6100-4FE8-82CB-879025D2A5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30" y="2247705"/>
            <a:ext cx="1839450" cy="12694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A203B0-E385-4953-AA17-C1753F962C00}"/>
              </a:ext>
            </a:extLst>
          </p:cNvPr>
          <p:cNvSpPr txBox="1"/>
          <p:nvPr/>
        </p:nvSpPr>
        <p:spPr>
          <a:xfrm>
            <a:off x="2237530" y="1614624"/>
            <a:ext cx="8514314" cy="28623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XIN CHÀO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 HẸN GẶP LẠI!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/>
              <a:solidFill>
                <a:srgbClr val="008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53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268941" y="-93393"/>
            <a:ext cx="12460941" cy="647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WordArt 11"/>
          <p:cNvSpPr>
            <a:spLocks noChangeArrowheads="1" noChangeShapeType="1" noTextEdit="1"/>
          </p:cNvSpPr>
          <p:nvPr/>
        </p:nvSpPr>
        <p:spPr bwMode="auto">
          <a:xfrm>
            <a:off x="1254868" y="3248622"/>
            <a:ext cx="9503923" cy="1089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HÌNH BÌNH HÀNH, HÌNH THOI BIẾN HÓA</a:t>
            </a:r>
          </a:p>
        </p:txBody>
      </p:sp>
      <p:pic>
        <p:nvPicPr>
          <p:cNvPr id="8197" name="Picture 15" descr="C:\Users\Administrator\Downloads\tải xuống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92193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80859F-1208-4DAB-914C-454162736254}"/>
              </a:ext>
            </a:extLst>
          </p:cNvPr>
          <p:cNvSpPr/>
          <p:nvPr/>
        </p:nvSpPr>
        <p:spPr>
          <a:xfrm>
            <a:off x="2451889" y="2220981"/>
            <a:ext cx="6096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vi-VN" sz="2800" b="1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altLang="vi-VN" sz="28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2800" b="1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học</a:t>
            </a:r>
            <a:r>
              <a:rPr lang="en-US" altLang="vi-VN" sz="28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"/>
          <p:cNvGrpSpPr>
            <a:grpSpLocks/>
          </p:cNvGrpSpPr>
          <p:nvPr/>
        </p:nvGrpSpPr>
        <p:grpSpPr bwMode="auto">
          <a:xfrm>
            <a:off x="393700" y="1170149"/>
            <a:ext cx="11442700" cy="4411662"/>
            <a:chOff x="341926" y="208486"/>
            <a:chExt cx="11441759" cy="5883467"/>
          </a:xfrm>
        </p:grpSpPr>
        <p:pic>
          <p:nvPicPr>
            <p:cNvPr id="5133" name="13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07478" y="208803"/>
              <a:ext cx="10876207" cy="5883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4" name="13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64231" y="208725"/>
              <a:ext cx="10876207" cy="5846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5" name="13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03773" y="208486"/>
              <a:ext cx="10876207" cy="5785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6" name="14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1926" y="784490"/>
              <a:ext cx="1054699" cy="4986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454151" y="2049463"/>
            <a:ext cx="1038224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200" b="1" dirty="0" err="1"/>
              <a:t>Hoạt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động</a:t>
            </a:r>
            <a:r>
              <a:rPr lang="en-US" altLang="en-US" sz="3200" b="1" dirty="0"/>
              <a:t> 2:</a:t>
            </a:r>
            <a:r>
              <a:rPr lang="en-US" altLang="en-US" sz="3200" dirty="0"/>
              <a:t> </a:t>
            </a:r>
            <a:r>
              <a:rPr lang="en-US" sz="3200" b="1" dirty="0" err="1"/>
              <a:t>Đề</a:t>
            </a:r>
            <a:r>
              <a:rPr lang="en-US" sz="3200" b="1" dirty="0"/>
              <a:t> </a:t>
            </a:r>
            <a:r>
              <a:rPr lang="en-US" sz="3200" b="1" dirty="0" err="1"/>
              <a:t>xuất</a:t>
            </a:r>
            <a:r>
              <a:rPr lang="en-US" sz="3200" b="1" dirty="0"/>
              <a:t> ý </a:t>
            </a:r>
            <a:r>
              <a:rPr lang="en-US" sz="3200" b="1" dirty="0" err="1"/>
              <a:t>tưởng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cách</a:t>
            </a:r>
            <a:r>
              <a:rPr lang="en-US" sz="3200" b="1" dirty="0"/>
              <a:t> </a:t>
            </a:r>
            <a:r>
              <a:rPr lang="en-US" sz="3200" b="1" dirty="0" err="1"/>
              <a:t>làm</a:t>
            </a:r>
            <a:r>
              <a:rPr lang="en-US" sz="3200" b="1" dirty="0"/>
              <a:t> “</a:t>
            </a:r>
            <a:r>
              <a:rPr lang="en-US" sz="3200" b="1" dirty="0" err="1"/>
              <a:t>Hình</a:t>
            </a:r>
            <a:r>
              <a:rPr lang="en-US" sz="3200" b="1" dirty="0"/>
              <a:t> </a:t>
            </a:r>
            <a:r>
              <a:rPr lang="en-US" sz="3200" b="1" dirty="0" err="1"/>
              <a:t>bình</a:t>
            </a:r>
            <a:r>
              <a:rPr lang="en-US" sz="3200" b="1" dirty="0"/>
              <a:t> </a:t>
            </a:r>
            <a:r>
              <a:rPr lang="en-US" sz="3200" b="1" dirty="0" err="1"/>
              <a:t>hành</a:t>
            </a:r>
            <a:r>
              <a:rPr lang="en-US" sz="3200" b="1" dirty="0"/>
              <a:t>, </a:t>
            </a:r>
            <a:r>
              <a:rPr lang="en-US" sz="3200" b="1" dirty="0" err="1"/>
              <a:t>hình</a:t>
            </a:r>
            <a:r>
              <a:rPr lang="en-US" sz="3200" b="1" dirty="0"/>
              <a:t> </a:t>
            </a:r>
            <a:r>
              <a:rPr lang="en-US" sz="3200" b="1" dirty="0" err="1"/>
              <a:t>thoi</a:t>
            </a:r>
            <a:r>
              <a:rPr lang="en-US" sz="3200" b="1" dirty="0"/>
              <a:t> </a:t>
            </a:r>
            <a:r>
              <a:rPr lang="en-US" sz="3200" b="1" dirty="0" err="1"/>
              <a:t>biến</a:t>
            </a:r>
            <a:r>
              <a:rPr lang="en-US" sz="3200" b="1" dirty="0"/>
              <a:t> </a:t>
            </a:r>
            <a:r>
              <a:rPr lang="en-US" sz="3200" b="1" dirty="0" err="1"/>
              <a:t>hóa</a:t>
            </a:r>
            <a:r>
              <a:rPr lang="en-US" sz="3200" b="1" dirty="0"/>
              <a:t>”</a:t>
            </a:r>
            <a:endParaRPr lang="en-US" altLang="en-US" sz="3200" dirty="0"/>
          </a:p>
        </p:txBody>
      </p:sp>
      <p:pic>
        <p:nvPicPr>
          <p:cNvPr id="5124" name="13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52985" y="4386263"/>
            <a:ext cx="2315633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14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54151" y="4057650"/>
            <a:ext cx="3145367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14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61367" y="1273176"/>
            <a:ext cx="895351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14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49334" y="1322388"/>
            <a:ext cx="969433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14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28834" y="1331914"/>
            <a:ext cx="768351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144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91401" y="1312864"/>
            <a:ext cx="768351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1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7137084">
            <a:off x="9169665" y="-146315"/>
            <a:ext cx="2376488" cy="2529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5" descr="C:\Users\Administrator\Downloads\tải xuống (4)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92193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6687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id="{0A106EBC-88EF-411D-789E-9E134FE1254D}"/>
              </a:ext>
            </a:extLst>
          </p:cNvPr>
          <p:cNvSpPr/>
          <p:nvPr/>
        </p:nvSpPr>
        <p:spPr>
          <a:xfrm>
            <a:off x="1946697" y="5793599"/>
            <a:ext cx="2161987" cy="57741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67">
            <a:extLst>
              <a:ext uri="{FF2B5EF4-FFF2-40B4-BE49-F238E27FC236}">
                <a16:creationId xmlns:a16="http://schemas.microsoft.com/office/drawing/2014/main" id="{BA4DF050-9E2B-0AA2-C6C3-49EE50BACCF9}"/>
              </a:ext>
            </a:extLst>
          </p:cNvPr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EE7E2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3" name="Group 14">
              <a:extLst>
                <a:ext uri="{FF2B5EF4-FFF2-40B4-BE49-F238E27FC236}">
                  <a16:creationId xmlns:a16="http://schemas.microsoft.com/office/drawing/2014/main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4" name="Group 68">
            <a:extLst>
              <a:ext uri="{FF2B5EF4-FFF2-40B4-BE49-F238E27FC236}">
                <a16:creationId xmlns:a16="http://schemas.microsoft.com/office/drawing/2014/main" id="{450A32F3-4D91-FFF3-C3E7-13F42CA29088}"/>
              </a:ext>
            </a:extLst>
          </p:cNvPr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DD3CB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5" name="Group 10">
              <a:extLst>
                <a:ext uri="{FF2B5EF4-FFF2-40B4-BE49-F238E27FC236}">
                  <a16:creationId xmlns:a16="http://schemas.microsoft.com/office/drawing/2014/main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6" name="Group 69">
            <a:extLst>
              <a:ext uri="{FF2B5EF4-FFF2-40B4-BE49-F238E27FC236}">
                <a16:creationId xmlns:a16="http://schemas.microsoft.com/office/drawing/2014/main" id="{ED15CBB8-5F12-7402-6ACB-B7B0442B5A1D}"/>
              </a:ext>
            </a:extLst>
          </p:cNvPr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CC5BA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10" name="Group 1">
            <a:extLst>
              <a:ext uri="{FF2B5EF4-FFF2-40B4-BE49-F238E27FC236}">
                <a16:creationId xmlns:a16="http://schemas.microsoft.com/office/drawing/2014/main" id="{86F1E054-3672-29B7-A88D-94AEDEA8DB14}"/>
              </a:ext>
            </a:extLst>
          </p:cNvPr>
          <p:cNvGrpSpPr/>
          <p:nvPr/>
        </p:nvGrpSpPr>
        <p:grpSpPr>
          <a:xfrm>
            <a:off x="9067237" y="-53602"/>
            <a:ext cx="3593475" cy="7449566"/>
            <a:chOff x="9067237" y="-53602"/>
            <a:chExt cx="3593475" cy="7449566"/>
          </a:xfrm>
        </p:grpSpPr>
        <p:sp>
          <p:nvSpPr>
            <p:cNvPr id="33" name="Freeform 5579">
              <a:extLst>
                <a:ext uri="{FF2B5EF4-FFF2-40B4-BE49-F238E27FC236}">
                  <a16:creationId xmlns:a16="http://schemas.microsoft.com/office/drawing/2014/main" id="{929B5448-0187-AE44-0213-8234860A9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7237" y="12552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EE7E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sp>
          <p:nvSpPr>
            <p:cNvPr id="32" name="Freeform 5577">
              <a:extLst>
                <a:ext uri="{FF2B5EF4-FFF2-40B4-BE49-F238E27FC236}">
                  <a16:creationId xmlns:a16="http://schemas.microsoft.com/office/drawing/2014/main" id="{BF37EB04-2267-1505-ACFB-DF820563C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2262" y="-29127"/>
              <a:ext cx="1489706" cy="3470330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EE7E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1" name="Group 25">
              <a:extLst>
                <a:ext uri="{FF2B5EF4-FFF2-40B4-BE49-F238E27FC236}">
                  <a16:creationId xmlns:a16="http://schemas.microsoft.com/office/drawing/2014/main" id="{49D2FA75-47D9-F196-30A5-E5954F00C0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99717" y="75038"/>
              <a:ext cx="3344420" cy="7192286"/>
              <a:chOff x="6055" y="4723"/>
              <a:chExt cx="4847" cy="10641"/>
            </a:xfrm>
            <a:solidFill>
              <a:srgbClr val="FDD3CB"/>
            </a:solidFill>
          </p:grpSpPr>
          <p:sp>
            <p:nvSpPr>
              <p:cNvPr id="29" name="Freeform 5579">
                <a:extLst>
                  <a:ext uri="{FF2B5EF4-FFF2-40B4-BE49-F238E27FC236}">
                    <a16:creationId xmlns:a16="http://schemas.microsoft.com/office/drawing/2014/main" id="{1CCB5EFB-E1AE-5CE0-CBD2-144E6511E8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5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14" name="Group 26">
              <a:extLst>
                <a:ext uri="{FF2B5EF4-FFF2-40B4-BE49-F238E27FC236}">
                  <a16:creationId xmlns:a16="http://schemas.microsoft.com/office/drawing/2014/main" id="{0A7F53A3-7DB8-8109-4A9A-FA9DCB739F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54742" y="-29029"/>
              <a:ext cx="1489706" cy="3545765"/>
              <a:chOff x="8754" y="0"/>
              <a:chExt cx="2159" cy="5251"/>
            </a:xfrm>
            <a:solidFill>
              <a:srgbClr val="FDD3CB"/>
            </a:solidFill>
          </p:grpSpPr>
          <p:sp>
            <p:nvSpPr>
              <p:cNvPr id="28" name="Freeform 5577">
                <a:extLst>
                  <a:ext uri="{FF2B5EF4-FFF2-40B4-BE49-F238E27FC236}">
                    <a16:creationId xmlns:a16="http://schemas.microsoft.com/office/drawing/2014/main" id="{0E7ABCB8-D9CD-EA76-E094-AE383CFE4A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15" name="Group 21">
              <a:extLst>
                <a:ext uri="{FF2B5EF4-FFF2-40B4-BE49-F238E27FC236}">
                  <a16:creationId xmlns:a16="http://schemas.microsoft.com/office/drawing/2014/main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16292" y="49142"/>
              <a:ext cx="3344420" cy="7346822"/>
              <a:chOff x="5910" y="4723"/>
              <a:chExt cx="4847" cy="10641"/>
            </a:xfrm>
            <a:solidFill>
              <a:srgbClr val="BFDDA3"/>
            </a:solidFill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0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FCC5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19" name="Group 22">
              <a:extLst>
                <a:ext uri="{FF2B5EF4-FFF2-40B4-BE49-F238E27FC236}">
                  <a16:creationId xmlns:a16="http://schemas.microsoft.com/office/drawing/2014/main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53602"/>
              <a:ext cx="1489706" cy="3618393"/>
              <a:chOff x="8598" y="0"/>
              <a:chExt cx="2159" cy="5251"/>
            </a:xfrm>
            <a:solidFill>
              <a:srgbClr val="FCC5BA"/>
            </a:solidFill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B5BB6953-ED24-E3D8-BE63-056B64E9AA5C}"/>
              </a:ext>
            </a:extLst>
          </p:cNvPr>
          <p:cNvSpPr/>
          <p:nvPr/>
        </p:nvSpPr>
        <p:spPr>
          <a:xfrm>
            <a:off x="800101" y="301177"/>
            <a:ext cx="4318000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ACBC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2727C4B-83B0-A0F1-021D-02B06134FD3D}"/>
              </a:ext>
            </a:extLst>
          </p:cNvPr>
          <p:cNvSpPr txBox="1"/>
          <p:nvPr/>
        </p:nvSpPr>
        <p:spPr>
          <a:xfrm>
            <a:off x="1283533" y="415555"/>
            <a:ext cx="4996928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spc="50" dirty="0" err="1">
                <a:ln w="9525" cmpd="sng">
                  <a:noFill/>
                  <a:prstDash val="solid"/>
                </a:ln>
                <a:solidFill>
                  <a:srgbClr val="F05A67"/>
                </a:solidFill>
                <a:effectLst/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Thử</a:t>
            </a:r>
            <a:r>
              <a:rPr lang="en-US" sz="3000" b="1" spc="50" dirty="0">
                <a:ln w="9525" cmpd="sng">
                  <a:noFill/>
                  <a:prstDash val="solid"/>
                </a:ln>
                <a:solidFill>
                  <a:srgbClr val="F05A67"/>
                </a:solidFill>
                <a:effectLst/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sz="3000" b="1" spc="50" dirty="0" err="1">
                <a:ln w="9525" cmpd="sng">
                  <a:noFill/>
                  <a:prstDash val="solid"/>
                </a:ln>
                <a:solidFill>
                  <a:srgbClr val="F05A67"/>
                </a:solidFill>
                <a:effectLst/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thách</a:t>
            </a:r>
            <a:r>
              <a:rPr lang="en-US" sz="3000" b="1" spc="50" dirty="0">
                <a:ln w="9525" cmpd="sng">
                  <a:noFill/>
                  <a:prstDash val="solid"/>
                </a:ln>
                <a:solidFill>
                  <a:srgbClr val="F05A67"/>
                </a:solidFill>
                <a:effectLst/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STEM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36FC9935-CDEF-90C0-FF20-4F2B7B92D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92" y="113665"/>
            <a:ext cx="1261872" cy="12859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8721C78-F2B8-B1C7-8F1C-417D3D100C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79" t="8116" r="5383" b="10003"/>
          <a:stretch/>
        </p:blipFill>
        <p:spPr>
          <a:xfrm>
            <a:off x="9579053" y="3186206"/>
            <a:ext cx="3025609" cy="3358434"/>
          </a:xfrm>
          <a:prstGeom prst="rect">
            <a:avLst/>
          </a:prstGeom>
        </p:spPr>
      </p:pic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631824" y="1357396"/>
            <a:ext cx="924728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altLang="vi-VN" sz="2800" b="1" dirty="0"/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721472" y="2437172"/>
            <a:ext cx="8077200" cy="11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vi-VN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r>
              <a:rPr lang="en-US" altLang="vi-VN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</a:t>
            </a:r>
            <a:r>
              <a:rPr lang="en-US" altLang="vi-VN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bình</a:t>
            </a:r>
            <a:r>
              <a:rPr lang="en-US" altLang="vi-VN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hành</a:t>
            </a:r>
            <a:r>
              <a:rPr lang="en-US" altLang="vi-VN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biến</a:t>
            </a:r>
            <a:r>
              <a:rPr lang="en-US" altLang="vi-VN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hóa</a:t>
            </a:r>
            <a:r>
              <a:rPr lang="en-US" altLang="vi-VN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cần</a:t>
            </a:r>
            <a:r>
              <a:rPr lang="en-US" altLang="vi-VN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đảm</a:t>
            </a:r>
            <a:r>
              <a:rPr lang="en-US" altLang="vi-VN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bảo</a:t>
            </a:r>
            <a:r>
              <a:rPr lang="en-US" altLang="vi-VN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những</a:t>
            </a:r>
            <a:r>
              <a:rPr lang="en-US" altLang="vi-VN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tiêu</a:t>
            </a:r>
            <a:r>
              <a:rPr lang="en-US" altLang="vi-VN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chí</a:t>
            </a:r>
            <a:r>
              <a:rPr lang="en-US" altLang="vi-VN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nào</a:t>
            </a:r>
            <a:r>
              <a:rPr lang="en-US" altLang="vi-VN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endParaRPr lang="vi-VN" altLang="vi-VN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24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ight Arrow 46">
            <a:extLst>
              <a:ext uri="{FF2B5EF4-FFF2-40B4-BE49-F238E27FC236}">
                <a16:creationId xmlns:a16="http://schemas.microsoft.com/office/drawing/2014/main" id="{2664ADC0-8339-43C8-A6D1-29798CBB28B8}"/>
              </a:ext>
            </a:extLst>
          </p:cNvPr>
          <p:cNvSpPr/>
          <p:nvPr/>
        </p:nvSpPr>
        <p:spPr bwMode="auto">
          <a:xfrm rot="3550157" flipV="1">
            <a:off x="2244349" y="4138930"/>
            <a:ext cx="1999319" cy="254651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ight Arrow 45">
            <a:extLst>
              <a:ext uri="{FF2B5EF4-FFF2-40B4-BE49-F238E27FC236}">
                <a16:creationId xmlns:a16="http://schemas.microsoft.com/office/drawing/2014/main" id="{0C2FE67A-5496-4C23-861A-6DAA4CDE55F2}"/>
              </a:ext>
            </a:extLst>
          </p:cNvPr>
          <p:cNvSpPr/>
          <p:nvPr/>
        </p:nvSpPr>
        <p:spPr bwMode="auto">
          <a:xfrm rot="2351164">
            <a:off x="2984133" y="3235347"/>
            <a:ext cx="610893" cy="231739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D5C2AE5D-4CF3-4A19-8B35-643EBDA8BAA8}"/>
              </a:ext>
            </a:extLst>
          </p:cNvPr>
          <p:cNvSpPr/>
          <p:nvPr/>
        </p:nvSpPr>
        <p:spPr bwMode="auto">
          <a:xfrm rot="17680998" flipV="1">
            <a:off x="2343286" y="1908044"/>
            <a:ext cx="1452968" cy="24791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8FF0991B-FF3B-4843-A230-C857C35F44AB}"/>
              </a:ext>
            </a:extLst>
          </p:cNvPr>
          <p:cNvSpPr/>
          <p:nvPr/>
        </p:nvSpPr>
        <p:spPr bwMode="auto">
          <a:xfrm rot="18746043">
            <a:off x="2922869" y="2628963"/>
            <a:ext cx="484140" cy="263118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3014766" y="415558"/>
            <a:ext cx="8988548" cy="1159941"/>
            <a:chOff x="1286" y="1781"/>
            <a:chExt cx="2986" cy="590"/>
          </a:xfrm>
        </p:grpSpPr>
        <p:sp>
          <p:nvSpPr>
            <p:cNvPr id="5" name="AutoShape 47">
              <a:extLst>
                <a:ext uri="{FF2B5EF4-FFF2-40B4-BE49-F238E27FC236}">
                  <a16:creationId xmlns:a16="http://schemas.microsoft.com/office/drawing/2014/main" id="{42D02143-A4B5-4277-ACA9-DCAE8CC0101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36" y="1781"/>
              <a:ext cx="2736" cy="584"/>
            </a:xfrm>
            <a:prstGeom prst="roundRect">
              <a:avLst>
                <a:gd name="adj" fmla="val 16667"/>
              </a:avLst>
            </a:prstGeom>
            <a:solidFill>
              <a:srgbClr val="006699"/>
            </a:solidFill>
            <a:ln w="12700" algn="ctr">
              <a:solidFill>
                <a:srgbClr val="FFFFFF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600" b="1" ker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AutoShape 48">
              <a:extLst>
                <a:ext uri="{FF2B5EF4-FFF2-40B4-BE49-F238E27FC236}">
                  <a16:creationId xmlns:a16="http://schemas.microsoft.com/office/drawing/2014/main" id="{C7F7B77D-818C-4EA8-978C-6A583FE6CBA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86" y="1831"/>
              <a:ext cx="432" cy="540"/>
            </a:xfrm>
            <a:prstGeom prst="diamond">
              <a:avLst/>
            </a:prstGeom>
            <a:solidFill>
              <a:srgbClr val="006699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600" b="1" ker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 Box 49">
              <a:extLst>
                <a:ext uri="{FF2B5EF4-FFF2-40B4-BE49-F238E27FC236}">
                  <a16:creationId xmlns:a16="http://schemas.microsoft.com/office/drawing/2014/main" id="{A1FF6EF0-84CA-4F5A-8953-2BE58D0476D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664" y="1799"/>
              <a:ext cx="2560" cy="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just">
                <a:defRPr/>
              </a:pPr>
              <a:r>
                <a:rPr lang="en-US" sz="27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7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27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biến</a:t>
              </a:r>
              <a:r>
                <a:rPr lang="en-US" sz="27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đổi</a:t>
              </a:r>
              <a:r>
                <a:rPr lang="en-US" sz="27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27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27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7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bình</a:t>
              </a:r>
              <a:r>
                <a:rPr lang="en-US" sz="27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27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khác</a:t>
              </a:r>
              <a:r>
                <a:rPr lang="en-US" sz="27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27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7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27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27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27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7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cạnh</a:t>
              </a:r>
              <a:r>
                <a:rPr lang="en-US" sz="27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7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15cm </a:t>
              </a:r>
              <a:r>
                <a:rPr lang="en-US" sz="27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đến</a:t>
              </a:r>
              <a:r>
                <a:rPr lang="en-US" sz="27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25cm</a:t>
              </a:r>
            </a:p>
          </p:txBody>
        </p:sp>
        <p:sp>
          <p:nvSpPr>
            <p:cNvPr id="8" name="Text Box 50">
              <a:extLst>
                <a:ext uri="{FF2B5EF4-FFF2-40B4-BE49-F238E27FC236}">
                  <a16:creationId xmlns:a16="http://schemas.microsoft.com/office/drawing/2014/main" id="{214A57F1-67FB-4BF9-B5EE-328A6B2D26A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35" y="1962"/>
              <a:ext cx="1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defRPr/>
              </a:pP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4" name="Group 51">
            <a:extLst>
              <a:ext uri="{FF2B5EF4-FFF2-40B4-BE49-F238E27FC236}">
                <a16:creationId xmlns:a16="http://schemas.microsoft.com/office/drawing/2014/main" id="{A883CB50-994D-4346-8584-D78645BE7152}"/>
              </a:ext>
            </a:extLst>
          </p:cNvPr>
          <p:cNvGrpSpPr>
            <a:grpSpLocks/>
          </p:cNvGrpSpPr>
          <p:nvPr/>
        </p:nvGrpSpPr>
        <p:grpSpPr bwMode="auto">
          <a:xfrm>
            <a:off x="3225791" y="1906461"/>
            <a:ext cx="8632012" cy="1078108"/>
            <a:chOff x="1296" y="1824"/>
            <a:chExt cx="3016" cy="494"/>
          </a:xfrm>
          <a:solidFill>
            <a:srgbClr val="CC00FF"/>
          </a:solidFill>
        </p:grpSpPr>
        <p:sp>
          <p:nvSpPr>
            <p:cNvPr id="10" name="AutoShape 52">
              <a:extLst>
                <a:ext uri="{FF2B5EF4-FFF2-40B4-BE49-F238E27FC236}">
                  <a16:creationId xmlns:a16="http://schemas.microsoft.com/office/drawing/2014/main" id="{79BFB9C4-636A-45B4-8635-3872D7AD27D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36" y="1895"/>
              <a:ext cx="2736" cy="369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600" b="1" kern="0">
                <a:solidFill>
                  <a:srgbClr val="1327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 Box 54">
              <a:extLst>
                <a:ext uri="{FF2B5EF4-FFF2-40B4-BE49-F238E27FC236}">
                  <a16:creationId xmlns:a16="http://schemas.microsoft.com/office/drawing/2014/main" id="{5503EBCD-C6FB-41CE-8901-33C775249C4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688" y="1967"/>
              <a:ext cx="2624" cy="2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just">
                <a:defRPr/>
              </a:pPr>
              <a:r>
                <a:rPr lang="en-US" sz="2800" b="1" kern="0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800" b="1" kern="0" dirty="0" err="1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b="1" kern="0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0" dirty="0" err="1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2800" b="1" kern="0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0" dirty="0" err="1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2800" b="1" kern="0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0" dirty="0" err="1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800" b="1" kern="0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0" dirty="0" err="1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2800" b="1" kern="0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0" dirty="0" err="1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b="1" kern="0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0" dirty="0" err="1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800" b="1" kern="0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0" dirty="0" err="1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2800" b="1" kern="0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song </a:t>
              </a:r>
              <a:r>
                <a:rPr lang="en-US" sz="2800" b="1" kern="0" dirty="0" err="1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song</a:t>
              </a:r>
              <a:endParaRPr lang="en-US" sz="2800" b="1" kern="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AutoShape 53">
              <a:extLst>
                <a:ext uri="{FF2B5EF4-FFF2-40B4-BE49-F238E27FC236}">
                  <a16:creationId xmlns:a16="http://schemas.microsoft.com/office/drawing/2014/main" id="{5BFEC66E-91A7-4F7B-B84F-3F4FA3C50DB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96" y="1824"/>
              <a:ext cx="432" cy="494"/>
            </a:xfrm>
            <a:prstGeom prst="diamond">
              <a:avLst/>
            </a:prstGeom>
            <a:grpFill/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600" b="1" kern="0">
                <a:solidFill>
                  <a:srgbClr val="1327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 Box 55">
              <a:extLst>
                <a:ext uri="{FF2B5EF4-FFF2-40B4-BE49-F238E27FC236}">
                  <a16:creationId xmlns:a16="http://schemas.microsoft.com/office/drawing/2014/main" id="{6CE032E1-BF47-4C20-B3A4-7E14655037C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48" y="1962"/>
              <a:ext cx="123" cy="226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defRPr/>
              </a:pPr>
              <a:r>
                <a:rPr lang="en-US" sz="2600" b="1" kern="0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9" name="Group 56"/>
          <p:cNvGrpSpPr>
            <a:grpSpLocks/>
          </p:cNvGrpSpPr>
          <p:nvPr/>
        </p:nvGrpSpPr>
        <p:grpSpPr bwMode="auto">
          <a:xfrm>
            <a:off x="3255183" y="3325553"/>
            <a:ext cx="8534400" cy="1012825"/>
            <a:chOff x="1280" y="1780"/>
            <a:chExt cx="2992" cy="556"/>
          </a:xfrm>
        </p:grpSpPr>
        <p:sp>
          <p:nvSpPr>
            <p:cNvPr id="15" name="AutoShape 57">
              <a:extLst>
                <a:ext uri="{FF2B5EF4-FFF2-40B4-BE49-F238E27FC236}">
                  <a16:creationId xmlns:a16="http://schemas.microsoft.com/office/drawing/2014/main" id="{492C25D9-45CB-4E9E-816B-A244E2AD856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36" y="1862"/>
              <a:ext cx="2736" cy="431"/>
            </a:xfrm>
            <a:prstGeom prst="roundRect">
              <a:avLst>
                <a:gd name="adj" fmla="val 16667"/>
              </a:avLst>
            </a:prstGeom>
            <a:solidFill>
              <a:srgbClr val="DCCA42"/>
            </a:solidFill>
            <a:ln w="12700" algn="ctr">
              <a:solidFill>
                <a:srgbClr val="FFFFFF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600" b="1" kern="0">
                <a:solidFill>
                  <a:srgbClr val="1327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AutoShape 58">
              <a:extLst>
                <a:ext uri="{FF2B5EF4-FFF2-40B4-BE49-F238E27FC236}">
                  <a16:creationId xmlns:a16="http://schemas.microsoft.com/office/drawing/2014/main" id="{E8EA9085-02B9-4734-AB94-ECA78AC33FA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80" y="1780"/>
              <a:ext cx="432" cy="556"/>
            </a:xfrm>
            <a:prstGeom prst="diamond">
              <a:avLst/>
            </a:prstGeom>
            <a:solidFill>
              <a:srgbClr val="DCCA42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600" b="1" kern="0">
                <a:solidFill>
                  <a:srgbClr val="1327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 Box 59">
              <a:extLst>
                <a:ext uri="{FF2B5EF4-FFF2-40B4-BE49-F238E27FC236}">
                  <a16:creationId xmlns:a16="http://schemas.microsoft.com/office/drawing/2014/main" id="{D188C989-5831-4958-8524-9E2BA7659ED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655" y="1941"/>
              <a:ext cx="2560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just">
                <a:defRPr/>
              </a:pPr>
              <a:r>
                <a:rPr lang="en-US" sz="3200" b="1" kern="0" dirty="0">
                  <a:solidFill>
                    <a:srgbClr val="132767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200" b="1" kern="0" dirty="0" err="1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kern="0" dirty="0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kern="0" dirty="0" err="1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3200" b="1" kern="0" dirty="0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kern="0" dirty="0" err="1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thu</a:t>
              </a:r>
              <a:r>
                <a:rPr lang="en-US" sz="3200" b="1" kern="0" dirty="0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kern="0" dirty="0" err="1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gọn</a:t>
              </a:r>
              <a:r>
                <a:rPr lang="en-US" sz="3200" b="1" kern="0" dirty="0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kern="0" dirty="0" err="1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khi</a:t>
              </a:r>
              <a:r>
                <a:rPr lang="en-US" sz="3200" b="1" kern="0" dirty="0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kern="0" dirty="0" err="1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3200" b="1" kern="0" dirty="0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kern="0" dirty="0" err="1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3200" b="1" kern="0" dirty="0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kern="0" dirty="0" err="1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endParaRPr lang="en-US" sz="3200" b="1" kern="0" dirty="0">
                <a:solidFill>
                  <a:srgbClr val="13276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 Box 60">
              <a:extLst>
                <a:ext uri="{FF2B5EF4-FFF2-40B4-BE49-F238E27FC236}">
                  <a16:creationId xmlns:a16="http://schemas.microsoft.com/office/drawing/2014/main" id="{D0BE10CC-9745-43F4-83C3-259545A85AA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28" y="1923"/>
              <a:ext cx="123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defRPr/>
              </a:pPr>
              <a:r>
                <a:rPr lang="en-US" sz="2600" b="1" kern="0" dirty="0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14" name="Group 46">
            <a:extLst>
              <a:ext uri="{FF2B5EF4-FFF2-40B4-BE49-F238E27FC236}">
                <a16:creationId xmlns:a16="http://schemas.microsoft.com/office/drawing/2014/main" id="{48520241-5B6A-4E66-B783-8BE68F145A5E}"/>
              </a:ext>
            </a:extLst>
          </p:cNvPr>
          <p:cNvGrpSpPr>
            <a:grpSpLocks/>
          </p:cNvGrpSpPr>
          <p:nvPr/>
        </p:nvGrpSpPr>
        <p:grpSpPr bwMode="auto">
          <a:xfrm>
            <a:off x="3375185" y="4943154"/>
            <a:ext cx="8311376" cy="934768"/>
            <a:chOff x="1283" y="1842"/>
            <a:chExt cx="2989" cy="476"/>
          </a:xfrm>
          <a:solidFill>
            <a:schemeClr val="bg1">
              <a:lumMod val="75000"/>
            </a:schemeClr>
          </a:solidFill>
        </p:grpSpPr>
        <p:sp>
          <p:nvSpPr>
            <p:cNvPr id="25" name="AutoShape 47">
              <a:extLst>
                <a:ext uri="{FF2B5EF4-FFF2-40B4-BE49-F238E27FC236}">
                  <a16:creationId xmlns:a16="http://schemas.microsoft.com/office/drawing/2014/main" id="{C7DB3099-C24D-47CE-94A8-82CA9BF73F4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36" y="1842"/>
              <a:ext cx="2736" cy="47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 algn="ctr">
              <a:solidFill>
                <a:srgbClr val="FFFFFF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600" b="1" ker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 Box 49">
              <a:extLst>
                <a:ext uri="{FF2B5EF4-FFF2-40B4-BE49-F238E27FC236}">
                  <a16:creationId xmlns:a16="http://schemas.microsoft.com/office/drawing/2014/main" id="{FBC479E8-DF44-4046-8FDE-79A8F970DEF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35" y="1949"/>
              <a:ext cx="2501" cy="29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just">
                <a:defRPr/>
              </a:pPr>
              <a:r>
                <a:rPr lang="en-US" sz="3200" b="1" kern="0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Chắc</a:t>
              </a:r>
              <a:r>
                <a:rPr lang="en-US" sz="3200" b="1" kern="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kern="0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chắn</a:t>
              </a:r>
              <a:r>
                <a:rPr lang="en-US" sz="3200" b="1" kern="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b="1" kern="0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3200" b="1" kern="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kern="0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3200" b="1" kern="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kern="0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200" b="1" kern="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kern="0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3200" b="1" kern="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kern="0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lần</a:t>
              </a:r>
              <a:endParaRPr lang="en-US" sz="3200" b="1" kern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AutoShape 48">
              <a:extLst>
                <a:ext uri="{FF2B5EF4-FFF2-40B4-BE49-F238E27FC236}">
                  <a16:creationId xmlns:a16="http://schemas.microsoft.com/office/drawing/2014/main" id="{22F811DF-3101-4066-98D5-895407E655C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83" y="1842"/>
              <a:ext cx="432" cy="476"/>
            </a:xfrm>
            <a:prstGeom prst="diamond">
              <a:avLst/>
            </a:prstGeom>
            <a:solidFill>
              <a:srgbClr val="FFFF00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600" b="1" ker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 Box 50">
              <a:extLst>
                <a:ext uri="{FF2B5EF4-FFF2-40B4-BE49-F238E27FC236}">
                  <a16:creationId xmlns:a16="http://schemas.microsoft.com/office/drawing/2014/main" id="{0CD92FF7-8A40-4897-9E8C-D35B1BC0C38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04" y="1953"/>
              <a:ext cx="126" cy="25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defRPr/>
              </a:pPr>
              <a:r>
                <a:rPr lang="en-US" sz="2600" b="1" kern="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grpSp>
        <p:nvGrpSpPr>
          <p:cNvPr id="20" name="Group 33"/>
          <p:cNvGrpSpPr>
            <a:grpSpLocks/>
          </p:cNvGrpSpPr>
          <p:nvPr/>
        </p:nvGrpSpPr>
        <p:grpSpPr bwMode="auto">
          <a:xfrm>
            <a:off x="-62893" y="2371039"/>
            <a:ext cx="3048000" cy="1260475"/>
            <a:chOff x="9632" y="1606584"/>
            <a:chExt cx="2340000" cy="1260000"/>
          </a:xfrm>
        </p:grpSpPr>
        <p:grpSp>
          <p:nvGrpSpPr>
            <p:cNvPr id="21" name="Group 11"/>
            <p:cNvGrpSpPr>
              <a:grpSpLocks/>
            </p:cNvGrpSpPr>
            <p:nvPr/>
          </p:nvGrpSpPr>
          <p:grpSpPr bwMode="auto">
            <a:xfrm>
              <a:off x="9632" y="1606584"/>
              <a:ext cx="2340000" cy="1260000"/>
              <a:chOff x="1997" y="1314"/>
              <a:chExt cx="1889" cy="1009"/>
            </a:xfrm>
          </p:grpSpPr>
          <p:grpSp>
            <p:nvGrpSpPr>
              <p:cNvPr id="22" name="Group 12"/>
              <p:cNvGrpSpPr>
                <a:grpSpLocks/>
              </p:cNvGrpSpPr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42" name="Oval 13">
                  <a:extLst>
                    <a:ext uri="{FF2B5EF4-FFF2-40B4-BE49-F238E27FC236}">
                      <a16:creationId xmlns:a16="http://schemas.microsoft.com/office/drawing/2014/main" id="{E6DBDC36-199C-408F-9981-ADA12A67A6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994" y="105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5ABA9"/>
                    </a:gs>
                    <a:gs pos="100000">
                      <a:srgbClr val="55ABA9">
                        <a:gamma/>
                        <a:shade val="48627"/>
                        <a:invGamma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2600" b="1" kern="0">
                    <a:solidFill>
                      <a:srgbClr val="13276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3" name="Oval 14">
                  <a:extLst>
                    <a:ext uri="{FF2B5EF4-FFF2-40B4-BE49-F238E27FC236}">
                      <a16:creationId xmlns:a16="http://schemas.microsoft.com/office/drawing/2014/main" id="{D772EAC3-E1D3-4AF9-AF25-3D3315F152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973" y="102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5ABA9">
                        <a:gamma/>
                        <a:tint val="44314"/>
                        <a:invGamma/>
                      </a:srgbClr>
                    </a:gs>
                    <a:gs pos="100000">
                      <a:srgbClr val="55ABA9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2600" b="1" kern="0">
                    <a:solidFill>
                      <a:srgbClr val="13276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8" name="Oval 15">
                <a:extLst>
                  <a:ext uri="{FF2B5EF4-FFF2-40B4-BE49-F238E27FC236}">
                    <a16:creationId xmlns:a16="http://schemas.microsoft.com/office/drawing/2014/main" id="{4F98A3BD-80B0-4F77-B110-F7FE91AF544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86" y="1314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rgbClr val="22A2E2">
                      <a:gamma/>
                      <a:shade val="46275"/>
                      <a:invGamma/>
                    </a:srgbClr>
                  </a:gs>
                  <a:gs pos="100000">
                    <a:srgbClr val="22A2E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eaLnBrk="1" hangingPunct="1">
                  <a:defRPr/>
                </a:pPr>
                <a:endParaRPr lang="en-US" sz="2600" b="1" kern="0">
                  <a:solidFill>
                    <a:srgbClr val="13276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Oval 16">
                <a:extLst>
                  <a:ext uri="{FF2B5EF4-FFF2-40B4-BE49-F238E27FC236}">
                    <a16:creationId xmlns:a16="http://schemas.microsoft.com/office/drawing/2014/main" id="{BAA15F8A-AFDB-4BB3-A6A8-418713ACD3D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09" y="1319"/>
                <a:ext cx="1649" cy="823"/>
              </a:xfrm>
              <a:prstGeom prst="ellipse">
                <a:avLst/>
              </a:prstGeom>
              <a:gradFill rotWithShape="1">
                <a:gsLst>
                  <a:gs pos="0">
                    <a:srgbClr val="22A2E2">
                      <a:alpha val="0"/>
                    </a:srgbClr>
                  </a:gs>
                  <a:gs pos="100000">
                    <a:srgbClr val="22A2E2">
                      <a:gamma/>
                      <a:tint val="34902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eaLnBrk="1" hangingPunct="1">
                  <a:defRPr/>
                </a:pPr>
                <a:endParaRPr lang="en-US" sz="2600" b="1" kern="0">
                  <a:solidFill>
                    <a:srgbClr val="13276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Oval 17">
                <a:extLst>
                  <a:ext uri="{FF2B5EF4-FFF2-40B4-BE49-F238E27FC236}">
                    <a16:creationId xmlns:a16="http://schemas.microsoft.com/office/drawing/2014/main" id="{8F15E507-D385-4597-95AE-52F1080CBC8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26" y="1327"/>
                <a:ext cx="1569" cy="770"/>
              </a:xfrm>
              <a:prstGeom prst="ellipse">
                <a:avLst/>
              </a:prstGeom>
              <a:gradFill rotWithShape="1">
                <a:gsLst>
                  <a:gs pos="0">
                    <a:srgbClr val="22A2E2">
                      <a:gamma/>
                      <a:shade val="79216"/>
                      <a:invGamma/>
                    </a:srgbClr>
                  </a:gs>
                  <a:gs pos="100000">
                    <a:srgbClr val="22A2E2">
                      <a:alpha val="4800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eaLnBrk="1" hangingPunct="1">
                  <a:defRPr/>
                </a:pPr>
                <a:endParaRPr lang="en-US" sz="2600" b="1" kern="0">
                  <a:solidFill>
                    <a:srgbClr val="13276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Oval 18">
                <a:extLst>
                  <a:ext uri="{FF2B5EF4-FFF2-40B4-BE49-F238E27FC236}">
                    <a16:creationId xmlns:a16="http://schemas.microsoft.com/office/drawing/2014/main" id="{35A9C74C-7EEF-43D9-8D3C-4BE1BD8AE50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208" y="1344"/>
                <a:ext cx="1381" cy="624"/>
              </a:xfrm>
              <a:prstGeom prst="ellipse">
                <a:avLst/>
              </a:prstGeom>
              <a:gradFill rotWithShape="1">
                <a:gsLst>
                  <a:gs pos="0">
                    <a:srgbClr val="22A2E2">
                      <a:gamma/>
                      <a:tint val="0"/>
                      <a:invGamma/>
                    </a:srgbClr>
                  </a:gs>
                  <a:gs pos="100000">
                    <a:srgbClr val="22A2E2">
                      <a:alpha val="3800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eaLnBrk="1" hangingPunct="1">
                  <a:defRPr/>
                </a:pPr>
                <a:endParaRPr lang="en-US" sz="2600" b="1" kern="0">
                  <a:solidFill>
                    <a:srgbClr val="13276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6" name="Text Box 19">
              <a:extLst>
                <a:ext uri="{FF2B5EF4-FFF2-40B4-BE49-F238E27FC236}">
                  <a16:creationId xmlns:a16="http://schemas.microsoft.com/office/drawing/2014/main" id="{D52890E1-F828-42F7-BEC1-5689CDF2CB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0112" y="1862354"/>
              <a:ext cx="1031533" cy="492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2600" b="1" kern="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Tiêu</a:t>
              </a:r>
              <a:r>
                <a:rPr lang="en-US" altLang="en-US" sz="2600" b="1" kern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600" b="1" kern="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chí</a:t>
              </a:r>
              <a:endParaRPr lang="en-US" altLang="en-US" sz="2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6" grpId="0" animBg="1"/>
      <p:bldP spid="3" grpId="0" animBg="1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20F1DE6-9717-228A-729C-F678ECDB2B12}"/>
              </a:ext>
            </a:extLst>
          </p:cNvPr>
          <p:cNvGrpSpPr/>
          <p:nvPr/>
        </p:nvGrpSpPr>
        <p:grpSpPr>
          <a:xfrm rot="10800000">
            <a:off x="-461734" y="-540544"/>
            <a:ext cx="3593475" cy="7456600"/>
            <a:chOff x="9107170" y="-77900"/>
            <a:chExt cx="3307048" cy="716449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125CF90-F59A-8F1A-B2DA-AFFD1EB04AD5}"/>
                </a:ext>
              </a:extLst>
            </p:cNvPr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F754EC7E-0C43-A1EB-7A9D-CE30C5C131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17" name="Freeform 5579">
                  <a:extLst>
                    <a:ext uri="{FF2B5EF4-FFF2-40B4-BE49-F238E27FC236}">
                      <a16:creationId xmlns:a16="http://schemas.microsoft.com/office/drawing/2014/main" id="{3EDC3AA4-85BF-01D6-794B-B2EDE744F9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AA055421-C5B4-0E0D-4A38-E5B48E5ECE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16" name="Freeform 5577">
                  <a:extLst>
                    <a:ext uri="{FF2B5EF4-FFF2-40B4-BE49-F238E27FC236}">
                      <a16:creationId xmlns:a16="http://schemas.microsoft.com/office/drawing/2014/main" id="{0E34640B-6B31-1B61-008B-F5D356A719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3ABA125-A778-84EB-95AF-9617E77F5C23}"/>
                </a:ext>
              </a:extLst>
            </p:cNvPr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D1400914-E4F4-C9FA-14AC-B25B0737D8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13" name="Freeform 5579">
                  <a:extLst>
                    <a:ext uri="{FF2B5EF4-FFF2-40B4-BE49-F238E27FC236}">
                      <a16:creationId xmlns:a16="http://schemas.microsoft.com/office/drawing/2014/main" id="{E13AAD8D-E04F-0645-F81B-75C566CFD1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697FB54B-923C-BCFE-43A8-F5E77189D2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12" name="Freeform 5577">
                  <a:extLst>
                    <a:ext uri="{FF2B5EF4-FFF2-40B4-BE49-F238E27FC236}">
                      <a16:creationId xmlns:a16="http://schemas.microsoft.com/office/drawing/2014/main" id="{2165135D-D3D7-B8DD-5045-C02CD602B0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C1F0BE4-2844-6AAC-3DA9-5C46BEFAD8EA}"/>
                </a:ext>
              </a:extLst>
            </p:cNvPr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6B9658B4-BD6C-0CE7-0E88-3527D0BC27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9" name="Freeform 5579">
                  <a:extLst>
                    <a:ext uri="{FF2B5EF4-FFF2-40B4-BE49-F238E27FC236}">
                      <a16:creationId xmlns:a16="http://schemas.microsoft.com/office/drawing/2014/main" id="{6A787B58-D0A9-0B13-BD21-C229C16A1F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908E905E-7D85-E902-F6A0-B53FE3741F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8" name="Freeform 5577">
                  <a:extLst>
                    <a:ext uri="{FF2B5EF4-FFF2-40B4-BE49-F238E27FC236}">
                      <a16:creationId xmlns:a16="http://schemas.microsoft.com/office/drawing/2014/main" id="{787FD50B-CEF7-91DD-7FBE-A6F088043D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5A2DB4-FA0B-29AC-63BB-DBE65EA0B11C}"/>
              </a:ext>
            </a:extLst>
          </p:cNvPr>
          <p:cNvGrpSpPr/>
          <p:nvPr/>
        </p:nvGrpSpPr>
        <p:grpSpPr>
          <a:xfrm>
            <a:off x="9067237" y="-89664"/>
            <a:ext cx="3593475" cy="7456600"/>
            <a:chOff x="9107170" y="-77900"/>
            <a:chExt cx="3307048" cy="716449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ECCDAF3-98A2-FC8D-D084-B96E127CC366}"/>
                </a:ext>
              </a:extLst>
            </p:cNvPr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9CE02F40-74E1-FCBE-FDF3-4926E85289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33" name="Freeform 5579">
                  <a:extLst>
                    <a:ext uri="{FF2B5EF4-FFF2-40B4-BE49-F238E27FC236}">
                      <a16:creationId xmlns:a16="http://schemas.microsoft.com/office/drawing/2014/main" id="{929B5448-0187-AE44-0213-8234860A93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953E50EE-F5F6-4551-83CE-6D73DC92EC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32" name="Freeform 5577">
                  <a:extLst>
                    <a:ext uri="{FF2B5EF4-FFF2-40B4-BE49-F238E27FC236}">
                      <a16:creationId xmlns:a16="http://schemas.microsoft.com/office/drawing/2014/main" id="{BF37EB04-2267-1505-ACFB-DF820563CF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768F37A-715D-3045-B772-46EEF87971B7}"/>
                </a:ext>
              </a:extLst>
            </p:cNvPr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49D2FA75-47D9-F196-30A5-E5954F00C0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29" name="Freeform 5579">
                  <a:extLst>
                    <a:ext uri="{FF2B5EF4-FFF2-40B4-BE49-F238E27FC236}">
                      <a16:creationId xmlns:a16="http://schemas.microsoft.com/office/drawing/2014/main" id="{1CCB5EFB-E1AE-5CE0-CBD2-144E6511E8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0A7F53A3-7DB8-8109-4A9A-FA9DCB739F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28" name="Freeform 5577">
                  <a:extLst>
                    <a:ext uri="{FF2B5EF4-FFF2-40B4-BE49-F238E27FC236}">
                      <a16:creationId xmlns:a16="http://schemas.microsoft.com/office/drawing/2014/main" id="{0E7ABCB8-D9CD-EA76-E094-AE383CFE4A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DAF7747-1187-EAD3-C18C-19BBDE9414B7}"/>
                </a:ext>
              </a:extLst>
            </p:cNvPr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2D595A14-F486-C90E-C8E6-2A23BF1AB3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25" name="Freeform 5579">
                  <a:extLst>
                    <a:ext uri="{FF2B5EF4-FFF2-40B4-BE49-F238E27FC236}">
                      <a16:creationId xmlns:a16="http://schemas.microsoft.com/office/drawing/2014/main" id="{443A1421-89A0-E7CB-A0D1-9A18E8DEE6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C697753D-C700-04C6-24C6-1ABBD89F1B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24" name="Freeform 5577">
                  <a:extLst>
                    <a:ext uri="{FF2B5EF4-FFF2-40B4-BE49-F238E27FC236}">
                      <a16:creationId xmlns:a16="http://schemas.microsoft.com/office/drawing/2014/main" id="{1BA487D5-153B-97F5-ECC7-5070516C39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2FE1B70-16D3-08D0-CCC8-F553D52E9213}"/>
              </a:ext>
            </a:extLst>
          </p:cNvPr>
          <p:cNvGrpSpPr/>
          <p:nvPr/>
        </p:nvGrpSpPr>
        <p:grpSpPr>
          <a:xfrm>
            <a:off x="815586" y="1584358"/>
            <a:ext cx="10390674" cy="3097018"/>
            <a:chOff x="778947" y="1595329"/>
            <a:chExt cx="10390674" cy="3097018"/>
          </a:xfrm>
        </p:grpSpPr>
        <p:pic>
          <p:nvPicPr>
            <p:cNvPr id="37" name="Picture 36" descr="A cartoon of a magnifying glass&#10;&#10;Description automatically generated">
              <a:extLst>
                <a:ext uri="{FF2B5EF4-FFF2-40B4-BE49-F238E27FC236}">
                  <a16:creationId xmlns:a16="http://schemas.microsoft.com/office/drawing/2014/main" id="{F589C736-AA8F-82B4-A03F-8A84C7113C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605" b="91525" l="9605" r="95480">
                          <a14:foregroundMark x1="59322" y1="11864" x2="62147" y2="20339"/>
                          <a14:foregroundMark x1="53107" y1="23729" x2="63277" y2="19209"/>
                          <a14:foregroundMark x1="70056" y1="21469" x2="76836" y2="27684"/>
                          <a14:foregroundMark x1="88136" y1="29379" x2="88136" y2="29379"/>
                          <a14:foregroundMark x1="92655" y1="36158" x2="92655" y2="36158"/>
                          <a14:foregroundMark x1="96045" y1="42373" x2="96045" y2="42373"/>
                          <a14:foregroundMark x1="18644" y1="91525" x2="18644" y2="915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947" y="1595329"/>
              <a:ext cx="3097018" cy="3097018"/>
            </a:xfrm>
            <a:prstGeom prst="rect">
              <a:avLst/>
            </a:prstGeom>
          </p:spPr>
        </p:pic>
        <p:pic>
          <p:nvPicPr>
            <p:cNvPr id="38" name="Picture 37" descr="A green and white sign&#10;&#10;Description automatically generated">
              <a:extLst>
                <a:ext uri="{FF2B5EF4-FFF2-40B4-BE49-F238E27FC236}">
                  <a16:creationId xmlns:a16="http://schemas.microsoft.com/office/drawing/2014/main" id="{91192F80-00D8-CB07-4D46-252B6C622B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6754" y="2357010"/>
              <a:ext cx="7272867" cy="1676400"/>
            </a:xfrm>
            <a:prstGeom prst="rect">
              <a:avLst/>
            </a:prstGeom>
          </p:spPr>
        </p:pic>
      </p:grp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E971AE69-EC58-EFEF-B563-6732F30EE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6C43C0E1-BF97-8DE7-25D4-F102F8D61E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14" y="0"/>
            <a:ext cx="536786" cy="53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50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BA4DF050-9E2B-0AA2-C6C3-49EE50BACCF9}"/>
              </a:ext>
            </a:extLst>
          </p:cNvPr>
          <p:cNvGrpSpPr/>
          <p:nvPr/>
        </p:nvGrpSpPr>
        <p:grpSpPr>
          <a:xfrm>
            <a:off x="-212990" y="-288111"/>
            <a:ext cx="3344731" cy="7237400"/>
            <a:chOff x="-212990" y="-360681"/>
            <a:chExt cx="3344731" cy="7237400"/>
          </a:xfrm>
          <a:solidFill>
            <a:srgbClr val="FFEDD9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50A32F3-4D91-FFF3-C3E7-13F42CA29088}"/>
              </a:ext>
            </a:extLst>
          </p:cNvPr>
          <p:cNvGrpSpPr/>
          <p:nvPr/>
        </p:nvGrpSpPr>
        <p:grpSpPr>
          <a:xfrm>
            <a:off x="-345470" y="-397390"/>
            <a:ext cx="3344731" cy="7346679"/>
            <a:chOff x="-345470" y="-469960"/>
            <a:chExt cx="3344731" cy="7376013"/>
          </a:xfrm>
          <a:solidFill>
            <a:srgbClr val="FFDEB9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D15CBB8-5F12-7402-6ACB-B7B0442B5A1D}"/>
              </a:ext>
            </a:extLst>
          </p:cNvPr>
          <p:cNvGrpSpPr/>
          <p:nvPr/>
        </p:nvGrpSpPr>
        <p:grpSpPr>
          <a:xfrm>
            <a:off x="-461734" y="-526030"/>
            <a:ext cx="3344420" cy="7475319"/>
            <a:chOff x="-461734" y="-598600"/>
            <a:chExt cx="3344420" cy="7580186"/>
          </a:xfrm>
          <a:solidFill>
            <a:srgbClr val="FFD3A3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111007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43641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60524"/>
            <a:ext cx="3344420" cy="7192286"/>
            <a:chOff x="6055" y="4723"/>
            <a:chExt cx="4847" cy="10641"/>
          </a:xfrm>
          <a:solidFill>
            <a:srgbClr val="FFDEB9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43543"/>
            <a:ext cx="1489706" cy="3545765"/>
            <a:chOff x="8754" y="0"/>
            <a:chExt cx="2159" cy="5251"/>
          </a:xfrm>
          <a:solidFill>
            <a:srgbClr val="FFDEB9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853830F-4028-F99C-AAE7-6145F2BC1E23}"/>
              </a:ext>
            </a:extLst>
          </p:cNvPr>
          <p:cNvGrpSpPr/>
          <p:nvPr/>
        </p:nvGrpSpPr>
        <p:grpSpPr>
          <a:xfrm>
            <a:off x="9303872" y="-68116"/>
            <a:ext cx="3349561" cy="7449566"/>
            <a:chOff x="9303872" y="-24574"/>
            <a:chExt cx="3349561" cy="7449566"/>
          </a:xfrm>
          <a:solidFill>
            <a:srgbClr val="FFD3A3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5D141FA-4DF6-A09D-7235-BAB89D53F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399" y="2142632"/>
            <a:ext cx="10181202" cy="2572735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AE47651-F96C-6F4B-DABF-9D108B294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4E8A732-65C5-4BDE-1C40-C50A827EA6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14" y="0"/>
            <a:ext cx="536786" cy="53807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A0C12D3-15C8-66F9-0403-23E3F320258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446" y="5533719"/>
            <a:ext cx="1594877" cy="95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511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BA4DF050-9E2B-0AA2-C6C3-49EE50BACCF9}"/>
              </a:ext>
            </a:extLst>
          </p:cNvPr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FEDD9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50A32F3-4D91-FFF3-C3E7-13F42CA29088}"/>
              </a:ext>
            </a:extLst>
          </p:cNvPr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FDEB9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D15CBB8-5F12-7402-6ACB-B7B0442B5A1D}"/>
              </a:ext>
            </a:extLst>
          </p:cNvPr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FD3A3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96493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58155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46010"/>
            <a:ext cx="3344420" cy="7192286"/>
            <a:chOff x="6055" y="4723"/>
            <a:chExt cx="4847" cy="10641"/>
          </a:xfrm>
          <a:solidFill>
            <a:srgbClr val="FFDEB9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58057"/>
            <a:ext cx="1489706" cy="3545765"/>
            <a:chOff x="8754" y="0"/>
            <a:chExt cx="2159" cy="5251"/>
          </a:xfrm>
          <a:solidFill>
            <a:srgbClr val="FFDEB9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853830F-4028-F99C-AAE7-6145F2BC1E23}"/>
              </a:ext>
            </a:extLst>
          </p:cNvPr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  <a:solidFill>
            <a:srgbClr val="FFD3A3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735767F-DB7E-BFEF-0321-EED473A1ADCD}"/>
              </a:ext>
            </a:extLst>
          </p:cNvPr>
          <p:cNvSpPr/>
          <p:nvPr/>
        </p:nvSpPr>
        <p:spPr>
          <a:xfrm>
            <a:off x="1364253" y="396168"/>
            <a:ext cx="3200984" cy="672415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3E8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D8F1F1B-738E-6CCD-E69E-81347A71E1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08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4F7849-D04A-1CA7-C0A3-CD98C055494B}"/>
              </a:ext>
            </a:extLst>
          </p:cNvPr>
          <p:cNvSpPr txBox="1"/>
          <p:nvPr/>
        </p:nvSpPr>
        <p:spPr>
          <a:xfrm>
            <a:off x="1178049" y="1199032"/>
            <a:ext cx="3774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1.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Vật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liệu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và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dụng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cụ</a:t>
            </a:r>
            <a:endParaRPr lang="en-US" sz="2800" b="1" spc="50" dirty="0">
              <a:ln w="9525" cmpd="sng">
                <a:noFill/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glow rad="1524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274111-0343-D578-02E6-8194A5216C15}"/>
              </a:ext>
            </a:extLst>
          </p:cNvPr>
          <p:cNvSpPr txBox="1"/>
          <p:nvPr/>
        </p:nvSpPr>
        <p:spPr>
          <a:xfrm>
            <a:off x="1392508" y="385561"/>
            <a:ext cx="3710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Sáng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chế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STEM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1683592-5BF7-A795-E6B6-D0D5A7D04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96755">
            <a:off x="803405" y="2744780"/>
            <a:ext cx="1783101" cy="2137947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D8E0822-E0D5-C81B-2A85-5F256A4E8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5F7405-7229-B5A6-E4D0-5659FDC44F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14" y="0"/>
            <a:ext cx="536786" cy="5380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B4DBAE-BDDB-A734-D20B-B92A43E5E5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2866" y="1807090"/>
            <a:ext cx="8680593" cy="4319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52416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680</Words>
  <Application>Microsoft Office PowerPoint</Application>
  <PresentationFormat>Widescreen</PresentationFormat>
  <Paragraphs>91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Vu Nhu Thu Huong</dc:creator>
  <cp:lastModifiedBy>Administrator</cp:lastModifiedBy>
  <cp:revision>66</cp:revision>
  <dcterms:created xsi:type="dcterms:W3CDTF">2023-09-04T08:16:17Z</dcterms:created>
  <dcterms:modified xsi:type="dcterms:W3CDTF">2025-06-19T23:57:14Z</dcterms:modified>
</cp:coreProperties>
</file>