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75" r:id="rId4"/>
    <p:sldId id="278" r:id="rId5"/>
    <p:sldId id="277" r:id="rId6"/>
    <p:sldId id="285" r:id="rId7"/>
    <p:sldId id="273" r:id="rId8"/>
    <p:sldId id="268" r:id="rId9"/>
    <p:sldId id="283" r:id="rId10"/>
    <p:sldId id="269" r:id="rId11"/>
    <p:sldId id="270" r:id="rId12"/>
    <p:sldId id="287" r:id="rId13"/>
    <p:sldId id="271" r:id="rId14"/>
    <p:sldId id="272" r:id="rId15"/>
    <p:sldId id="289" r:id="rId16"/>
    <p:sldId id="276" r:id="rId17"/>
    <p:sldId id="288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41C"/>
    <a:srgbClr val="53672B"/>
    <a:srgbClr val="0000FF"/>
    <a:srgbClr val="FF7C80"/>
    <a:srgbClr val="FF99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71" autoAdjust="0"/>
  </p:normalViewPr>
  <p:slideViewPr>
    <p:cSldViewPr>
      <p:cViewPr>
        <p:scale>
          <a:sx n="65" d="100"/>
          <a:sy n="65" d="100"/>
        </p:scale>
        <p:origin x="765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u Ngoc" userId="fffb6e34-3192-4eae-9516-df7d5337df8e" providerId="ADAL" clId="{9F8D2B55-A17A-4D83-8AD0-03E24E397182}"/>
    <pc:docChg chg="undo custSel addSld delSld modSld sldOrd">
      <pc:chgData name="Vu Ngoc" userId="fffb6e34-3192-4eae-9516-df7d5337df8e" providerId="ADAL" clId="{9F8D2B55-A17A-4D83-8AD0-03E24E397182}" dt="2024-01-02T13:07:06.633" v="627" actId="207"/>
      <pc:docMkLst>
        <pc:docMk/>
      </pc:docMkLst>
      <pc:sldChg chg="del">
        <pc:chgData name="Vu Ngoc" userId="fffb6e34-3192-4eae-9516-df7d5337df8e" providerId="ADAL" clId="{9F8D2B55-A17A-4D83-8AD0-03E24E397182}" dt="2024-01-02T12:35:41.032" v="248" actId="47"/>
        <pc:sldMkLst>
          <pc:docMk/>
          <pc:sldMk cId="4241752663" sldId="259"/>
        </pc:sldMkLst>
      </pc:sldChg>
      <pc:sldChg chg="ord">
        <pc:chgData name="Vu Ngoc" userId="fffb6e34-3192-4eae-9516-df7d5337df8e" providerId="ADAL" clId="{9F8D2B55-A17A-4D83-8AD0-03E24E397182}" dt="2024-01-02T12:39:11.699" v="295"/>
        <pc:sldMkLst>
          <pc:docMk/>
          <pc:sldMk cId="1174608214" sldId="268"/>
        </pc:sldMkLst>
      </pc:sldChg>
      <pc:sldChg chg="addSp delSp modSp mod delAnim modAnim">
        <pc:chgData name="Vu Ngoc" userId="fffb6e34-3192-4eae-9516-df7d5337df8e" providerId="ADAL" clId="{9F8D2B55-A17A-4D83-8AD0-03E24E397182}" dt="2024-01-02T12:22:08.599" v="82" actId="1076"/>
        <pc:sldMkLst>
          <pc:docMk/>
          <pc:sldMk cId="583887960" sldId="269"/>
        </pc:sldMkLst>
        <pc:spChg chg="del">
          <ac:chgData name="Vu Ngoc" userId="fffb6e34-3192-4eae-9516-df7d5337df8e" providerId="ADAL" clId="{9F8D2B55-A17A-4D83-8AD0-03E24E397182}" dt="2024-01-02T12:21:26.849" v="65" actId="478"/>
          <ac:spMkLst>
            <pc:docMk/>
            <pc:sldMk cId="583887960" sldId="269"/>
            <ac:spMk id="2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21:46.486" v="80"/>
          <ac:spMkLst>
            <pc:docMk/>
            <pc:sldMk cId="583887960" sldId="269"/>
            <ac:spMk id="4" creationId="{00000000-0000-0000-0000-000000000000}"/>
          </ac:spMkLst>
        </pc:spChg>
        <pc:spChg chg="add mod">
          <ac:chgData name="Vu Ngoc" userId="fffb6e34-3192-4eae-9516-df7d5337df8e" providerId="ADAL" clId="{9F8D2B55-A17A-4D83-8AD0-03E24E397182}" dt="2024-01-02T12:21:39.650" v="74" actId="20577"/>
          <ac:spMkLst>
            <pc:docMk/>
            <pc:sldMk cId="583887960" sldId="269"/>
            <ac:spMk id="35" creationId="{6D6F21BE-979B-4D56-AF8C-F4DD7B0A0C48}"/>
          </ac:spMkLst>
        </pc:spChg>
        <pc:spChg chg="add mod">
          <ac:chgData name="Vu Ngoc" userId="fffb6e34-3192-4eae-9516-df7d5337df8e" providerId="ADAL" clId="{9F8D2B55-A17A-4D83-8AD0-03E24E397182}" dt="2024-01-02T12:22:08.599" v="82" actId="1076"/>
          <ac:spMkLst>
            <pc:docMk/>
            <pc:sldMk cId="583887960" sldId="269"/>
            <ac:spMk id="36" creationId="{C563B9F1-393E-4413-A670-A484962A8AD0}"/>
          </ac:spMkLst>
        </pc:spChg>
      </pc:sldChg>
      <pc:sldChg chg="addSp delSp modSp mod delAnim modAnim">
        <pc:chgData name="Vu Ngoc" userId="fffb6e34-3192-4eae-9516-df7d5337df8e" providerId="ADAL" clId="{9F8D2B55-A17A-4D83-8AD0-03E24E397182}" dt="2024-01-02T12:41:38.584" v="360" actId="1076"/>
        <pc:sldMkLst>
          <pc:docMk/>
          <pc:sldMk cId="1439521884" sldId="270"/>
        </pc:sldMkLst>
        <pc:spChg chg="del">
          <ac:chgData name="Vu Ngoc" userId="fffb6e34-3192-4eae-9516-df7d5337df8e" providerId="ADAL" clId="{9F8D2B55-A17A-4D83-8AD0-03E24E397182}" dt="2024-01-02T12:26:04.469" v="127" actId="478"/>
          <ac:spMkLst>
            <pc:docMk/>
            <pc:sldMk cId="1439521884" sldId="270"/>
            <ac:spMk id="2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26:21.219" v="144"/>
          <ac:spMkLst>
            <pc:docMk/>
            <pc:sldMk cId="1439521884" sldId="270"/>
            <ac:spMk id="4" creationId="{00000000-0000-0000-0000-000000000000}"/>
          </ac:spMkLst>
        </pc:spChg>
        <pc:spChg chg="add mod">
          <ac:chgData name="Vu Ngoc" userId="fffb6e34-3192-4eae-9516-df7d5337df8e" providerId="ADAL" clId="{9F8D2B55-A17A-4D83-8AD0-03E24E397182}" dt="2024-01-02T12:41:36.496" v="359"/>
          <ac:spMkLst>
            <pc:docMk/>
            <pc:sldMk cId="1439521884" sldId="270"/>
            <ac:spMk id="29" creationId="{D2FF3C27-1967-48BB-92B8-3DDA6450878A}"/>
          </ac:spMkLst>
        </pc:spChg>
        <pc:spChg chg="add del mod">
          <ac:chgData name="Vu Ngoc" userId="fffb6e34-3192-4eae-9516-df7d5337df8e" providerId="ADAL" clId="{9F8D2B55-A17A-4D83-8AD0-03E24E397182}" dt="2024-01-02T12:26:35.167" v="146"/>
          <ac:spMkLst>
            <pc:docMk/>
            <pc:sldMk cId="1439521884" sldId="270"/>
            <ac:spMk id="30" creationId="{03EB8ED0-40E8-4F1D-90A8-5C85259441DA}"/>
          </ac:spMkLst>
        </pc:spChg>
        <pc:spChg chg="add mod">
          <ac:chgData name="Vu Ngoc" userId="fffb6e34-3192-4eae-9516-df7d5337df8e" providerId="ADAL" clId="{9F8D2B55-A17A-4D83-8AD0-03E24E397182}" dt="2024-01-02T12:41:38.584" v="360" actId="1076"/>
          <ac:spMkLst>
            <pc:docMk/>
            <pc:sldMk cId="1439521884" sldId="270"/>
            <ac:spMk id="31" creationId="{930393E1-891D-422F-BF07-03CA1F65C59F}"/>
          </ac:spMkLst>
        </pc:spChg>
      </pc:sldChg>
      <pc:sldChg chg="addSp delSp modSp mod delAnim modAnim">
        <pc:chgData name="Vu Ngoc" userId="fffb6e34-3192-4eae-9516-df7d5337df8e" providerId="ADAL" clId="{9F8D2B55-A17A-4D83-8AD0-03E24E397182}" dt="2024-01-02T12:32:02.097" v="237"/>
        <pc:sldMkLst>
          <pc:docMk/>
          <pc:sldMk cId="2194041808" sldId="271"/>
        </pc:sldMkLst>
        <pc:spChg chg="del">
          <ac:chgData name="Vu Ngoc" userId="fffb6e34-3192-4eae-9516-df7d5337df8e" providerId="ADAL" clId="{9F8D2B55-A17A-4D83-8AD0-03E24E397182}" dt="2024-01-02T12:30:57.599" v="209" actId="478"/>
          <ac:spMkLst>
            <pc:docMk/>
            <pc:sldMk cId="2194041808" sldId="271"/>
            <ac:spMk id="2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32:02.097" v="237"/>
          <ac:spMkLst>
            <pc:docMk/>
            <pc:sldMk cId="2194041808" sldId="271"/>
            <ac:spMk id="4" creationId="{00000000-0000-0000-0000-000000000000}"/>
          </ac:spMkLst>
        </pc:spChg>
        <pc:spChg chg="del">
          <ac:chgData name="Vu Ngoc" userId="fffb6e34-3192-4eae-9516-df7d5337df8e" providerId="ADAL" clId="{9F8D2B55-A17A-4D83-8AD0-03E24E397182}" dt="2024-01-02T12:31:05.834" v="211" actId="478"/>
          <ac:spMkLst>
            <pc:docMk/>
            <pc:sldMk cId="2194041808" sldId="271"/>
            <ac:spMk id="10" creationId="{D5BB39E9-83EA-4E5F-9C08-07E03D315150}"/>
          </ac:spMkLst>
        </pc:spChg>
        <pc:spChg chg="del">
          <ac:chgData name="Vu Ngoc" userId="fffb6e34-3192-4eae-9516-df7d5337df8e" providerId="ADAL" clId="{9F8D2B55-A17A-4D83-8AD0-03E24E397182}" dt="2024-01-02T12:31:09.678" v="212" actId="478"/>
          <ac:spMkLst>
            <pc:docMk/>
            <pc:sldMk cId="2194041808" sldId="271"/>
            <ac:spMk id="11" creationId="{AD5DB790-E885-438D-8D6C-569128AEC214}"/>
          </ac:spMkLst>
        </pc:spChg>
        <pc:spChg chg="add mod">
          <ac:chgData name="Vu Ngoc" userId="fffb6e34-3192-4eae-9516-df7d5337df8e" providerId="ADAL" clId="{9F8D2B55-A17A-4D83-8AD0-03E24E397182}" dt="2024-01-02T12:31:41.057" v="223" actId="20577"/>
          <ac:spMkLst>
            <pc:docMk/>
            <pc:sldMk cId="2194041808" sldId="271"/>
            <ac:spMk id="30" creationId="{65834C9D-F3E8-4C9D-88EF-3B698617B448}"/>
          </ac:spMkLst>
        </pc:spChg>
        <pc:spChg chg="add mod">
          <ac:chgData name="Vu Ngoc" userId="fffb6e34-3192-4eae-9516-df7d5337df8e" providerId="ADAL" clId="{9F8D2B55-A17A-4D83-8AD0-03E24E397182}" dt="2024-01-02T12:31:44.957" v="224" actId="1076"/>
          <ac:spMkLst>
            <pc:docMk/>
            <pc:sldMk cId="2194041808" sldId="271"/>
            <ac:spMk id="31" creationId="{56908F24-CDD7-4102-B8D3-7E5BA01086AE}"/>
          </ac:spMkLst>
        </pc:spChg>
      </pc:sldChg>
      <pc:sldChg chg="addSp delSp modSp mod delAnim modAnim">
        <pc:chgData name="Vu Ngoc" userId="fffb6e34-3192-4eae-9516-df7d5337df8e" providerId="ADAL" clId="{9F8D2B55-A17A-4D83-8AD0-03E24E397182}" dt="2024-01-02T12:41:11.251" v="320"/>
        <pc:sldMkLst>
          <pc:docMk/>
          <pc:sldMk cId="1552771788" sldId="272"/>
        </pc:sldMkLst>
        <pc:spChg chg="del">
          <ac:chgData name="Vu Ngoc" userId="fffb6e34-3192-4eae-9516-df7d5337df8e" providerId="ADAL" clId="{9F8D2B55-A17A-4D83-8AD0-03E24E397182}" dt="2024-01-02T12:40:36.192" v="302" actId="478"/>
          <ac:spMkLst>
            <pc:docMk/>
            <pc:sldMk cId="1552771788" sldId="272"/>
            <ac:spMk id="2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41:11.251" v="320"/>
          <ac:spMkLst>
            <pc:docMk/>
            <pc:sldMk cId="1552771788" sldId="272"/>
            <ac:spMk id="4" creationId="{00000000-0000-0000-0000-000000000000}"/>
          </ac:spMkLst>
        </pc:spChg>
        <pc:spChg chg="add mod">
          <ac:chgData name="Vu Ngoc" userId="fffb6e34-3192-4eae-9516-df7d5337df8e" providerId="ADAL" clId="{9F8D2B55-A17A-4D83-8AD0-03E24E397182}" dt="2024-01-02T12:40:43.988" v="307" actId="20577"/>
          <ac:spMkLst>
            <pc:docMk/>
            <pc:sldMk cId="1552771788" sldId="272"/>
            <ac:spMk id="26" creationId="{E4F6FDFC-B907-4696-A24B-F1A867CCE682}"/>
          </ac:spMkLst>
        </pc:spChg>
        <pc:spChg chg="add mod">
          <ac:chgData name="Vu Ngoc" userId="fffb6e34-3192-4eae-9516-df7d5337df8e" providerId="ADAL" clId="{9F8D2B55-A17A-4D83-8AD0-03E24E397182}" dt="2024-01-02T12:40:59.740" v="311" actId="1038"/>
          <ac:spMkLst>
            <pc:docMk/>
            <pc:sldMk cId="1552771788" sldId="272"/>
            <ac:spMk id="27" creationId="{EA5D2F12-0914-47F3-B2B1-BEDDD8D77540}"/>
          </ac:spMkLst>
        </pc:spChg>
      </pc:sldChg>
      <pc:sldChg chg="addSp modSp mod ord modAnim">
        <pc:chgData name="Vu Ngoc" userId="fffb6e34-3192-4eae-9516-df7d5337df8e" providerId="ADAL" clId="{9F8D2B55-A17A-4D83-8AD0-03E24E397182}" dt="2024-01-02T13:06:47.542" v="626" actId="207"/>
        <pc:sldMkLst>
          <pc:docMk/>
          <pc:sldMk cId="3011138375" sldId="273"/>
        </pc:sldMkLst>
        <pc:spChg chg="add mod">
          <ac:chgData name="Vu Ngoc" userId="fffb6e34-3192-4eae-9516-df7d5337df8e" providerId="ADAL" clId="{9F8D2B55-A17A-4D83-8AD0-03E24E397182}" dt="2024-01-02T13:06:47.542" v="626" actId="207"/>
          <ac:spMkLst>
            <pc:docMk/>
            <pc:sldMk cId="3011138375" sldId="273"/>
            <ac:spMk id="5" creationId="{252480D2-E35C-45DF-9F63-029B978FACB8}"/>
          </ac:spMkLst>
        </pc:spChg>
      </pc:sldChg>
      <pc:sldChg chg="addSp delSp modSp mod ord delAnim modAnim">
        <pc:chgData name="Vu Ngoc" userId="fffb6e34-3192-4eae-9516-df7d5337df8e" providerId="ADAL" clId="{9F8D2B55-A17A-4D83-8AD0-03E24E397182}" dt="2024-01-02T12:45:25.213" v="385"/>
        <pc:sldMkLst>
          <pc:docMk/>
          <pc:sldMk cId="3532147436" sldId="275"/>
        </pc:sldMkLst>
        <pc:spChg chg="del">
          <ac:chgData name="Vu Ngoc" userId="fffb6e34-3192-4eae-9516-df7d5337df8e" providerId="ADAL" clId="{9F8D2B55-A17A-4D83-8AD0-03E24E397182}" dt="2024-01-02T12:22:21.323" v="83" actId="478"/>
          <ac:spMkLst>
            <pc:docMk/>
            <pc:sldMk cId="3532147436" sldId="275"/>
            <ac:spMk id="2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22:29.627" v="85" actId="1076"/>
          <ac:spMkLst>
            <pc:docMk/>
            <pc:sldMk cId="3532147436" sldId="275"/>
            <ac:spMk id="4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23:55.976" v="107" actId="1076"/>
          <ac:spMkLst>
            <pc:docMk/>
            <pc:sldMk cId="3532147436" sldId="275"/>
            <ac:spMk id="30" creationId="{CD453A46-45F5-4177-9F9A-7C37A3A7AA96}"/>
          </ac:spMkLst>
        </pc:spChg>
        <pc:spChg chg="mod">
          <ac:chgData name="Vu Ngoc" userId="fffb6e34-3192-4eae-9516-df7d5337df8e" providerId="ADAL" clId="{9F8D2B55-A17A-4D83-8AD0-03E24E397182}" dt="2024-01-02T12:22:33.815" v="86" actId="1076"/>
          <ac:spMkLst>
            <pc:docMk/>
            <pc:sldMk cId="3532147436" sldId="275"/>
            <ac:spMk id="31" creationId="{55656CEA-4072-4E86-BFFE-A685D2B1ECE6}"/>
          </ac:spMkLst>
        </pc:spChg>
        <pc:spChg chg="add mod">
          <ac:chgData name="Vu Ngoc" userId="fffb6e34-3192-4eae-9516-df7d5337df8e" providerId="ADAL" clId="{9F8D2B55-A17A-4D83-8AD0-03E24E397182}" dt="2024-01-02T12:23:06.235" v="106" actId="20577"/>
          <ac:spMkLst>
            <pc:docMk/>
            <pc:sldMk cId="3532147436" sldId="275"/>
            <ac:spMk id="32" creationId="{485EA0AA-C4B5-464C-B9D5-A660639F343F}"/>
          </ac:spMkLst>
        </pc:spChg>
      </pc:sldChg>
      <pc:sldChg chg="delSp mod delAnim">
        <pc:chgData name="Vu Ngoc" userId="fffb6e34-3192-4eae-9516-df7d5337df8e" providerId="ADAL" clId="{9F8D2B55-A17A-4D83-8AD0-03E24E397182}" dt="2024-01-02T12:43:33.795" v="383" actId="478"/>
        <pc:sldMkLst>
          <pc:docMk/>
          <pc:sldMk cId="457512831" sldId="276"/>
        </pc:sldMkLst>
        <pc:spChg chg="del">
          <ac:chgData name="Vu Ngoc" userId="fffb6e34-3192-4eae-9516-df7d5337df8e" providerId="ADAL" clId="{9F8D2B55-A17A-4D83-8AD0-03E24E397182}" dt="2024-01-02T12:43:33.795" v="383" actId="478"/>
          <ac:spMkLst>
            <pc:docMk/>
            <pc:sldMk cId="457512831" sldId="276"/>
            <ac:spMk id="6" creationId="{7DF0F6A3-2FD2-4BA8-9E69-CA56553AFAB3}"/>
          </ac:spMkLst>
        </pc:spChg>
      </pc:sldChg>
      <pc:sldChg chg="addSp delSp modSp mod ord delAnim modAnim">
        <pc:chgData name="Vu Ngoc" userId="fffb6e34-3192-4eae-9516-df7d5337df8e" providerId="ADAL" clId="{9F8D2B55-A17A-4D83-8AD0-03E24E397182}" dt="2024-01-02T12:47:55.530" v="395"/>
        <pc:sldMkLst>
          <pc:docMk/>
          <pc:sldMk cId="4018948906" sldId="277"/>
        </pc:sldMkLst>
        <pc:spChg chg="del">
          <ac:chgData name="Vu Ngoc" userId="fffb6e34-3192-4eae-9516-df7d5337df8e" providerId="ADAL" clId="{9F8D2B55-A17A-4D83-8AD0-03E24E397182}" dt="2024-01-02T12:27:38.718" v="148" actId="478"/>
          <ac:spMkLst>
            <pc:docMk/>
            <pc:sldMk cId="4018948906" sldId="277"/>
            <ac:spMk id="2" creationId="{00000000-0000-0000-0000-000000000000}"/>
          </ac:spMkLst>
        </pc:spChg>
        <pc:spChg chg="add mod">
          <ac:chgData name="Vu Ngoc" userId="fffb6e34-3192-4eae-9516-df7d5337df8e" providerId="ADAL" clId="{9F8D2B55-A17A-4D83-8AD0-03E24E397182}" dt="2024-01-02T12:36:02.782" v="251" actId="122"/>
          <ac:spMkLst>
            <pc:docMk/>
            <pc:sldMk cId="4018948906" sldId="277"/>
            <ac:spMk id="32" creationId="{E4FD93A1-C887-45AE-B2D5-96C0D522F7EB}"/>
          </ac:spMkLst>
        </pc:spChg>
      </pc:sldChg>
      <pc:sldChg chg="addSp delSp modSp mod ord delAnim modAnim">
        <pc:chgData name="Vu Ngoc" userId="fffb6e34-3192-4eae-9516-df7d5337df8e" providerId="ADAL" clId="{9F8D2B55-A17A-4D83-8AD0-03E24E397182}" dt="2024-01-02T13:05:27.207" v="624" actId="20577"/>
        <pc:sldMkLst>
          <pc:docMk/>
          <pc:sldMk cId="1176125967" sldId="278"/>
        </pc:sldMkLst>
        <pc:spChg chg="del mod">
          <ac:chgData name="Vu Ngoc" userId="fffb6e34-3192-4eae-9516-df7d5337df8e" providerId="ADAL" clId="{9F8D2B55-A17A-4D83-8AD0-03E24E397182}" dt="2024-01-02T12:34:32.796" v="247" actId="21"/>
          <ac:spMkLst>
            <pc:docMk/>
            <pc:sldMk cId="1176125967" sldId="278"/>
            <ac:spMk id="2" creationId="{00000000-0000-0000-0000-000000000000}"/>
          </ac:spMkLst>
        </pc:spChg>
        <pc:spChg chg="add mod">
          <ac:chgData name="Vu Ngoc" userId="fffb6e34-3192-4eae-9516-df7d5337df8e" providerId="ADAL" clId="{9F8D2B55-A17A-4D83-8AD0-03E24E397182}" dt="2024-01-02T13:05:27.207" v="624" actId="20577"/>
          <ac:spMkLst>
            <pc:docMk/>
            <pc:sldMk cId="1176125967" sldId="278"/>
            <ac:spMk id="32" creationId="{40748BE5-C02E-4815-99C5-1E1AAE6DDE8E}"/>
          </ac:spMkLst>
        </pc:spChg>
      </pc:sldChg>
      <pc:sldChg chg="del">
        <pc:chgData name="Vu Ngoc" userId="fffb6e34-3192-4eae-9516-df7d5337df8e" providerId="ADAL" clId="{9F8D2B55-A17A-4D83-8AD0-03E24E397182}" dt="2024-01-02T12:43:24.115" v="380" actId="47"/>
        <pc:sldMkLst>
          <pc:docMk/>
          <pc:sldMk cId="2616994733" sldId="279"/>
        </pc:sldMkLst>
      </pc:sldChg>
      <pc:sldChg chg="del">
        <pc:chgData name="Vu Ngoc" userId="fffb6e34-3192-4eae-9516-df7d5337df8e" providerId="ADAL" clId="{9F8D2B55-A17A-4D83-8AD0-03E24E397182}" dt="2024-01-02T12:43:25.184" v="381" actId="47"/>
        <pc:sldMkLst>
          <pc:docMk/>
          <pc:sldMk cId="1168375910" sldId="280"/>
        </pc:sldMkLst>
      </pc:sldChg>
      <pc:sldChg chg="addSp delSp modSp mod">
        <pc:chgData name="Vu Ngoc" userId="fffb6e34-3192-4eae-9516-df7d5337df8e" providerId="ADAL" clId="{9F8D2B55-A17A-4D83-8AD0-03E24E397182}" dt="2024-01-02T12:50:43.045" v="466" actId="14100"/>
        <pc:sldMkLst>
          <pc:docMk/>
          <pc:sldMk cId="446742379" sldId="282"/>
        </pc:sldMkLst>
        <pc:spChg chg="add del mod">
          <ac:chgData name="Vu Ngoc" userId="fffb6e34-3192-4eae-9516-df7d5337df8e" providerId="ADAL" clId="{9F8D2B55-A17A-4D83-8AD0-03E24E397182}" dt="2024-01-02T12:50:31.615" v="464" actId="1076"/>
          <ac:spMkLst>
            <pc:docMk/>
            <pc:sldMk cId="446742379" sldId="282"/>
            <ac:spMk id="6" creationId="{5653AFDE-3B13-4937-A52C-0B53A87BCFE4}"/>
          </ac:spMkLst>
        </pc:spChg>
        <pc:spChg chg="mod">
          <ac:chgData name="Vu Ngoc" userId="fffb6e34-3192-4eae-9516-df7d5337df8e" providerId="ADAL" clId="{9F8D2B55-A17A-4D83-8AD0-03E24E397182}" dt="2024-01-02T12:50:43.045" v="466" actId="14100"/>
          <ac:spMkLst>
            <pc:docMk/>
            <pc:sldMk cId="446742379" sldId="282"/>
            <ac:spMk id="9" creationId="{53F6A3DE-10A6-4F69-B9DF-D5994DE089EE}"/>
          </ac:spMkLst>
        </pc:spChg>
      </pc:sldChg>
      <pc:sldChg chg="add ord">
        <pc:chgData name="Vu Ngoc" userId="fffb6e34-3192-4eae-9516-df7d5337df8e" providerId="ADAL" clId="{9F8D2B55-A17A-4D83-8AD0-03E24E397182}" dt="2024-01-02T12:39:22.008" v="301"/>
        <pc:sldMkLst>
          <pc:docMk/>
          <pc:sldMk cId="2668719775" sldId="283"/>
        </pc:sldMkLst>
      </pc:sldChg>
      <pc:sldChg chg="add del">
        <pc:chgData name="Vu Ngoc" userId="fffb6e34-3192-4eae-9516-df7d5337df8e" providerId="ADAL" clId="{9F8D2B55-A17A-4D83-8AD0-03E24E397182}" dt="2024-01-02T12:24:35.410" v="108" actId="47"/>
        <pc:sldMkLst>
          <pc:docMk/>
          <pc:sldMk cId="1650672001" sldId="284"/>
        </pc:sldMkLst>
      </pc:sldChg>
      <pc:sldChg chg="add del">
        <pc:chgData name="Vu Ngoc" userId="fffb6e34-3192-4eae-9516-df7d5337df8e" providerId="ADAL" clId="{9F8D2B55-A17A-4D83-8AD0-03E24E397182}" dt="2024-01-02T12:43:21.533" v="378" actId="47"/>
        <pc:sldMkLst>
          <pc:docMk/>
          <pc:sldMk cId="4001114831" sldId="284"/>
        </pc:sldMkLst>
      </pc:sldChg>
      <pc:sldChg chg="addSp delSp modSp add mod ord delAnim modAnim">
        <pc:chgData name="Vu Ngoc" userId="fffb6e34-3192-4eae-9516-df7d5337df8e" providerId="ADAL" clId="{9F8D2B55-A17A-4D83-8AD0-03E24E397182}" dt="2024-01-02T12:48:33.544" v="398"/>
        <pc:sldMkLst>
          <pc:docMk/>
          <pc:sldMk cId="20093987" sldId="285"/>
        </pc:sldMkLst>
        <pc:spChg chg="del mod">
          <ac:chgData name="Vu Ngoc" userId="fffb6e34-3192-4eae-9516-df7d5337df8e" providerId="ADAL" clId="{9F8D2B55-A17A-4D83-8AD0-03E24E397182}" dt="2024-01-02T12:30:40.247" v="207" actId="21"/>
          <ac:spMkLst>
            <pc:docMk/>
            <pc:sldMk cId="20093987" sldId="285"/>
            <ac:spMk id="2" creationId="{00000000-0000-0000-0000-000000000000}"/>
          </ac:spMkLst>
        </pc:spChg>
        <pc:spChg chg="add mod">
          <ac:chgData name="Vu Ngoc" userId="fffb6e34-3192-4eae-9516-df7d5337df8e" providerId="ADAL" clId="{9F8D2B55-A17A-4D83-8AD0-03E24E397182}" dt="2024-01-02T12:30:34.835" v="206" actId="20577"/>
          <ac:spMkLst>
            <pc:docMk/>
            <pc:sldMk cId="20093987" sldId="285"/>
            <ac:spMk id="32" creationId="{6B6B8C22-6769-42F3-A6D0-576DCC4880A8}"/>
          </ac:spMkLst>
        </pc:spChg>
      </pc:sldChg>
      <pc:sldChg chg="add del">
        <pc:chgData name="Vu Ngoc" userId="fffb6e34-3192-4eae-9516-df7d5337df8e" providerId="ADAL" clId="{9F8D2B55-A17A-4D83-8AD0-03E24E397182}" dt="2024-01-02T12:43:22.974" v="379" actId="47"/>
        <pc:sldMkLst>
          <pc:docMk/>
          <pc:sldMk cId="928817131" sldId="286"/>
        </pc:sldMkLst>
      </pc:sldChg>
      <pc:sldChg chg="modSp add ord">
        <pc:chgData name="Vu Ngoc" userId="fffb6e34-3192-4eae-9516-df7d5337df8e" providerId="ADAL" clId="{9F8D2B55-A17A-4D83-8AD0-03E24E397182}" dt="2024-01-02T13:00:49.217" v="622"/>
        <pc:sldMkLst>
          <pc:docMk/>
          <pc:sldMk cId="2836230331" sldId="287"/>
        </pc:sldMkLst>
        <pc:spChg chg="mod">
          <ac:chgData name="Vu Ngoc" userId="fffb6e34-3192-4eae-9516-df7d5337df8e" providerId="ADAL" clId="{9F8D2B55-A17A-4D83-8AD0-03E24E397182}" dt="2024-01-02T12:43:19.989" v="377"/>
          <ac:spMkLst>
            <pc:docMk/>
            <pc:sldMk cId="2836230331" sldId="287"/>
            <ac:spMk id="4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2:43:09.153" v="373"/>
          <ac:spMkLst>
            <pc:docMk/>
            <pc:sldMk cId="2836230331" sldId="287"/>
            <ac:spMk id="30" creationId="{65834C9D-F3E8-4C9D-88EF-3B698617B448}"/>
          </ac:spMkLst>
        </pc:spChg>
      </pc:sldChg>
      <pc:sldChg chg="add">
        <pc:chgData name="Vu Ngoc" userId="fffb6e34-3192-4eae-9516-df7d5337df8e" providerId="ADAL" clId="{9F8D2B55-A17A-4D83-8AD0-03E24E397182}" dt="2024-01-02T12:43:29.805" v="382" actId="2890"/>
        <pc:sldMkLst>
          <pc:docMk/>
          <pc:sldMk cId="1221463326" sldId="288"/>
        </pc:sldMkLst>
      </pc:sldChg>
      <pc:sldChg chg="modSp add mod ord">
        <pc:chgData name="Vu Ngoc" userId="fffb6e34-3192-4eae-9516-df7d5337df8e" providerId="ADAL" clId="{9F8D2B55-A17A-4D83-8AD0-03E24E397182}" dt="2024-01-02T13:07:06.633" v="627" actId="207"/>
        <pc:sldMkLst>
          <pc:docMk/>
          <pc:sldMk cId="1614245123" sldId="289"/>
        </pc:sldMkLst>
        <pc:spChg chg="mod">
          <ac:chgData name="Vu Ngoc" userId="fffb6e34-3192-4eae-9516-df7d5337df8e" providerId="ADAL" clId="{9F8D2B55-A17A-4D83-8AD0-03E24E397182}" dt="2024-01-02T12:59:46.467" v="619" actId="20577"/>
          <ac:spMkLst>
            <pc:docMk/>
            <pc:sldMk cId="1614245123" sldId="289"/>
            <ac:spMk id="2" creationId="{00000000-0000-0000-0000-000000000000}"/>
          </ac:spMkLst>
        </pc:spChg>
        <pc:spChg chg="mod">
          <ac:chgData name="Vu Ngoc" userId="fffb6e34-3192-4eae-9516-df7d5337df8e" providerId="ADAL" clId="{9F8D2B55-A17A-4D83-8AD0-03E24E397182}" dt="2024-01-02T13:07:06.633" v="627" actId="207"/>
          <ac:spMkLst>
            <pc:docMk/>
            <pc:sldMk cId="1614245123" sldId="289"/>
            <ac:spMk id="5" creationId="{252480D2-E35C-45DF-9F63-029B978FACB8}"/>
          </ac:spMkLst>
        </pc:spChg>
      </pc:sldChg>
    </pc:docChg>
  </pc:docChgLst>
  <pc:docChgLst>
    <pc:chgData name="Vu Ngoc" userId="fffb6e34-3192-4eae-9516-df7d5337df8e" providerId="ADAL" clId="{A57BE6C6-C696-4AF5-BD06-0C4504846C23}"/>
    <pc:docChg chg="undo custSel addSld delSld modSld sldOrd delMainMaster">
      <pc:chgData name="Vu Ngoc" userId="fffb6e34-3192-4eae-9516-df7d5337df8e" providerId="ADAL" clId="{A57BE6C6-C696-4AF5-BD06-0C4504846C23}" dt="2024-01-01T08:42:14.941" v="1321" actId="1076"/>
      <pc:docMkLst>
        <pc:docMk/>
      </pc:docMkLst>
      <pc:sldChg chg="delSp modSp del mod ord setBg delAnim modAnim">
        <pc:chgData name="Vu Ngoc" userId="fffb6e34-3192-4eae-9516-df7d5337df8e" providerId="ADAL" clId="{A57BE6C6-C696-4AF5-BD06-0C4504846C23}" dt="2024-01-01T07:11:40.247" v="454" actId="47"/>
        <pc:sldMkLst>
          <pc:docMk/>
          <pc:sldMk cId="3537015432" sldId="256"/>
        </pc:sldMkLst>
        <pc:spChg chg="del mod">
          <ac:chgData name="Vu Ngoc" userId="fffb6e34-3192-4eae-9516-df7d5337df8e" providerId="ADAL" clId="{A57BE6C6-C696-4AF5-BD06-0C4504846C23}" dt="2024-01-01T05:45:21.948" v="253" actId="478"/>
          <ac:spMkLst>
            <pc:docMk/>
            <pc:sldMk cId="3537015432" sldId="256"/>
            <ac:spMk id="12" creationId="{00000000-0000-0000-0000-000000000000}"/>
          </ac:spMkLst>
        </pc:spChg>
        <pc:picChg chg="del">
          <ac:chgData name="Vu Ngoc" userId="fffb6e34-3192-4eae-9516-df7d5337df8e" providerId="ADAL" clId="{A57BE6C6-C696-4AF5-BD06-0C4504846C23}" dt="2024-01-01T05:53:16.603" v="268" actId="478"/>
          <ac:picMkLst>
            <pc:docMk/>
            <pc:sldMk cId="3537015432" sldId="256"/>
            <ac:picMk id="4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5:53:19.439" v="269" actId="1076"/>
          <ac:picMkLst>
            <pc:docMk/>
            <pc:sldMk cId="3537015432" sldId="256"/>
            <ac:picMk id="6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5:53:36.674" v="270" actId="1076"/>
          <ac:picMkLst>
            <pc:docMk/>
            <pc:sldMk cId="3537015432" sldId="256"/>
            <ac:picMk id="9" creationId="{00000000-0000-0000-0000-000000000000}"/>
          </ac:picMkLst>
        </pc:picChg>
        <pc:picChg chg="del">
          <ac:chgData name="Vu Ngoc" userId="fffb6e34-3192-4eae-9516-df7d5337df8e" providerId="ADAL" clId="{A57BE6C6-C696-4AF5-BD06-0C4504846C23}" dt="2024-01-01T05:52:51.969" v="266" actId="478"/>
          <ac:picMkLst>
            <pc:docMk/>
            <pc:sldMk cId="3537015432" sldId="256"/>
            <ac:picMk id="10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5:53:03.665" v="267" actId="1076"/>
          <ac:picMkLst>
            <pc:docMk/>
            <pc:sldMk cId="3537015432" sldId="256"/>
            <ac:picMk id="11" creationId="{00000000-0000-0000-0000-000000000000}"/>
          </ac:picMkLst>
        </pc:picChg>
      </pc:sldChg>
      <pc:sldChg chg="addSp delSp modSp del mod ord delAnim modAnim">
        <pc:chgData name="Vu Ngoc" userId="fffb6e34-3192-4eae-9516-df7d5337df8e" providerId="ADAL" clId="{A57BE6C6-C696-4AF5-BD06-0C4504846C23}" dt="2024-01-01T08:21:38.165" v="1043" actId="47"/>
        <pc:sldMkLst>
          <pc:docMk/>
          <pc:sldMk cId="2483617950" sldId="258"/>
        </pc:sldMkLst>
        <pc:spChg chg="add del">
          <ac:chgData name="Vu Ngoc" userId="fffb6e34-3192-4eae-9516-df7d5337df8e" providerId="ADAL" clId="{A57BE6C6-C696-4AF5-BD06-0C4504846C23}" dt="2024-01-01T02:40:39.515" v="251" actId="478"/>
          <ac:spMkLst>
            <pc:docMk/>
            <pc:sldMk cId="2483617950" sldId="258"/>
            <ac:spMk id="2" creationId="{E3A30245-B5D3-4D1E-BBEE-407B98E5742A}"/>
          </ac:spMkLst>
        </pc:spChg>
        <pc:spChg chg="mod">
          <ac:chgData name="Vu Ngoc" userId="fffb6e34-3192-4eae-9516-df7d5337df8e" providerId="ADAL" clId="{A57BE6C6-C696-4AF5-BD06-0C4504846C23}" dt="2024-01-01T02:40:08.554" v="247" actId="113"/>
          <ac:spMkLst>
            <pc:docMk/>
            <pc:sldMk cId="2483617950" sldId="258"/>
            <ac:spMk id="5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25:23.268" v="135" actId="14100"/>
          <ac:spMkLst>
            <pc:docMk/>
            <pc:sldMk cId="2483617950" sldId="258"/>
            <ac:spMk id="6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26:16.539" v="143" actId="14100"/>
          <ac:spMkLst>
            <pc:docMk/>
            <pc:sldMk cId="2483617950" sldId="258"/>
            <ac:spMk id="7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28:21.787" v="204" actId="14100"/>
          <ac:spMkLst>
            <pc:docMk/>
            <pc:sldMk cId="2483617950" sldId="258"/>
            <ac:spMk id="8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28:17.155" v="203" actId="14100"/>
          <ac:spMkLst>
            <pc:docMk/>
            <pc:sldMk cId="2483617950" sldId="258"/>
            <ac:spMk id="9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2:20:06.215" v="59" actId="478"/>
          <ac:spMkLst>
            <pc:docMk/>
            <pc:sldMk cId="2483617950" sldId="258"/>
            <ac:spMk id="10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27:11.114" v="168" actId="207"/>
          <ac:spMkLst>
            <pc:docMk/>
            <pc:sldMk cId="2483617950" sldId="258"/>
            <ac:spMk id="11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2:26:21.956" v="145" actId="478"/>
          <ac:spMkLst>
            <pc:docMk/>
            <pc:sldMk cId="2483617950" sldId="258"/>
            <ac:spMk id="12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2:26:23.869" v="146" actId="478"/>
          <ac:spMkLst>
            <pc:docMk/>
            <pc:sldMk cId="2483617950" sldId="258"/>
            <ac:spMk id="13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2:26:18.780" v="144" actId="478"/>
          <ac:spMkLst>
            <pc:docMk/>
            <pc:sldMk cId="2483617950" sldId="258"/>
            <ac:spMk id="14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40:28.233" v="249" actId="207"/>
          <ac:spMkLst>
            <pc:docMk/>
            <pc:sldMk cId="2483617950" sldId="258"/>
            <ac:spMk id="64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21:19.129" v="74" actId="208"/>
          <ac:spMkLst>
            <pc:docMk/>
            <pc:sldMk cId="2483617950" sldId="258"/>
            <ac:spMk id="66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2:40:23.948" v="248" actId="207"/>
          <ac:spMkLst>
            <pc:docMk/>
            <pc:sldMk cId="2483617950" sldId="258"/>
            <ac:spMk id="67" creationId="{00000000-0000-0000-0000-000000000000}"/>
          </ac:spMkLst>
        </pc:spChg>
        <pc:spChg chg="add mod">
          <ac:chgData name="Vu Ngoc" userId="fffb6e34-3192-4eae-9516-df7d5337df8e" providerId="ADAL" clId="{A57BE6C6-C696-4AF5-BD06-0C4504846C23}" dt="2024-01-01T02:27:07.892" v="167" actId="1076"/>
          <ac:spMkLst>
            <pc:docMk/>
            <pc:sldMk cId="2483617950" sldId="258"/>
            <ac:spMk id="69" creationId="{7238F224-5DFD-4314-8BA2-B9832F92DA1D}"/>
          </ac:spMkLst>
        </pc:spChg>
        <pc:spChg chg="add mod">
          <ac:chgData name="Vu Ngoc" userId="fffb6e34-3192-4eae-9516-df7d5337df8e" providerId="ADAL" clId="{A57BE6C6-C696-4AF5-BD06-0C4504846C23}" dt="2024-01-01T02:27:56.182" v="186" actId="20577"/>
          <ac:spMkLst>
            <pc:docMk/>
            <pc:sldMk cId="2483617950" sldId="258"/>
            <ac:spMk id="70" creationId="{35313E83-6805-42C0-8D64-888C3C437FD5}"/>
          </ac:spMkLst>
        </pc:spChg>
        <pc:spChg chg="add mod">
          <ac:chgData name="Vu Ngoc" userId="fffb6e34-3192-4eae-9516-df7d5337df8e" providerId="ADAL" clId="{A57BE6C6-C696-4AF5-BD06-0C4504846C23}" dt="2024-01-01T02:28:31.187" v="205" actId="1076"/>
          <ac:spMkLst>
            <pc:docMk/>
            <pc:sldMk cId="2483617950" sldId="258"/>
            <ac:spMk id="71" creationId="{62ED9DBE-0701-4FEE-A69D-9398C3FB16D9}"/>
          </ac:spMkLst>
        </pc:spChg>
        <pc:spChg chg="add mod">
          <ac:chgData name="Vu Ngoc" userId="fffb6e34-3192-4eae-9516-df7d5337df8e" providerId="ADAL" clId="{A57BE6C6-C696-4AF5-BD06-0C4504846C23}" dt="2024-01-01T02:38:31.768" v="246" actId="1076"/>
          <ac:spMkLst>
            <pc:docMk/>
            <pc:sldMk cId="2483617950" sldId="258"/>
            <ac:spMk id="72" creationId="{48A835E0-5BAB-4C2E-92F2-F5DA0C61299F}"/>
          </ac:spMkLst>
        </pc:spChg>
        <pc:grpChg chg="mod">
          <ac:chgData name="Vu Ngoc" userId="fffb6e34-3192-4eae-9516-df7d5337df8e" providerId="ADAL" clId="{A57BE6C6-C696-4AF5-BD06-0C4504846C23}" dt="2024-01-01T02:20:43.822" v="68" actId="1076"/>
          <ac:grpSpMkLst>
            <pc:docMk/>
            <pc:sldMk cId="2483617950" sldId="258"/>
            <ac:grpSpMk id="65" creationId="{00000000-0000-0000-0000-000000000000}"/>
          </ac:grpSpMkLst>
        </pc:grpChg>
        <pc:picChg chg="mod">
          <ac:chgData name="Vu Ngoc" userId="fffb6e34-3192-4eae-9516-df7d5337df8e" providerId="ADAL" clId="{A57BE6C6-C696-4AF5-BD06-0C4504846C23}" dt="2024-01-01T02:37:57.416" v="242" actId="14100"/>
          <ac:picMkLst>
            <pc:docMk/>
            <pc:sldMk cId="2483617950" sldId="258"/>
            <ac:picMk id="15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2:37:51.024" v="241" actId="1076"/>
          <ac:picMkLst>
            <pc:docMk/>
            <pc:sldMk cId="2483617950" sldId="258"/>
            <ac:picMk id="16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2:27:03.275" v="166" actId="14100"/>
          <ac:picMkLst>
            <pc:docMk/>
            <pc:sldMk cId="2483617950" sldId="258"/>
            <ac:picMk id="17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2:26:59.771" v="165" actId="1076"/>
          <ac:picMkLst>
            <pc:docMk/>
            <pc:sldMk cId="2483617950" sldId="258"/>
            <ac:picMk id="18" creationId="{00000000-0000-0000-0000-000000000000}"/>
          </ac:picMkLst>
        </pc:picChg>
        <pc:picChg chg="mod">
          <ac:chgData name="Vu Ngoc" userId="fffb6e34-3192-4eae-9516-df7d5337df8e" providerId="ADAL" clId="{A57BE6C6-C696-4AF5-BD06-0C4504846C23}" dt="2024-01-01T02:26:06.028" v="141" actId="14100"/>
          <ac:picMkLst>
            <pc:docMk/>
            <pc:sldMk cId="2483617950" sldId="258"/>
            <ac:picMk id="20" creationId="{00000000-0000-0000-0000-000000000000}"/>
          </ac:picMkLst>
        </pc:picChg>
        <pc:picChg chg="del">
          <ac:chgData name="Vu Ngoc" userId="fffb6e34-3192-4eae-9516-df7d5337df8e" providerId="ADAL" clId="{A57BE6C6-C696-4AF5-BD06-0C4504846C23}" dt="2024-01-01T02:33:24.637" v="226" actId="478"/>
          <ac:picMkLst>
            <pc:docMk/>
            <pc:sldMk cId="2483617950" sldId="258"/>
            <ac:picMk id="21" creationId="{00000000-0000-0000-0000-000000000000}"/>
          </ac:picMkLst>
        </pc:picChg>
        <pc:picChg chg="del">
          <ac:chgData name="Vu Ngoc" userId="fffb6e34-3192-4eae-9516-df7d5337df8e" providerId="ADAL" clId="{A57BE6C6-C696-4AF5-BD06-0C4504846C23}" dt="2024-01-01T02:33:22.671" v="225" actId="478"/>
          <ac:picMkLst>
            <pc:docMk/>
            <pc:sldMk cId="2483617950" sldId="258"/>
            <ac:picMk id="22" creationId="{00000000-0000-0000-0000-000000000000}"/>
          </ac:picMkLst>
        </pc:picChg>
        <pc:picChg chg="del">
          <ac:chgData name="Vu Ngoc" userId="fffb6e34-3192-4eae-9516-df7d5337df8e" providerId="ADAL" clId="{A57BE6C6-C696-4AF5-BD06-0C4504846C23}" dt="2024-01-01T02:33:12.847" v="223" actId="478"/>
          <ac:picMkLst>
            <pc:docMk/>
            <pc:sldMk cId="2483617950" sldId="258"/>
            <ac:picMk id="23" creationId="{00000000-0000-0000-0000-000000000000}"/>
          </ac:picMkLst>
        </pc:picChg>
        <pc:picChg chg="del">
          <ac:chgData name="Vu Ngoc" userId="fffb6e34-3192-4eae-9516-df7d5337df8e" providerId="ADAL" clId="{A57BE6C6-C696-4AF5-BD06-0C4504846C23}" dt="2024-01-01T02:33:18.330" v="224" actId="478"/>
          <ac:picMkLst>
            <pc:docMk/>
            <pc:sldMk cId="2483617950" sldId="258"/>
            <ac:picMk id="24" creationId="{00000000-0000-0000-0000-000000000000}"/>
          </ac:picMkLst>
        </pc:picChg>
        <pc:picChg chg="add mod">
          <ac:chgData name="Vu Ngoc" userId="fffb6e34-3192-4eae-9516-df7d5337df8e" providerId="ADAL" clId="{A57BE6C6-C696-4AF5-BD06-0C4504846C23}" dt="2024-01-01T02:22:00.469" v="80" actId="14100"/>
          <ac:picMkLst>
            <pc:docMk/>
            <pc:sldMk cId="2483617950" sldId="258"/>
            <ac:picMk id="68" creationId="{C82D03AD-FFBF-43EB-A556-3303FFBE9D1D}"/>
          </ac:picMkLst>
        </pc:picChg>
      </pc:sldChg>
      <pc:sldChg chg="addSp delSp modSp mod delAnim modAnim">
        <pc:chgData name="Vu Ngoc" userId="fffb6e34-3192-4eae-9516-df7d5337df8e" providerId="ADAL" clId="{A57BE6C6-C696-4AF5-BD06-0C4504846C23}" dt="2024-01-01T07:11:35.497" v="453" actId="478"/>
        <pc:sldMkLst>
          <pc:docMk/>
          <pc:sldMk cId="4241752663" sldId="259"/>
        </pc:sldMkLst>
        <pc:spChg chg="del mod">
          <ac:chgData name="Vu Ngoc" userId="fffb6e34-3192-4eae-9516-df7d5337df8e" providerId="ADAL" clId="{A57BE6C6-C696-4AF5-BD06-0C4504846C23}" dt="2024-01-01T02:14:37.465" v="26" actId="478"/>
          <ac:spMkLst>
            <pc:docMk/>
            <pc:sldMk cId="4241752663" sldId="259"/>
            <ac:spMk id="2" creationId="{00000000-0000-0000-0000-000000000000}"/>
          </ac:spMkLst>
        </pc:spChg>
        <pc:spChg chg="del mod">
          <ac:chgData name="Vu Ngoc" userId="fffb6e34-3192-4eae-9516-df7d5337df8e" providerId="ADAL" clId="{A57BE6C6-C696-4AF5-BD06-0C4504846C23}" dt="2024-01-01T02:14:36.254" v="25" actId="478"/>
          <ac:spMkLst>
            <pc:docMk/>
            <pc:sldMk cId="4241752663" sldId="259"/>
            <ac:spMk id="3" creationId="{00000000-0000-0000-0000-000000000000}"/>
          </ac:spMkLst>
        </pc:spChg>
        <pc:spChg chg="add del mod">
          <ac:chgData name="Vu Ngoc" userId="fffb6e34-3192-4eae-9516-df7d5337df8e" providerId="ADAL" clId="{A57BE6C6-C696-4AF5-BD06-0C4504846C23}" dt="2024-01-01T02:17:19.489" v="42" actId="478"/>
          <ac:spMkLst>
            <pc:docMk/>
            <pc:sldMk cId="4241752663" sldId="259"/>
            <ac:spMk id="5" creationId="{D9EF0CBB-2BD4-4C3C-81BA-8B30C8A7E49C}"/>
          </ac:spMkLst>
        </pc:spChg>
        <pc:spChg chg="add del mod">
          <ac:chgData name="Vu Ngoc" userId="fffb6e34-3192-4eae-9516-df7d5337df8e" providerId="ADAL" clId="{A57BE6C6-C696-4AF5-BD06-0C4504846C23}" dt="2024-01-01T07:11:35.497" v="453" actId="478"/>
          <ac:spMkLst>
            <pc:docMk/>
            <pc:sldMk cId="4241752663" sldId="259"/>
            <ac:spMk id="6" creationId="{2EFE3855-D053-4A8C-8CF8-E8CB54A5D1C4}"/>
          </ac:spMkLst>
        </pc:spChg>
      </pc:sldChg>
      <pc:sldChg chg="del">
        <pc:chgData name="Vu Ngoc" userId="fffb6e34-3192-4eae-9516-df7d5337df8e" providerId="ADAL" clId="{A57BE6C6-C696-4AF5-BD06-0C4504846C23}" dt="2024-01-01T08:21:47.128" v="1050" actId="47"/>
        <pc:sldMkLst>
          <pc:docMk/>
          <pc:sldMk cId="1990542099" sldId="260"/>
        </pc:sldMkLst>
      </pc:sldChg>
      <pc:sldChg chg="del">
        <pc:chgData name="Vu Ngoc" userId="fffb6e34-3192-4eae-9516-df7d5337df8e" providerId="ADAL" clId="{A57BE6C6-C696-4AF5-BD06-0C4504846C23}" dt="2024-01-01T08:21:45.206" v="1049" actId="47"/>
        <pc:sldMkLst>
          <pc:docMk/>
          <pc:sldMk cId="1990542099" sldId="261"/>
        </pc:sldMkLst>
      </pc:sldChg>
      <pc:sldChg chg="del">
        <pc:chgData name="Vu Ngoc" userId="fffb6e34-3192-4eae-9516-df7d5337df8e" providerId="ADAL" clId="{A57BE6C6-C696-4AF5-BD06-0C4504846C23}" dt="2024-01-01T08:21:43.925" v="1048" actId="47"/>
        <pc:sldMkLst>
          <pc:docMk/>
          <pc:sldMk cId="1990542099" sldId="262"/>
        </pc:sldMkLst>
      </pc:sldChg>
      <pc:sldChg chg="del">
        <pc:chgData name="Vu Ngoc" userId="fffb6e34-3192-4eae-9516-df7d5337df8e" providerId="ADAL" clId="{A57BE6C6-C696-4AF5-BD06-0C4504846C23}" dt="2024-01-01T08:21:42.856" v="1047" actId="47"/>
        <pc:sldMkLst>
          <pc:docMk/>
          <pc:sldMk cId="1990542099" sldId="263"/>
        </pc:sldMkLst>
      </pc:sldChg>
      <pc:sldChg chg="del">
        <pc:chgData name="Vu Ngoc" userId="fffb6e34-3192-4eae-9516-df7d5337df8e" providerId="ADAL" clId="{A57BE6C6-C696-4AF5-BD06-0C4504846C23}" dt="2024-01-01T08:21:41.809" v="1046" actId="47"/>
        <pc:sldMkLst>
          <pc:docMk/>
          <pc:sldMk cId="1990542099" sldId="264"/>
        </pc:sldMkLst>
      </pc:sldChg>
      <pc:sldChg chg="del">
        <pc:chgData name="Vu Ngoc" userId="fffb6e34-3192-4eae-9516-df7d5337df8e" providerId="ADAL" clId="{A57BE6C6-C696-4AF5-BD06-0C4504846C23}" dt="2024-01-01T08:21:40.590" v="1045" actId="47"/>
        <pc:sldMkLst>
          <pc:docMk/>
          <pc:sldMk cId="1990542099" sldId="265"/>
        </pc:sldMkLst>
      </pc:sldChg>
      <pc:sldChg chg="del">
        <pc:chgData name="Vu Ngoc" userId="fffb6e34-3192-4eae-9516-df7d5337df8e" providerId="ADAL" clId="{A57BE6C6-C696-4AF5-BD06-0C4504846C23}" dt="2024-01-01T08:21:39.372" v="1044" actId="47"/>
        <pc:sldMkLst>
          <pc:docMk/>
          <pc:sldMk cId="1990542099" sldId="266"/>
        </pc:sldMkLst>
      </pc:sldChg>
      <pc:sldChg chg="del">
        <pc:chgData name="Vu Ngoc" userId="fffb6e34-3192-4eae-9516-df7d5337df8e" providerId="ADAL" clId="{A57BE6C6-C696-4AF5-BD06-0C4504846C23}" dt="2024-01-01T08:21:49.382" v="1051" actId="47"/>
        <pc:sldMkLst>
          <pc:docMk/>
          <pc:sldMk cId="1888465897" sldId="267"/>
        </pc:sldMkLst>
      </pc:sldChg>
      <pc:sldChg chg="addSp delSp modSp new mod ord modAnim">
        <pc:chgData name="Vu Ngoc" userId="fffb6e34-3192-4eae-9516-df7d5337df8e" providerId="ADAL" clId="{A57BE6C6-C696-4AF5-BD06-0C4504846C23}" dt="2024-01-01T08:39:16.078" v="1265" actId="1076"/>
        <pc:sldMkLst>
          <pc:docMk/>
          <pc:sldMk cId="1174608214" sldId="268"/>
        </pc:sldMkLst>
        <pc:spChg chg="del mod">
          <ac:chgData name="Vu Ngoc" userId="fffb6e34-3192-4eae-9516-df7d5337df8e" providerId="ADAL" clId="{A57BE6C6-C696-4AF5-BD06-0C4504846C23}" dt="2024-01-01T07:59:29.322" v="738" actId="478"/>
          <ac:spMkLst>
            <pc:docMk/>
            <pc:sldMk cId="1174608214" sldId="268"/>
            <ac:spMk id="2" creationId="{84B7D2C4-AF43-46B0-85EA-1CE3C852CA63}"/>
          </ac:spMkLst>
        </pc:spChg>
        <pc:spChg chg="del">
          <ac:chgData name="Vu Ngoc" userId="fffb6e34-3192-4eae-9516-df7d5337df8e" providerId="ADAL" clId="{A57BE6C6-C696-4AF5-BD06-0C4504846C23}" dt="2024-01-01T07:59:26.996" v="736" actId="478"/>
          <ac:spMkLst>
            <pc:docMk/>
            <pc:sldMk cId="1174608214" sldId="268"/>
            <ac:spMk id="3" creationId="{B3A59670-F6B7-49AF-A28D-4F6E05D181C6}"/>
          </ac:spMkLst>
        </pc:spChg>
        <pc:spChg chg="add mod">
          <ac:chgData name="Vu Ngoc" userId="fffb6e34-3192-4eae-9516-df7d5337df8e" providerId="ADAL" clId="{A57BE6C6-C696-4AF5-BD06-0C4504846C23}" dt="2024-01-01T08:39:16.078" v="1265" actId="1076"/>
          <ac:spMkLst>
            <pc:docMk/>
            <pc:sldMk cId="1174608214" sldId="268"/>
            <ac:spMk id="6" creationId="{386E27BA-DA96-454C-9BEA-F5D142DA7B48}"/>
          </ac:spMkLst>
        </pc:spChg>
        <pc:picChg chg="add mod">
          <ac:chgData name="Vu Ngoc" userId="fffb6e34-3192-4eae-9516-df7d5337df8e" providerId="ADAL" clId="{A57BE6C6-C696-4AF5-BD06-0C4504846C23}" dt="2024-01-01T07:59:37.055" v="740" actId="14100"/>
          <ac:picMkLst>
            <pc:docMk/>
            <pc:sldMk cId="1174608214" sldId="268"/>
            <ac:picMk id="4" creationId="{60E56C2A-82ED-4A42-9AC9-8A544B2167FA}"/>
          </ac:picMkLst>
        </pc:picChg>
        <pc:picChg chg="add mod">
          <ac:chgData name="Vu Ngoc" userId="fffb6e34-3192-4eae-9516-df7d5337df8e" providerId="ADAL" clId="{A57BE6C6-C696-4AF5-BD06-0C4504846C23}" dt="2024-01-01T07:59:22.671" v="735"/>
          <ac:picMkLst>
            <pc:docMk/>
            <pc:sldMk cId="1174608214" sldId="268"/>
            <ac:picMk id="5" creationId="{027F49FA-58D2-4313-98BB-399A452C8071}"/>
          </ac:picMkLst>
        </pc:picChg>
      </pc:sldChg>
      <pc:sldChg chg="addSp delSp modSp add mod ord setBg modAnim">
        <pc:chgData name="Vu Ngoc" userId="fffb6e34-3192-4eae-9516-df7d5337df8e" providerId="ADAL" clId="{A57BE6C6-C696-4AF5-BD06-0C4504846C23}" dt="2024-01-01T07:47:18.775" v="720"/>
        <pc:sldMkLst>
          <pc:docMk/>
          <pc:sldMk cId="583887960" sldId="269"/>
        </pc:sldMkLst>
        <pc:spChg chg="mod">
          <ac:chgData name="Vu Ngoc" userId="fffb6e34-3192-4eae-9516-df7d5337df8e" providerId="ADAL" clId="{A57BE6C6-C696-4AF5-BD06-0C4504846C23}" dt="2024-01-01T07:24:34.173" v="531" actId="1076"/>
          <ac:spMkLst>
            <pc:docMk/>
            <pc:sldMk cId="583887960" sldId="269"/>
            <ac:spMk id="2" creationId="{00000000-0000-0000-0000-000000000000}"/>
          </ac:spMkLst>
        </pc:spChg>
        <pc:spChg chg="del mod">
          <ac:chgData name="Vu Ngoc" userId="fffb6e34-3192-4eae-9516-df7d5337df8e" providerId="ADAL" clId="{A57BE6C6-C696-4AF5-BD06-0C4504846C23}" dt="2024-01-01T07:10:46.145" v="448" actId="478"/>
          <ac:spMkLst>
            <pc:docMk/>
            <pc:sldMk cId="583887960" sldId="269"/>
            <ac:spMk id="3" creationId="{FF70ADC3-1DDC-4276-958F-0AFF53B3BA3B}"/>
          </ac:spMkLst>
        </pc:spChg>
        <pc:spChg chg="mod">
          <ac:chgData name="Vu Ngoc" userId="fffb6e34-3192-4eae-9516-df7d5337df8e" providerId="ADAL" clId="{A57BE6C6-C696-4AF5-BD06-0C4504846C23}" dt="2024-01-01T07:18:53.371" v="485" actId="1582"/>
          <ac:spMkLst>
            <pc:docMk/>
            <pc:sldMk cId="583887960" sldId="269"/>
            <ac:spMk id="4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28:14.410" v="563" actId="478"/>
          <ac:spMkLst>
            <pc:docMk/>
            <pc:sldMk cId="583887960" sldId="269"/>
            <ac:spMk id="5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04:12.014" v="340" actId="478"/>
          <ac:spMkLst>
            <pc:docMk/>
            <pc:sldMk cId="583887960" sldId="269"/>
            <ac:spMk id="6" creationId="{00000000-0000-0000-0000-000000000000}"/>
          </ac:spMkLst>
        </pc:spChg>
        <pc:spChg chg="del mod">
          <ac:chgData name="Vu Ngoc" userId="fffb6e34-3192-4eae-9516-df7d5337df8e" providerId="ADAL" clId="{A57BE6C6-C696-4AF5-BD06-0C4504846C23}" dt="2024-01-01T07:10:48.831" v="449" actId="478"/>
          <ac:spMkLst>
            <pc:docMk/>
            <pc:sldMk cId="583887960" sldId="269"/>
            <ac:spMk id="7" creationId="{C9A67DAE-BD53-4301-8499-625330740DAC}"/>
          </ac:spMkLst>
        </pc:spChg>
        <pc:spChg chg="add mod">
          <ac:chgData name="Vu Ngoc" userId="fffb6e34-3192-4eae-9516-df7d5337df8e" providerId="ADAL" clId="{A57BE6C6-C696-4AF5-BD06-0C4504846C23}" dt="2024-01-01T07:25:47.778" v="547" actId="207"/>
          <ac:spMkLst>
            <pc:docMk/>
            <pc:sldMk cId="583887960" sldId="269"/>
            <ac:spMk id="15" creationId="{E0F3A913-D9CC-4AE1-B96E-10D833C603BA}"/>
          </ac:spMkLst>
        </pc:spChg>
        <pc:spChg chg="add mod">
          <ac:chgData name="Vu Ngoc" userId="fffb6e34-3192-4eae-9516-df7d5337df8e" providerId="ADAL" clId="{A57BE6C6-C696-4AF5-BD06-0C4504846C23}" dt="2024-01-01T07:25:51.008" v="548" actId="207"/>
          <ac:spMkLst>
            <pc:docMk/>
            <pc:sldMk cId="583887960" sldId="269"/>
            <ac:spMk id="16" creationId="{1BBBE98C-FD81-4F94-9251-88B4677327FE}"/>
          </ac:spMkLst>
        </pc:spChg>
        <pc:spChg chg="add mod">
          <ac:chgData name="Vu Ngoc" userId="fffb6e34-3192-4eae-9516-df7d5337df8e" providerId="ADAL" clId="{A57BE6C6-C696-4AF5-BD06-0C4504846C23}" dt="2024-01-01T07:24:37.397" v="532" actId="1076"/>
          <ac:spMkLst>
            <pc:docMk/>
            <pc:sldMk cId="583887960" sldId="269"/>
            <ac:spMk id="17" creationId="{7786E950-41A6-48FA-AA1F-092D8E5B1656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19" creationId="{165B8A98-D288-49D7-A84E-9970EE16A73A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0" creationId="{3BAC4B70-7D58-4498-8F78-82AEC16518DC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1" creationId="{CD21244B-E5E4-4C3D-B8B3-D79A6EABD94C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2" creationId="{77D9FB8B-891A-43B3-9B55-55B6FA181472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3" creationId="{9F90335F-2A71-47AD-8894-93E14F98966C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4" creationId="{F987C0B0-75F1-42BC-A08E-2DA2A5602345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5" creationId="{52296F44-EFDC-4A7C-A6CF-7424E9FE0AB2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6" creationId="{09EF2279-5832-4F9A-B3C3-E7E436FE2A4C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7" creationId="{2742B0F8-6097-4117-8D4F-99EE252C5562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8" creationId="{18BB2BBB-0D20-4EDD-B02B-54B9D9A6DB10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29" creationId="{EF870C6E-2FAC-4494-BA4E-1ACC9351236A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30" creationId="{2CEBA6CD-B2F0-4D98-9D21-E587F9859246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31" creationId="{53ABF467-AC79-465D-BE2F-8174D8C29D56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32" creationId="{47959845-E4E4-4CA3-844D-0976B4552188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33" creationId="{E7178285-0360-467E-AF2A-4D74860D9390}"/>
          </ac:spMkLst>
        </pc:spChg>
        <pc:spChg chg="add mod">
          <ac:chgData name="Vu Ngoc" userId="fffb6e34-3192-4eae-9516-df7d5337df8e" providerId="ADAL" clId="{A57BE6C6-C696-4AF5-BD06-0C4504846C23}" dt="2024-01-01T07:46:19.687" v="716"/>
          <ac:spMkLst>
            <pc:docMk/>
            <pc:sldMk cId="583887960" sldId="269"/>
            <ac:spMk id="34" creationId="{46103FAD-A3E5-45B4-87D6-B3D736A18EA0}"/>
          </ac:spMkLst>
        </pc:spChg>
        <pc:picChg chg="add del mod">
          <ac:chgData name="Vu Ngoc" userId="fffb6e34-3192-4eae-9516-df7d5337df8e" providerId="ADAL" clId="{A57BE6C6-C696-4AF5-BD06-0C4504846C23}" dt="2024-01-01T07:02:19.105" v="331" actId="478"/>
          <ac:picMkLst>
            <pc:docMk/>
            <pc:sldMk cId="583887960" sldId="269"/>
            <ac:picMk id="8" creationId="{B07E5A91-F367-4FBB-AAA7-121E03504C37}"/>
          </ac:picMkLst>
        </pc:picChg>
        <pc:picChg chg="add del mod">
          <ac:chgData name="Vu Ngoc" userId="fffb6e34-3192-4eae-9516-df7d5337df8e" providerId="ADAL" clId="{A57BE6C6-C696-4AF5-BD06-0C4504846C23}" dt="2024-01-01T07:03:05.655" v="334" actId="478"/>
          <ac:picMkLst>
            <pc:docMk/>
            <pc:sldMk cId="583887960" sldId="269"/>
            <ac:picMk id="10" creationId="{E5AD9571-BDB4-4301-AC8E-392571089977}"/>
          </ac:picMkLst>
        </pc:picChg>
        <pc:picChg chg="add mod">
          <ac:chgData name="Vu Ngoc" userId="fffb6e34-3192-4eae-9516-df7d5337df8e" providerId="ADAL" clId="{A57BE6C6-C696-4AF5-BD06-0C4504846C23}" dt="2024-01-01T07:06:15.664" v="355" actId="14100"/>
          <ac:picMkLst>
            <pc:docMk/>
            <pc:sldMk cId="583887960" sldId="269"/>
            <ac:picMk id="12" creationId="{5031D50C-E648-4BC8-9738-7CBEE91BACA2}"/>
          </ac:picMkLst>
        </pc:picChg>
        <pc:picChg chg="add mod">
          <ac:chgData name="Vu Ngoc" userId="fffb6e34-3192-4eae-9516-df7d5337df8e" providerId="ADAL" clId="{A57BE6C6-C696-4AF5-BD06-0C4504846C23}" dt="2024-01-01T07:06:07.504" v="353" actId="14100"/>
          <ac:picMkLst>
            <pc:docMk/>
            <pc:sldMk cId="583887960" sldId="269"/>
            <ac:picMk id="14" creationId="{50C3C982-376F-4344-B9F8-AE59E0265515}"/>
          </ac:picMkLst>
        </pc:picChg>
        <pc:picChg chg="add mod">
          <ac:chgData name="Vu Ngoc" userId="fffb6e34-3192-4eae-9516-df7d5337df8e" providerId="ADAL" clId="{A57BE6C6-C696-4AF5-BD06-0C4504846C23}" dt="2024-01-01T07:46:19.687" v="716"/>
          <ac:picMkLst>
            <pc:docMk/>
            <pc:sldMk cId="583887960" sldId="269"/>
            <ac:picMk id="18" creationId="{E849A74B-B53E-4BE4-9F3A-FD92D5606FEE}"/>
          </ac:picMkLst>
        </pc:picChg>
      </pc:sldChg>
      <pc:sldChg chg="addSp delSp modSp add mod ord setBg modAnim">
        <pc:chgData name="Vu Ngoc" userId="fffb6e34-3192-4eae-9516-df7d5337df8e" providerId="ADAL" clId="{A57BE6C6-C696-4AF5-BD06-0C4504846C23}" dt="2024-01-01T07:47:24.567" v="721"/>
        <pc:sldMkLst>
          <pc:docMk/>
          <pc:sldMk cId="1439521884" sldId="270"/>
        </pc:sldMkLst>
        <pc:spChg chg="mod">
          <ac:chgData name="Vu Ngoc" userId="fffb6e34-3192-4eae-9516-df7d5337df8e" providerId="ADAL" clId="{A57BE6C6-C696-4AF5-BD06-0C4504846C23}" dt="2024-01-01T07:35:48.933" v="625" actId="207"/>
          <ac:spMkLst>
            <pc:docMk/>
            <pc:sldMk cId="1439521884" sldId="270"/>
            <ac:spMk id="2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7:25:38.438" v="545" actId="207"/>
          <ac:spMkLst>
            <pc:docMk/>
            <pc:sldMk cId="1439521884" sldId="270"/>
            <ac:spMk id="3" creationId="{FF70ADC3-1DDC-4276-958F-0AFF53B3BA3B}"/>
          </ac:spMkLst>
        </pc:spChg>
        <pc:spChg chg="mod">
          <ac:chgData name="Vu Ngoc" userId="fffb6e34-3192-4eae-9516-df7d5337df8e" providerId="ADAL" clId="{A57BE6C6-C696-4AF5-BD06-0C4504846C23}" dt="2024-01-01T07:18:43.480" v="484" actId="1582"/>
          <ac:spMkLst>
            <pc:docMk/>
            <pc:sldMk cId="1439521884" sldId="270"/>
            <ac:spMk id="4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28:17.024" v="564" actId="478"/>
          <ac:spMkLst>
            <pc:docMk/>
            <pc:sldMk cId="1439521884" sldId="270"/>
            <ac:spMk id="5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06:33.800" v="356" actId="478"/>
          <ac:spMkLst>
            <pc:docMk/>
            <pc:sldMk cId="1439521884" sldId="270"/>
            <ac:spMk id="6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7:25:42.032" v="546" actId="207"/>
          <ac:spMkLst>
            <pc:docMk/>
            <pc:sldMk cId="1439521884" sldId="270"/>
            <ac:spMk id="9" creationId="{D56354A8-5E1B-4E41-9B0A-4FC48E90D1DC}"/>
          </ac:spMkLst>
        </pc:spChg>
        <pc:spChg chg="add mod">
          <ac:chgData name="Vu Ngoc" userId="fffb6e34-3192-4eae-9516-df7d5337df8e" providerId="ADAL" clId="{A57BE6C6-C696-4AF5-BD06-0C4504846C23}" dt="2024-01-01T07:24:08.759" v="524" actId="1076"/>
          <ac:spMkLst>
            <pc:docMk/>
            <pc:sldMk cId="1439521884" sldId="270"/>
            <ac:spMk id="11" creationId="{2F2BCB80-9E72-4824-9964-966F5298E2CB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3" creationId="{81812DE0-A2C2-4F8B-AA10-7D99DDED95C0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4" creationId="{AF0FF885-C05A-4EFD-8ECA-38F4D64BF5EF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5" creationId="{95095255-3C02-4222-829F-1C357ADD4DF0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6" creationId="{70510D2D-F812-4E0F-B914-68033F3573DC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7" creationId="{3A4BAD9A-56DB-4EBC-B020-7BF964B13F60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8" creationId="{7B2E6ABF-7534-43EA-B0EB-7137B0D1FAC0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19" creationId="{7B0DED43-3AA9-48C5-B3AB-42215F6AAA5E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0" creationId="{6C80D39F-B67E-48D4-8AB5-DB316D8A6DFA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1" creationId="{AA5516E2-5CDA-442B-9D8E-9C674A81AD6F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2" creationId="{C697CA2C-0AE3-49C5-87E2-334B68BFBBEA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3" creationId="{C51A6CC5-6BFD-44F5-B1CA-A81B4C7495B5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4" creationId="{B6C21012-7882-469B-A3AE-B8245B725AEE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5" creationId="{43A2FE7B-E31A-49E7-941A-34355372414F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6" creationId="{CCBAD399-FD3F-4414-B845-5FF69469AC83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7" creationId="{BFB65F1B-ECFD-4261-9832-2D88D194B952}"/>
          </ac:spMkLst>
        </pc:spChg>
        <pc:spChg chg="add mod">
          <ac:chgData name="Vu Ngoc" userId="fffb6e34-3192-4eae-9516-df7d5337df8e" providerId="ADAL" clId="{A57BE6C6-C696-4AF5-BD06-0C4504846C23}" dt="2024-01-01T07:46:16.765" v="715"/>
          <ac:spMkLst>
            <pc:docMk/>
            <pc:sldMk cId="1439521884" sldId="270"/>
            <ac:spMk id="28" creationId="{8056CB60-5317-4C86-A56E-EBDEFEA0B265}"/>
          </ac:spMkLst>
        </pc:spChg>
        <pc:picChg chg="add mod">
          <ac:chgData name="Vu Ngoc" userId="fffb6e34-3192-4eae-9516-df7d5337df8e" providerId="ADAL" clId="{A57BE6C6-C696-4AF5-BD06-0C4504846C23}" dt="2024-01-01T07:06:35.163" v="357"/>
          <ac:picMkLst>
            <pc:docMk/>
            <pc:sldMk cId="1439521884" sldId="270"/>
            <ac:picMk id="8" creationId="{1316DF29-6CA0-4262-9F27-5DFA606EB11D}"/>
          </ac:picMkLst>
        </pc:picChg>
        <pc:picChg chg="add mod">
          <ac:chgData name="Vu Ngoc" userId="fffb6e34-3192-4eae-9516-df7d5337df8e" providerId="ADAL" clId="{A57BE6C6-C696-4AF5-BD06-0C4504846C23}" dt="2024-01-01T07:06:35.163" v="357"/>
          <ac:picMkLst>
            <pc:docMk/>
            <pc:sldMk cId="1439521884" sldId="270"/>
            <ac:picMk id="10" creationId="{89E85EC7-19CF-4FAE-9DA0-639E199E65C6}"/>
          </ac:picMkLst>
        </pc:picChg>
        <pc:picChg chg="add mod">
          <ac:chgData name="Vu Ngoc" userId="fffb6e34-3192-4eae-9516-df7d5337df8e" providerId="ADAL" clId="{A57BE6C6-C696-4AF5-BD06-0C4504846C23}" dt="2024-01-01T07:46:16.765" v="715"/>
          <ac:picMkLst>
            <pc:docMk/>
            <pc:sldMk cId="1439521884" sldId="270"/>
            <ac:picMk id="12" creationId="{EA221742-7ED0-4AAE-B261-E2AFE23A07C1}"/>
          </ac:picMkLst>
        </pc:picChg>
      </pc:sldChg>
      <pc:sldChg chg="addSp delSp modSp add mod ord setBg modAnim">
        <pc:chgData name="Vu Ngoc" userId="fffb6e34-3192-4eae-9516-df7d5337df8e" providerId="ADAL" clId="{A57BE6C6-C696-4AF5-BD06-0C4504846C23}" dt="2024-01-01T07:47:29.498" v="722"/>
        <pc:sldMkLst>
          <pc:docMk/>
          <pc:sldMk cId="2194041808" sldId="271"/>
        </pc:sldMkLst>
        <pc:spChg chg="mod">
          <ac:chgData name="Vu Ngoc" userId="fffb6e34-3192-4eae-9516-df7d5337df8e" providerId="ADAL" clId="{A57BE6C6-C696-4AF5-BD06-0C4504846C23}" dt="2024-01-01T07:35:43.037" v="624" actId="207"/>
          <ac:spMkLst>
            <pc:docMk/>
            <pc:sldMk cId="2194041808" sldId="271"/>
            <ac:spMk id="2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7:19:07.746" v="487"/>
          <ac:spMkLst>
            <pc:docMk/>
            <pc:sldMk cId="2194041808" sldId="271"/>
            <ac:spMk id="4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28:19.485" v="565" actId="478"/>
          <ac:spMkLst>
            <pc:docMk/>
            <pc:sldMk cId="2194041808" sldId="271"/>
            <ac:spMk id="5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7:25:28.682" v="543" actId="207"/>
          <ac:spMkLst>
            <pc:docMk/>
            <pc:sldMk cId="2194041808" sldId="271"/>
            <ac:spMk id="10" creationId="{D5BB39E9-83EA-4E5F-9C08-07E03D315150}"/>
          </ac:spMkLst>
        </pc:spChg>
        <pc:spChg chg="mod">
          <ac:chgData name="Vu Ngoc" userId="fffb6e34-3192-4eae-9516-df7d5337df8e" providerId="ADAL" clId="{A57BE6C6-C696-4AF5-BD06-0C4504846C23}" dt="2024-01-01T07:25:32.337" v="544" actId="207"/>
          <ac:spMkLst>
            <pc:docMk/>
            <pc:sldMk cId="2194041808" sldId="271"/>
            <ac:spMk id="11" creationId="{AD5DB790-E885-438D-8D6C-569128AEC214}"/>
          </ac:spMkLst>
        </pc:spChg>
        <pc:spChg chg="add mod">
          <ac:chgData name="Vu Ngoc" userId="fffb6e34-3192-4eae-9516-df7d5337df8e" providerId="ADAL" clId="{A57BE6C6-C696-4AF5-BD06-0C4504846C23}" dt="2024-01-01T07:24:29.165" v="530" actId="1076"/>
          <ac:spMkLst>
            <pc:docMk/>
            <pc:sldMk cId="2194041808" sldId="271"/>
            <ac:spMk id="12" creationId="{A23B9B2A-77BF-4CEA-BC3D-0A24BA8365B3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14" creationId="{60F3D313-4A39-4485-B290-A4280CA6994A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15" creationId="{634F8EFD-02C7-409E-8904-7AA3FC225059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16" creationId="{A72DDCD4-2353-4060-9D34-2929A42174E0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17" creationId="{DA7A7E8C-09F4-4B0F-BC37-B1EF40FD834B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18" creationId="{3357A361-314D-4225-948C-204D96D87F77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19" creationId="{A0CD6E76-083E-44CB-9EFB-FE190E51869E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0" creationId="{25B929D0-7718-46F0-A402-2DE8A806D658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1" creationId="{1F544BAA-2CF6-492B-A54E-4C1CAA6D7BFE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2" creationId="{9504C2EF-5504-4826-A6F7-E9CB0F682A1E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3" creationId="{A43E8F34-22A3-4BBD-AC02-5754142F68E5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4" creationId="{E9327B5D-E2CA-43B0-8897-E43E516432BD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5" creationId="{5FEC0C68-1E68-49F2-BE93-50D1D1AF9E1C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6" creationId="{74BC740F-525B-4C20-9891-CFAD95EDAD6D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7" creationId="{2E1A7D33-0465-4FC0-9390-8C907619097D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8" creationId="{F34129E2-41FB-48EE-AA41-F8714ABDDDAA}"/>
          </ac:spMkLst>
        </pc:spChg>
        <pc:spChg chg="add mod">
          <ac:chgData name="Vu Ngoc" userId="fffb6e34-3192-4eae-9516-df7d5337df8e" providerId="ADAL" clId="{A57BE6C6-C696-4AF5-BD06-0C4504846C23}" dt="2024-01-01T07:46:12.873" v="714"/>
          <ac:spMkLst>
            <pc:docMk/>
            <pc:sldMk cId="2194041808" sldId="271"/>
            <ac:spMk id="29" creationId="{8BF59273-6EC9-4CD9-82C4-3B5C559CA64E}"/>
          </ac:spMkLst>
        </pc:spChg>
        <pc:picChg chg="add mod">
          <ac:chgData name="Vu Ngoc" userId="fffb6e34-3192-4eae-9516-df7d5337df8e" providerId="ADAL" clId="{A57BE6C6-C696-4AF5-BD06-0C4504846C23}" dt="2024-01-01T07:06:59.994" v="362"/>
          <ac:picMkLst>
            <pc:docMk/>
            <pc:sldMk cId="2194041808" sldId="271"/>
            <ac:picMk id="8" creationId="{EF63D255-4FA0-4718-B195-B13498B51C7F}"/>
          </ac:picMkLst>
        </pc:picChg>
        <pc:picChg chg="add mod">
          <ac:chgData name="Vu Ngoc" userId="fffb6e34-3192-4eae-9516-df7d5337df8e" providerId="ADAL" clId="{A57BE6C6-C696-4AF5-BD06-0C4504846C23}" dt="2024-01-01T07:06:59.994" v="362"/>
          <ac:picMkLst>
            <pc:docMk/>
            <pc:sldMk cId="2194041808" sldId="271"/>
            <ac:picMk id="9" creationId="{B3F03106-799D-4477-AC54-491655BDB51D}"/>
          </ac:picMkLst>
        </pc:picChg>
        <pc:picChg chg="add mod">
          <ac:chgData name="Vu Ngoc" userId="fffb6e34-3192-4eae-9516-df7d5337df8e" providerId="ADAL" clId="{A57BE6C6-C696-4AF5-BD06-0C4504846C23}" dt="2024-01-01T07:46:12.873" v="714"/>
          <ac:picMkLst>
            <pc:docMk/>
            <pc:sldMk cId="2194041808" sldId="271"/>
            <ac:picMk id="13" creationId="{454E0CE9-A044-4285-9AD1-92D9CCCA08CC}"/>
          </ac:picMkLst>
        </pc:picChg>
      </pc:sldChg>
      <pc:sldChg chg="addSp delSp modSp add mod ord setBg delAnim modAnim">
        <pc:chgData name="Vu Ngoc" userId="fffb6e34-3192-4eae-9516-df7d5337df8e" providerId="ADAL" clId="{A57BE6C6-C696-4AF5-BD06-0C4504846C23}" dt="2024-01-01T07:47:35.371" v="723"/>
        <pc:sldMkLst>
          <pc:docMk/>
          <pc:sldMk cId="1552771788" sldId="272"/>
        </pc:sldMkLst>
        <pc:spChg chg="mod">
          <ac:chgData name="Vu Ngoc" userId="fffb6e34-3192-4eae-9516-df7d5337df8e" providerId="ADAL" clId="{A57BE6C6-C696-4AF5-BD06-0C4504846C23}" dt="2024-01-01T07:35:37.103" v="623" actId="207"/>
          <ac:spMkLst>
            <pc:docMk/>
            <pc:sldMk cId="1552771788" sldId="272"/>
            <ac:spMk id="2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7:43:08.641" v="681" actId="1076"/>
          <ac:spMkLst>
            <pc:docMk/>
            <pc:sldMk cId="1552771788" sldId="272"/>
            <ac:spMk id="4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28:22.371" v="566" actId="478"/>
          <ac:spMkLst>
            <pc:docMk/>
            <pc:sldMk cId="1552771788" sldId="272"/>
            <ac:spMk id="5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46:32.503" v="718" actId="478"/>
          <ac:spMkLst>
            <pc:docMk/>
            <pc:sldMk cId="1552771788" sldId="272"/>
            <ac:spMk id="6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7:25:23.538" v="542" actId="207"/>
          <ac:spMkLst>
            <pc:docMk/>
            <pc:sldMk cId="1552771788" sldId="272"/>
            <ac:spMk id="8" creationId="{35D24D6A-3E54-4E1A-BF12-732DFD0E1D64}"/>
          </ac:spMkLst>
        </pc:spChg>
        <pc:spChg chg="mod">
          <ac:chgData name="Vu Ngoc" userId="fffb6e34-3192-4eae-9516-df7d5337df8e" providerId="ADAL" clId="{A57BE6C6-C696-4AF5-BD06-0C4504846C23}" dt="2024-01-01T07:25:19.603" v="541" actId="207"/>
          <ac:spMkLst>
            <pc:docMk/>
            <pc:sldMk cId="1552771788" sldId="272"/>
            <ac:spMk id="9" creationId="{E1801ED8-6285-4926-A432-7F25AFA4CAEF}"/>
          </ac:spMkLst>
        </pc:spChg>
        <pc:spChg chg="add mod">
          <ac:chgData name="Vu Ngoc" userId="fffb6e34-3192-4eae-9516-df7d5337df8e" providerId="ADAL" clId="{A57BE6C6-C696-4AF5-BD06-0C4504846C23}" dt="2024-01-01T07:24:55.797" v="537" actId="1076"/>
          <ac:spMkLst>
            <pc:docMk/>
            <pc:sldMk cId="1552771788" sldId="272"/>
            <ac:spMk id="12" creationId="{FAF937DE-31C2-4061-AA32-07D04C896966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3" creationId="{561A8134-A902-4FF2-B9D8-BBCD20126F89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4" creationId="{8A5D0601-2A05-48CD-83B1-A622209488A6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5" creationId="{0D12087E-BFD2-4697-8A23-2531CC6235BA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6" creationId="{E740002D-2298-400B-886F-A77F7B9AAC55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7" creationId="{4F2CB822-D3F4-49B9-887D-3F76C7D71F39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8" creationId="{82B3EC5A-A760-431D-AFEC-E79613ECDEEF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19" creationId="{675D6631-C7F9-4135-B7D9-FFC32CB59699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0" creationId="{8F5E23B4-B9EB-45F1-BDE2-4E2BD246D7F1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1" creationId="{50D3B2E4-269D-4D9C-AE18-95B821AF6029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2" creationId="{3AF09D39-05E8-46A7-A5E8-8B7751F0DB2F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3" creationId="{6BEAB4E6-FA8F-418D-BFF1-CA57150E2537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4" creationId="{304D7A18-AF1B-4D3B-ADA1-26D4640BC57D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5" creationId="{5DE327F2-B2F2-442D-A9C3-A19EA2E5D867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6" creationId="{C5F3923B-0254-48DD-9A2C-A63610D24F37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7" creationId="{EDAEA90C-E228-4AD8-AFDF-2368A785D4D2}"/>
          </ac:spMkLst>
        </pc:spChg>
        <pc:spChg chg="add del mod">
          <ac:chgData name="Vu Ngoc" userId="fffb6e34-3192-4eae-9516-df7d5337df8e" providerId="ADAL" clId="{A57BE6C6-C696-4AF5-BD06-0C4504846C23}" dt="2024-01-01T07:44:08.866" v="688" actId="21"/>
          <ac:spMkLst>
            <pc:docMk/>
            <pc:sldMk cId="1552771788" sldId="272"/>
            <ac:spMk id="28" creationId="{308CA5DD-7162-4396-9371-5A4D1FEF8112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0" creationId="{D335A8E2-A736-49CA-8E2D-D4BB2DA50F2F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1" creationId="{3A000E73-3361-4176-94DA-F725FD0CF6EC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2" creationId="{9F8E0CBD-800C-4073-B88A-1A2BF1734FBB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3" creationId="{9CAE35BF-2301-4EE1-A41E-9F1FEE4F8B3E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4" creationId="{DCEC2357-CF54-42B3-858D-6FB8F40464D9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5" creationId="{2EE8335C-03B5-4BF3-B386-49722DE778D0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6" creationId="{E07FE84B-DA45-4629-8F07-207BA0CA1EEE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7" creationId="{C484F239-9A15-44AC-9DB1-C26AB3ABF398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8" creationId="{AE78A9EA-AD95-41FC-8985-93345FFB1336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39" creationId="{D03590A8-3DA1-4D0F-A5E1-7FF4EAF57487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40" creationId="{25A3BA27-6C2D-459F-8C21-F0F066D62FB6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41" creationId="{065DF2D5-A151-4D8A-9C0B-A4615B46F084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42" creationId="{334FAB89-25B6-4B5D-89EE-17421C08661A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43" creationId="{79832E2F-7D03-4702-947F-78B0DA0082E9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44" creationId="{21B67F96-3743-45AA-AD6C-8EB1B37F3960}"/>
          </ac:spMkLst>
        </pc:spChg>
        <pc:spChg chg="add mod">
          <ac:chgData name="Vu Ngoc" userId="fffb6e34-3192-4eae-9516-df7d5337df8e" providerId="ADAL" clId="{A57BE6C6-C696-4AF5-BD06-0C4504846C23}" dt="2024-01-01T07:44:22.808" v="690" actId="1076"/>
          <ac:spMkLst>
            <pc:docMk/>
            <pc:sldMk cId="1552771788" sldId="272"/>
            <ac:spMk id="45" creationId="{A0303504-1996-4AC6-8D25-22C30E69773E}"/>
          </ac:spMkLst>
        </pc:spChg>
        <pc:picChg chg="add mod">
          <ac:chgData name="Vu Ngoc" userId="fffb6e34-3192-4eae-9516-df7d5337df8e" providerId="ADAL" clId="{A57BE6C6-C696-4AF5-BD06-0C4504846C23}" dt="2024-01-01T07:07:59.901" v="378"/>
          <ac:picMkLst>
            <pc:docMk/>
            <pc:sldMk cId="1552771788" sldId="272"/>
            <ac:picMk id="10" creationId="{515A1598-DA62-4B54-A5F8-3B0E092CB83E}"/>
          </ac:picMkLst>
        </pc:picChg>
        <pc:picChg chg="add mod">
          <ac:chgData name="Vu Ngoc" userId="fffb6e34-3192-4eae-9516-df7d5337df8e" providerId="ADAL" clId="{A57BE6C6-C696-4AF5-BD06-0C4504846C23}" dt="2024-01-01T07:46:36.621" v="719" actId="1076"/>
          <ac:picMkLst>
            <pc:docMk/>
            <pc:sldMk cId="1552771788" sldId="272"/>
            <ac:picMk id="11" creationId="{7696156C-60BF-4CA1-9690-B99C6D964090}"/>
          </ac:picMkLst>
        </pc:picChg>
        <pc:picChg chg="add mod">
          <ac:chgData name="Vu Ngoc" userId="fffb6e34-3192-4eae-9516-df7d5337df8e" providerId="ADAL" clId="{A57BE6C6-C696-4AF5-BD06-0C4504846C23}" dt="2024-01-01T07:44:42.210" v="695" actId="1076"/>
          <ac:picMkLst>
            <pc:docMk/>
            <pc:sldMk cId="1552771788" sldId="272"/>
            <ac:picMk id="29" creationId="{CB8EA487-9D87-4410-8C9B-4AE0BC07773A}"/>
          </ac:picMkLst>
        </pc:picChg>
      </pc:sldChg>
      <pc:sldChg chg="addSp delSp modSp new del">
        <pc:chgData name="Vu Ngoc" userId="fffb6e34-3192-4eae-9516-df7d5337df8e" providerId="ADAL" clId="{A57BE6C6-C696-4AF5-BD06-0C4504846C23}" dt="2024-01-01T07:11:09.549" v="452" actId="47"/>
        <pc:sldMkLst>
          <pc:docMk/>
          <pc:sldMk cId="41364271" sldId="273"/>
        </pc:sldMkLst>
        <pc:spChg chg="del">
          <ac:chgData name="Vu Ngoc" userId="fffb6e34-3192-4eae-9516-df7d5337df8e" providerId="ADAL" clId="{A57BE6C6-C696-4AF5-BD06-0C4504846C23}" dt="2024-01-01T07:01:32.214" v="314"/>
          <ac:spMkLst>
            <pc:docMk/>
            <pc:sldMk cId="41364271" sldId="273"/>
            <ac:spMk id="3" creationId="{AF0FD318-2653-4906-A62D-9AC48F49A517}"/>
          </ac:spMkLst>
        </pc:spChg>
        <pc:picChg chg="add del mod">
          <ac:chgData name="Vu Ngoc" userId="fffb6e34-3192-4eae-9516-df7d5337df8e" providerId="ADAL" clId="{A57BE6C6-C696-4AF5-BD06-0C4504846C23}" dt="2024-01-01T06:58:31.713" v="313" actId="478"/>
          <ac:picMkLst>
            <pc:docMk/>
            <pc:sldMk cId="41364271" sldId="273"/>
            <ac:picMk id="1026" creationId="{E234849C-82E7-4C61-B33F-F4972FD04DB2}"/>
          </ac:picMkLst>
        </pc:picChg>
        <pc:picChg chg="add mod">
          <ac:chgData name="Vu Ngoc" userId="fffb6e34-3192-4eae-9516-df7d5337df8e" providerId="ADAL" clId="{A57BE6C6-C696-4AF5-BD06-0C4504846C23}" dt="2024-01-01T07:02:09.931" v="329" actId="14100"/>
          <ac:picMkLst>
            <pc:docMk/>
            <pc:sldMk cId="41364271" sldId="273"/>
            <ac:picMk id="1028" creationId="{9D871B7A-642D-43E0-84CE-FDDC5A927D00}"/>
          </ac:picMkLst>
        </pc:picChg>
      </pc:sldChg>
      <pc:sldChg chg="addSp delSp modSp add mod delAnim modAnim">
        <pc:chgData name="Vu Ngoc" userId="fffb6e34-3192-4eae-9516-df7d5337df8e" providerId="ADAL" clId="{A57BE6C6-C696-4AF5-BD06-0C4504846C23}" dt="2024-01-01T07:50:43.472" v="727" actId="14100"/>
        <pc:sldMkLst>
          <pc:docMk/>
          <pc:sldMk cId="3011138375" sldId="273"/>
        </pc:sldMkLst>
        <pc:spChg chg="mod">
          <ac:chgData name="Vu Ngoc" userId="fffb6e34-3192-4eae-9516-df7d5337df8e" providerId="ADAL" clId="{A57BE6C6-C696-4AF5-BD06-0C4504846C23}" dt="2024-01-01T07:49:17.151" v="724" actId="20577"/>
          <ac:spMkLst>
            <pc:docMk/>
            <pc:sldMk cId="3011138375" sldId="273"/>
            <ac:spMk id="2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31:44.413" v="575" actId="478"/>
          <ac:spMkLst>
            <pc:docMk/>
            <pc:sldMk cId="3011138375" sldId="273"/>
            <ac:spMk id="4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31:51.932" v="577" actId="478"/>
          <ac:spMkLst>
            <pc:docMk/>
            <pc:sldMk cId="3011138375" sldId="273"/>
            <ac:spMk id="6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7:32:02.861" v="580" actId="478"/>
          <ac:spMkLst>
            <pc:docMk/>
            <pc:sldMk cId="3011138375" sldId="273"/>
            <ac:spMk id="8" creationId="{35D24D6A-3E54-4E1A-BF12-732DFD0E1D64}"/>
          </ac:spMkLst>
        </pc:spChg>
        <pc:spChg chg="del">
          <ac:chgData name="Vu Ngoc" userId="fffb6e34-3192-4eae-9516-df7d5337df8e" providerId="ADAL" clId="{A57BE6C6-C696-4AF5-BD06-0C4504846C23}" dt="2024-01-01T07:32:04.740" v="581" actId="478"/>
          <ac:spMkLst>
            <pc:docMk/>
            <pc:sldMk cId="3011138375" sldId="273"/>
            <ac:spMk id="9" creationId="{E1801ED8-6285-4926-A432-7F25AFA4CAEF}"/>
          </ac:spMkLst>
        </pc:spChg>
        <pc:spChg chg="del">
          <ac:chgData name="Vu Ngoc" userId="fffb6e34-3192-4eae-9516-df7d5337df8e" providerId="ADAL" clId="{A57BE6C6-C696-4AF5-BD06-0C4504846C23}" dt="2024-01-01T07:31:58.141" v="579" actId="478"/>
          <ac:spMkLst>
            <pc:docMk/>
            <pc:sldMk cId="3011138375" sldId="273"/>
            <ac:spMk id="12" creationId="{FAF937DE-31C2-4061-AA32-07D04C896966}"/>
          </ac:spMkLst>
        </pc:spChg>
        <pc:spChg chg="add del mod">
          <ac:chgData name="Vu Ngoc" userId="fffb6e34-3192-4eae-9516-df7d5337df8e" providerId="ADAL" clId="{A57BE6C6-C696-4AF5-BD06-0C4504846C23}" dt="2024-01-01T07:45:40.952" v="711" actId="478"/>
          <ac:spMkLst>
            <pc:docMk/>
            <pc:sldMk cId="3011138375" sldId="273"/>
            <ac:spMk id="15" creationId="{2B3DAD4D-0296-4292-BB31-03C78AB802A2}"/>
          </ac:spMkLst>
        </pc:spChg>
        <pc:spChg chg="add del mod">
          <ac:chgData name="Vu Ngoc" userId="fffb6e34-3192-4eae-9516-df7d5337df8e" providerId="ADAL" clId="{A57BE6C6-C696-4AF5-BD06-0C4504846C23}" dt="2024-01-01T07:45:40.234" v="710" actId="478"/>
          <ac:spMkLst>
            <pc:docMk/>
            <pc:sldMk cId="3011138375" sldId="273"/>
            <ac:spMk id="16" creationId="{4C8579B7-2623-4B26-AADE-63898185A9CE}"/>
          </ac:spMkLst>
        </pc:spChg>
        <pc:spChg chg="add del mod">
          <ac:chgData name="Vu Ngoc" userId="fffb6e34-3192-4eae-9516-df7d5337df8e" providerId="ADAL" clId="{A57BE6C6-C696-4AF5-BD06-0C4504846C23}" dt="2024-01-01T07:45:39.484" v="709" actId="478"/>
          <ac:spMkLst>
            <pc:docMk/>
            <pc:sldMk cId="3011138375" sldId="273"/>
            <ac:spMk id="17" creationId="{093D1B0D-3D49-40E6-AFFD-80766B966BF2}"/>
          </ac:spMkLst>
        </pc:spChg>
        <pc:spChg chg="add del mod">
          <ac:chgData name="Vu Ngoc" userId="fffb6e34-3192-4eae-9516-df7d5337df8e" providerId="ADAL" clId="{A57BE6C6-C696-4AF5-BD06-0C4504846C23}" dt="2024-01-01T07:45:38.749" v="708" actId="478"/>
          <ac:spMkLst>
            <pc:docMk/>
            <pc:sldMk cId="3011138375" sldId="273"/>
            <ac:spMk id="18" creationId="{F39A2624-DB3B-46C0-A8D1-F1D345A45768}"/>
          </ac:spMkLst>
        </pc:spChg>
        <pc:spChg chg="add del mod">
          <ac:chgData name="Vu Ngoc" userId="fffb6e34-3192-4eae-9516-df7d5337df8e" providerId="ADAL" clId="{A57BE6C6-C696-4AF5-BD06-0C4504846C23}" dt="2024-01-01T07:45:37.899" v="707" actId="478"/>
          <ac:spMkLst>
            <pc:docMk/>
            <pc:sldMk cId="3011138375" sldId="273"/>
            <ac:spMk id="19" creationId="{6EC09B68-509E-4D19-B442-6F4742F21B36}"/>
          </ac:spMkLst>
        </pc:spChg>
        <pc:spChg chg="add del mod">
          <ac:chgData name="Vu Ngoc" userId="fffb6e34-3192-4eae-9516-df7d5337df8e" providerId="ADAL" clId="{A57BE6C6-C696-4AF5-BD06-0C4504846C23}" dt="2024-01-01T07:45:37.270" v="706" actId="478"/>
          <ac:spMkLst>
            <pc:docMk/>
            <pc:sldMk cId="3011138375" sldId="273"/>
            <ac:spMk id="20" creationId="{9E0DCE8B-00D4-478D-8AB3-06FFF2CA5A00}"/>
          </ac:spMkLst>
        </pc:spChg>
        <pc:spChg chg="add del mod">
          <ac:chgData name="Vu Ngoc" userId="fffb6e34-3192-4eae-9516-df7d5337df8e" providerId="ADAL" clId="{A57BE6C6-C696-4AF5-BD06-0C4504846C23}" dt="2024-01-01T07:45:36.598" v="705" actId="478"/>
          <ac:spMkLst>
            <pc:docMk/>
            <pc:sldMk cId="3011138375" sldId="273"/>
            <ac:spMk id="21" creationId="{6FB6EAC2-DD92-48C1-AE5E-5268500B7189}"/>
          </ac:spMkLst>
        </pc:spChg>
        <pc:spChg chg="add del mod">
          <ac:chgData name="Vu Ngoc" userId="fffb6e34-3192-4eae-9516-df7d5337df8e" providerId="ADAL" clId="{A57BE6C6-C696-4AF5-BD06-0C4504846C23}" dt="2024-01-01T07:45:35.935" v="704" actId="478"/>
          <ac:spMkLst>
            <pc:docMk/>
            <pc:sldMk cId="3011138375" sldId="273"/>
            <ac:spMk id="22" creationId="{4097DBB5-404C-454A-BBEE-A5B5698B80B3}"/>
          </ac:spMkLst>
        </pc:spChg>
        <pc:spChg chg="add del mod">
          <ac:chgData name="Vu Ngoc" userId="fffb6e34-3192-4eae-9516-df7d5337df8e" providerId="ADAL" clId="{A57BE6C6-C696-4AF5-BD06-0C4504846C23}" dt="2024-01-01T07:45:35.279" v="703" actId="478"/>
          <ac:spMkLst>
            <pc:docMk/>
            <pc:sldMk cId="3011138375" sldId="273"/>
            <ac:spMk id="23" creationId="{ACD249C4-5464-4732-B8B3-E2DFB4D69BEC}"/>
          </ac:spMkLst>
        </pc:spChg>
        <pc:spChg chg="add del mod">
          <ac:chgData name="Vu Ngoc" userId="fffb6e34-3192-4eae-9516-df7d5337df8e" providerId="ADAL" clId="{A57BE6C6-C696-4AF5-BD06-0C4504846C23}" dt="2024-01-01T07:45:34.685" v="702" actId="478"/>
          <ac:spMkLst>
            <pc:docMk/>
            <pc:sldMk cId="3011138375" sldId="273"/>
            <ac:spMk id="24" creationId="{22CEC69C-0DDC-4740-98E1-05CC6270EC90}"/>
          </ac:spMkLst>
        </pc:spChg>
        <pc:spChg chg="add del mod">
          <ac:chgData name="Vu Ngoc" userId="fffb6e34-3192-4eae-9516-df7d5337df8e" providerId="ADAL" clId="{A57BE6C6-C696-4AF5-BD06-0C4504846C23}" dt="2024-01-01T07:45:34.014" v="701" actId="478"/>
          <ac:spMkLst>
            <pc:docMk/>
            <pc:sldMk cId="3011138375" sldId="273"/>
            <ac:spMk id="25" creationId="{D595D0D2-9896-4B52-B7D0-E06BC68C320F}"/>
          </ac:spMkLst>
        </pc:spChg>
        <pc:spChg chg="add del mod">
          <ac:chgData name="Vu Ngoc" userId="fffb6e34-3192-4eae-9516-df7d5337df8e" providerId="ADAL" clId="{A57BE6C6-C696-4AF5-BD06-0C4504846C23}" dt="2024-01-01T07:45:33.342" v="700" actId="478"/>
          <ac:spMkLst>
            <pc:docMk/>
            <pc:sldMk cId="3011138375" sldId="273"/>
            <ac:spMk id="26" creationId="{3FF7420F-6115-473A-8473-9428C598BAD6}"/>
          </ac:spMkLst>
        </pc:spChg>
        <pc:spChg chg="add del mod">
          <ac:chgData name="Vu Ngoc" userId="fffb6e34-3192-4eae-9516-df7d5337df8e" providerId="ADAL" clId="{A57BE6C6-C696-4AF5-BD06-0C4504846C23}" dt="2024-01-01T07:45:32.700" v="699" actId="478"/>
          <ac:spMkLst>
            <pc:docMk/>
            <pc:sldMk cId="3011138375" sldId="273"/>
            <ac:spMk id="27" creationId="{1BAAE7DE-24F9-42E8-AAFE-C173ACF31537}"/>
          </ac:spMkLst>
        </pc:spChg>
        <pc:spChg chg="add del mod">
          <ac:chgData name="Vu Ngoc" userId="fffb6e34-3192-4eae-9516-df7d5337df8e" providerId="ADAL" clId="{A57BE6C6-C696-4AF5-BD06-0C4504846C23}" dt="2024-01-01T07:45:32.028" v="698" actId="478"/>
          <ac:spMkLst>
            <pc:docMk/>
            <pc:sldMk cId="3011138375" sldId="273"/>
            <ac:spMk id="28" creationId="{8E612E78-D0D2-4034-8446-CACBD8C854D2}"/>
          </ac:spMkLst>
        </pc:spChg>
        <pc:spChg chg="add del mod">
          <ac:chgData name="Vu Ngoc" userId="fffb6e34-3192-4eae-9516-df7d5337df8e" providerId="ADAL" clId="{A57BE6C6-C696-4AF5-BD06-0C4504846C23}" dt="2024-01-01T07:45:31.278" v="697" actId="478"/>
          <ac:spMkLst>
            <pc:docMk/>
            <pc:sldMk cId="3011138375" sldId="273"/>
            <ac:spMk id="29" creationId="{8ECFCB1B-887B-497A-8567-030B2F01E934}"/>
          </ac:spMkLst>
        </pc:spChg>
        <pc:spChg chg="add del mod">
          <ac:chgData name="Vu Ngoc" userId="fffb6e34-3192-4eae-9516-df7d5337df8e" providerId="ADAL" clId="{A57BE6C6-C696-4AF5-BD06-0C4504846C23}" dt="2024-01-01T07:45:30.332" v="696" actId="478"/>
          <ac:spMkLst>
            <pc:docMk/>
            <pc:sldMk cId="3011138375" sldId="273"/>
            <ac:spMk id="30" creationId="{329373C9-C837-4B9A-91E0-AC3DD027E8B1}"/>
          </ac:spMkLst>
        </pc:spChg>
        <pc:picChg chg="del">
          <ac:chgData name="Vu Ngoc" userId="fffb6e34-3192-4eae-9516-df7d5337df8e" providerId="ADAL" clId="{A57BE6C6-C696-4AF5-BD06-0C4504846C23}" dt="2024-01-01T07:31:20.455" v="569" actId="478"/>
          <ac:picMkLst>
            <pc:docMk/>
            <pc:sldMk cId="3011138375" sldId="273"/>
            <ac:picMk id="10" creationId="{515A1598-DA62-4B54-A5F8-3B0E092CB83E}"/>
          </ac:picMkLst>
        </pc:picChg>
        <pc:picChg chg="mod">
          <ac:chgData name="Vu Ngoc" userId="fffb6e34-3192-4eae-9516-df7d5337df8e" providerId="ADAL" clId="{A57BE6C6-C696-4AF5-BD06-0C4504846C23}" dt="2024-01-01T07:50:43.472" v="727" actId="14100"/>
          <ac:picMkLst>
            <pc:docMk/>
            <pc:sldMk cId="3011138375" sldId="273"/>
            <ac:picMk id="11" creationId="{7696156C-60BF-4CA1-9690-B99C6D964090}"/>
          </ac:picMkLst>
        </pc:picChg>
        <pc:picChg chg="add mod">
          <ac:chgData name="Vu Ngoc" userId="fffb6e34-3192-4eae-9516-df7d5337df8e" providerId="ADAL" clId="{A57BE6C6-C696-4AF5-BD06-0C4504846C23}" dt="2024-01-01T07:50:36.182" v="725" actId="14100"/>
          <ac:picMkLst>
            <pc:docMk/>
            <pc:sldMk cId="3011138375" sldId="273"/>
            <ac:picMk id="13" creationId="{E92AD86F-34B4-4030-98FB-3C58DCA7196B}"/>
          </ac:picMkLst>
        </pc:picChg>
        <pc:picChg chg="add del mod">
          <ac:chgData name="Vu Ngoc" userId="fffb6e34-3192-4eae-9516-df7d5337df8e" providerId="ADAL" clId="{A57BE6C6-C696-4AF5-BD06-0C4504846C23}" dt="2024-01-01T07:43:41.710" v="685" actId="21"/>
          <ac:picMkLst>
            <pc:docMk/>
            <pc:sldMk cId="3011138375" sldId="273"/>
            <ac:picMk id="14" creationId="{3BB03319-A667-402F-A971-8703BE1F3F0F}"/>
          </ac:picMkLst>
        </pc:picChg>
      </pc:sldChg>
      <pc:sldChg chg="new del">
        <pc:chgData name="Vu Ngoc" userId="fffb6e34-3192-4eae-9516-df7d5337df8e" providerId="ADAL" clId="{A57BE6C6-C696-4AF5-BD06-0C4504846C23}" dt="2024-01-01T08:21:34.803" v="1042" actId="2696"/>
        <pc:sldMkLst>
          <pc:docMk/>
          <pc:sldMk cId="389376411" sldId="274"/>
        </pc:sldMkLst>
      </pc:sldChg>
      <pc:sldChg chg="addSp delSp modSp add mod ord delAnim modAnim">
        <pc:chgData name="Vu Ngoc" userId="fffb6e34-3192-4eae-9516-df7d5337df8e" providerId="ADAL" clId="{A57BE6C6-C696-4AF5-BD06-0C4504846C23}" dt="2024-01-01T08:14:07.119" v="943" actId="1035"/>
        <pc:sldMkLst>
          <pc:docMk/>
          <pc:sldMk cId="3532147436" sldId="275"/>
        </pc:sldMkLst>
        <pc:spChg chg="mod">
          <ac:chgData name="Vu Ngoc" userId="fffb6e34-3192-4eae-9516-df7d5337df8e" providerId="ADAL" clId="{A57BE6C6-C696-4AF5-BD06-0C4504846C23}" dt="2024-01-01T08:13:22.180" v="941" actId="14100"/>
          <ac:spMkLst>
            <pc:docMk/>
            <pc:sldMk cId="3532147436" sldId="275"/>
            <ac:spMk id="2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8:12:06.137" v="901" actId="1076"/>
          <ac:spMkLst>
            <pc:docMk/>
            <pc:sldMk cId="3532147436" sldId="275"/>
            <ac:spMk id="4" creationId="{00000000-0000-0000-0000-000000000000}"/>
          </ac:spMkLst>
        </pc:spChg>
        <pc:spChg chg="del">
          <ac:chgData name="Vu Ngoc" userId="fffb6e34-3192-4eae-9516-df7d5337df8e" providerId="ADAL" clId="{A57BE6C6-C696-4AF5-BD06-0C4504846C23}" dt="2024-01-01T08:03:33.907" v="810" actId="478"/>
          <ac:spMkLst>
            <pc:docMk/>
            <pc:sldMk cId="3532147436" sldId="275"/>
            <ac:spMk id="10" creationId="{D5BB39E9-83EA-4E5F-9C08-07E03D315150}"/>
          </ac:spMkLst>
        </pc:spChg>
        <pc:spChg chg="del mod">
          <ac:chgData name="Vu Ngoc" userId="fffb6e34-3192-4eae-9516-df7d5337df8e" providerId="ADAL" clId="{A57BE6C6-C696-4AF5-BD06-0C4504846C23}" dt="2024-01-01T08:09:09.153" v="883" actId="478"/>
          <ac:spMkLst>
            <pc:docMk/>
            <pc:sldMk cId="3532147436" sldId="275"/>
            <ac:spMk id="11" creationId="{AD5DB790-E885-438D-8D6C-569128AEC214}"/>
          </ac:spMkLst>
        </pc:spChg>
        <pc:spChg chg="mod">
          <ac:chgData name="Vu Ngoc" userId="fffb6e34-3192-4eae-9516-df7d5337df8e" providerId="ADAL" clId="{A57BE6C6-C696-4AF5-BD06-0C4504846C23}" dt="2024-01-01T08:12:58.019" v="939" actId="20577"/>
          <ac:spMkLst>
            <pc:docMk/>
            <pc:sldMk cId="3532147436" sldId="275"/>
            <ac:spMk id="12" creationId="{A23B9B2A-77BF-4CEA-BC3D-0A24BA8365B3}"/>
          </ac:spMkLst>
        </pc:spChg>
        <pc:spChg chg="del">
          <ac:chgData name="Vu Ngoc" userId="fffb6e34-3192-4eae-9516-df7d5337df8e" providerId="ADAL" clId="{A57BE6C6-C696-4AF5-BD06-0C4504846C23}" dt="2024-01-01T08:00:55.572" v="759" actId="478"/>
          <ac:spMkLst>
            <pc:docMk/>
            <pc:sldMk cId="3532147436" sldId="275"/>
            <ac:spMk id="14" creationId="{60F3D313-4A39-4485-B290-A4280CA6994A}"/>
          </ac:spMkLst>
        </pc:spChg>
        <pc:spChg chg="del">
          <ac:chgData name="Vu Ngoc" userId="fffb6e34-3192-4eae-9516-df7d5337df8e" providerId="ADAL" clId="{A57BE6C6-C696-4AF5-BD06-0C4504846C23}" dt="2024-01-01T08:00:54.500" v="758" actId="478"/>
          <ac:spMkLst>
            <pc:docMk/>
            <pc:sldMk cId="3532147436" sldId="275"/>
            <ac:spMk id="15" creationId="{634F8EFD-02C7-409E-8904-7AA3FC225059}"/>
          </ac:spMkLst>
        </pc:spChg>
        <pc:spChg chg="del">
          <ac:chgData name="Vu Ngoc" userId="fffb6e34-3192-4eae-9516-df7d5337df8e" providerId="ADAL" clId="{A57BE6C6-C696-4AF5-BD06-0C4504846C23}" dt="2024-01-01T08:00:53.594" v="757" actId="478"/>
          <ac:spMkLst>
            <pc:docMk/>
            <pc:sldMk cId="3532147436" sldId="275"/>
            <ac:spMk id="16" creationId="{A72DDCD4-2353-4060-9D34-2929A42174E0}"/>
          </ac:spMkLst>
        </pc:spChg>
        <pc:spChg chg="del">
          <ac:chgData name="Vu Ngoc" userId="fffb6e34-3192-4eae-9516-df7d5337df8e" providerId="ADAL" clId="{A57BE6C6-C696-4AF5-BD06-0C4504846C23}" dt="2024-01-01T08:00:52.552" v="756" actId="478"/>
          <ac:spMkLst>
            <pc:docMk/>
            <pc:sldMk cId="3532147436" sldId="275"/>
            <ac:spMk id="17" creationId="{DA7A7E8C-09F4-4B0F-BC37-B1EF40FD834B}"/>
          </ac:spMkLst>
        </pc:spChg>
        <pc:spChg chg="del">
          <ac:chgData name="Vu Ngoc" userId="fffb6e34-3192-4eae-9516-df7d5337df8e" providerId="ADAL" clId="{A57BE6C6-C696-4AF5-BD06-0C4504846C23}" dt="2024-01-01T08:00:51.342" v="755" actId="478"/>
          <ac:spMkLst>
            <pc:docMk/>
            <pc:sldMk cId="3532147436" sldId="275"/>
            <ac:spMk id="18" creationId="{3357A361-314D-4225-948C-204D96D87F77}"/>
          </ac:spMkLst>
        </pc:spChg>
        <pc:spChg chg="mod">
          <ac:chgData name="Vu Ngoc" userId="fffb6e34-3192-4eae-9516-df7d5337df8e" providerId="ADAL" clId="{A57BE6C6-C696-4AF5-BD06-0C4504846C23}" dt="2024-01-01T08:01:02.923" v="760" actId="1076"/>
          <ac:spMkLst>
            <pc:docMk/>
            <pc:sldMk cId="3532147436" sldId="275"/>
            <ac:spMk id="19" creationId="{A0CD6E76-083E-44CB-9EFB-FE190E51869E}"/>
          </ac:spMkLst>
        </pc:spChg>
        <pc:spChg chg="mod">
          <ac:chgData name="Vu Ngoc" userId="fffb6e34-3192-4eae-9516-df7d5337df8e" providerId="ADAL" clId="{A57BE6C6-C696-4AF5-BD06-0C4504846C23}" dt="2024-01-01T08:01:08.951" v="761" actId="1076"/>
          <ac:spMkLst>
            <pc:docMk/>
            <pc:sldMk cId="3532147436" sldId="275"/>
            <ac:spMk id="20" creationId="{25B929D0-7718-46F0-A402-2DE8A806D658}"/>
          </ac:spMkLst>
        </pc:spChg>
        <pc:spChg chg="mod">
          <ac:chgData name="Vu Ngoc" userId="fffb6e34-3192-4eae-9516-df7d5337df8e" providerId="ADAL" clId="{A57BE6C6-C696-4AF5-BD06-0C4504846C23}" dt="2024-01-01T08:01:17.970" v="762" actId="1076"/>
          <ac:spMkLst>
            <pc:docMk/>
            <pc:sldMk cId="3532147436" sldId="275"/>
            <ac:spMk id="21" creationId="{1F544BAA-2CF6-492B-A54E-4C1CAA6D7BFE}"/>
          </ac:spMkLst>
        </pc:spChg>
        <pc:spChg chg="mod">
          <ac:chgData name="Vu Ngoc" userId="fffb6e34-3192-4eae-9516-df7d5337df8e" providerId="ADAL" clId="{A57BE6C6-C696-4AF5-BD06-0C4504846C23}" dt="2024-01-01T08:01:22.527" v="763" actId="1076"/>
          <ac:spMkLst>
            <pc:docMk/>
            <pc:sldMk cId="3532147436" sldId="275"/>
            <ac:spMk id="22" creationId="{9504C2EF-5504-4826-A6F7-E9CB0F682A1E}"/>
          </ac:spMkLst>
        </pc:spChg>
        <pc:spChg chg="mod">
          <ac:chgData name="Vu Ngoc" userId="fffb6e34-3192-4eae-9516-df7d5337df8e" providerId="ADAL" clId="{A57BE6C6-C696-4AF5-BD06-0C4504846C23}" dt="2024-01-01T08:01:30.249" v="764" actId="1076"/>
          <ac:spMkLst>
            <pc:docMk/>
            <pc:sldMk cId="3532147436" sldId="275"/>
            <ac:spMk id="23" creationId="{A43E8F34-22A3-4BBD-AC02-5754142F68E5}"/>
          </ac:spMkLst>
        </pc:spChg>
        <pc:spChg chg="mod">
          <ac:chgData name="Vu Ngoc" userId="fffb6e34-3192-4eae-9516-df7d5337df8e" providerId="ADAL" clId="{A57BE6C6-C696-4AF5-BD06-0C4504846C23}" dt="2024-01-01T08:01:36.020" v="765" actId="1076"/>
          <ac:spMkLst>
            <pc:docMk/>
            <pc:sldMk cId="3532147436" sldId="275"/>
            <ac:spMk id="24" creationId="{E9327B5D-E2CA-43B0-8897-E43E516432BD}"/>
          </ac:spMkLst>
        </pc:spChg>
        <pc:spChg chg="mod">
          <ac:chgData name="Vu Ngoc" userId="fffb6e34-3192-4eae-9516-df7d5337df8e" providerId="ADAL" clId="{A57BE6C6-C696-4AF5-BD06-0C4504846C23}" dt="2024-01-01T08:01:54.737" v="766" actId="1076"/>
          <ac:spMkLst>
            <pc:docMk/>
            <pc:sldMk cId="3532147436" sldId="275"/>
            <ac:spMk id="25" creationId="{5FEC0C68-1E68-49F2-BE93-50D1D1AF9E1C}"/>
          </ac:spMkLst>
        </pc:spChg>
        <pc:spChg chg="mod">
          <ac:chgData name="Vu Ngoc" userId="fffb6e34-3192-4eae-9516-df7d5337df8e" providerId="ADAL" clId="{A57BE6C6-C696-4AF5-BD06-0C4504846C23}" dt="2024-01-01T08:02:01.964" v="767" actId="1076"/>
          <ac:spMkLst>
            <pc:docMk/>
            <pc:sldMk cId="3532147436" sldId="275"/>
            <ac:spMk id="26" creationId="{74BC740F-525B-4C20-9891-CFAD95EDAD6D}"/>
          </ac:spMkLst>
        </pc:spChg>
        <pc:spChg chg="mod">
          <ac:chgData name="Vu Ngoc" userId="fffb6e34-3192-4eae-9516-df7d5337df8e" providerId="ADAL" clId="{A57BE6C6-C696-4AF5-BD06-0C4504846C23}" dt="2024-01-01T08:02:08.248" v="768" actId="1076"/>
          <ac:spMkLst>
            <pc:docMk/>
            <pc:sldMk cId="3532147436" sldId="275"/>
            <ac:spMk id="27" creationId="{2E1A7D33-0465-4FC0-9390-8C907619097D}"/>
          </ac:spMkLst>
        </pc:spChg>
        <pc:spChg chg="mod">
          <ac:chgData name="Vu Ngoc" userId="fffb6e34-3192-4eae-9516-df7d5337df8e" providerId="ADAL" clId="{A57BE6C6-C696-4AF5-BD06-0C4504846C23}" dt="2024-01-01T08:02:18.642" v="769" actId="1076"/>
          <ac:spMkLst>
            <pc:docMk/>
            <pc:sldMk cId="3532147436" sldId="275"/>
            <ac:spMk id="28" creationId="{F34129E2-41FB-48EE-AA41-F8714ABDDDAA}"/>
          </ac:spMkLst>
        </pc:spChg>
        <pc:spChg chg="mod">
          <ac:chgData name="Vu Ngoc" userId="fffb6e34-3192-4eae-9516-df7d5337df8e" providerId="ADAL" clId="{A57BE6C6-C696-4AF5-BD06-0C4504846C23}" dt="2024-01-01T08:02:28.157" v="770" actId="1076"/>
          <ac:spMkLst>
            <pc:docMk/>
            <pc:sldMk cId="3532147436" sldId="275"/>
            <ac:spMk id="29" creationId="{8BF59273-6EC9-4CD9-82C4-3B5C559CA64E}"/>
          </ac:spMkLst>
        </pc:spChg>
        <pc:spChg chg="add mod">
          <ac:chgData name="Vu Ngoc" userId="fffb6e34-3192-4eae-9516-df7d5337df8e" providerId="ADAL" clId="{A57BE6C6-C696-4AF5-BD06-0C4504846C23}" dt="2024-01-01T08:05:59.118" v="877" actId="1076"/>
          <ac:spMkLst>
            <pc:docMk/>
            <pc:sldMk cId="3532147436" sldId="275"/>
            <ac:spMk id="30" creationId="{CD453A46-45F5-4177-9F9A-7C37A3A7AA96}"/>
          </ac:spMkLst>
        </pc:spChg>
        <pc:spChg chg="add mod">
          <ac:chgData name="Vu Ngoc" userId="fffb6e34-3192-4eae-9516-df7d5337df8e" providerId="ADAL" clId="{A57BE6C6-C696-4AF5-BD06-0C4504846C23}" dt="2024-01-01T08:14:07.119" v="943" actId="1035"/>
          <ac:spMkLst>
            <pc:docMk/>
            <pc:sldMk cId="3532147436" sldId="275"/>
            <ac:spMk id="31" creationId="{55656CEA-4072-4E86-BFFE-A685D2B1ECE6}"/>
          </ac:spMkLst>
        </pc:spChg>
      </pc:sldChg>
      <pc:sldChg chg="addSp modSp add mod ord modAnim">
        <pc:chgData name="Vu Ngoc" userId="fffb6e34-3192-4eae-9516-df7d5337df8e" providerId="ADAL" clId="{A57BE6C6-C696-4AF5-BD06-0C4504846C23}" dt="2024-01-01T08:42:14.941" v="1321" actId="1076"/>
        <pc:sldMkLst>
          <pc:docMk/>
          <pc:sldMk cId="457512831" sldId="276"/>
        </pc:sldMkLst>
        <pc:spChg chg="add mod">
          <ac:chgData name="Vu Ngoc" userId="fffb6e34-3192-4eae-9516-df7d5337df8e" providerId="ADAL" clId="{A57BE6C6-C696-4AF5-BD06-0C4504846C23}" dt="2024-01-01T08:41:20.852" v="1316" actId="14100"/>
          <ac:spMkLst>
            <pc:docMk/>
            <pc:sldMk cId="457512831" sldId="276"/>
            <ac:spMk id="6" creationId="{7DF0F6A3-2FD2-4BA8-9E69-CA56553AFAB3}"/>
          </ac:spMkLst>
        </pc:spChg>
        <pc:picChg chg="add mod">
          <ac:chgData name="Vu Ngoc" userId="fffb6e34-3192-4eae-9516-df7d5337df8e" providerId="ADAL" clId="{A57BE6C6-C696-4AF5-BD06-0C4504846C23}" dt="2024-01-01T08:42:14.941" v="1321" actId="1076"/>
          <ac:picMkLst>
            <pc:docMk/>
            <pc:sldMk cId="457512831" sldId="276"/>
            <ac:picMk id="7" creationId="{81FF84EC-3F31-4988-B2C6-E1D1DC041321}"/>
          </ac:picMkLst>
        </pc:picChg>
      </pc:sldChg>
      <pc:sldChg chg="modSp add mod">
        <pc:chgData name="Vu Ngoc" userId="fffb6e34-3192-4eae-9516-df7d5337df8e" providerId="ADAL" clId="{A57BE6C6-C696-4AF5-BD06-0C4504846C23}" dt="2024-01-01T08:15:59.310" v="991" actId="1037"/>
        <pc:sldMkLst>
          <pc:docMk/>
          <pc:sldMk cId="4018948906" sldId="277"/>
        </pc:sldMkLst>
        <pc:spChg chg="mod">
          <ac:chgData name="Vu Ngoc" userId="fffb6e34-3192-4eae-9516-df7d5337df8e" providerId="ADAL" clId="{A57BE6C6-C696-4AF5-BD06-0C4504846C23}" dt="2024-01-01T08:15:02.959" v="977" actId="20577"/>
          <ac:spMkLst>
            <pc:docMk/>
            <pc:sldMk cId="4018948906" sldId="277"/>
            <ac:spMk id="2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8:15:38.232" v="980" actId="1076"/>
          <ac:spMkLst>
            <pc:docMk/>
            <pc:sldMk cId="4018948906" sldId="277"/>
            <ac:spMk id="4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8:15:59.310" v="991" actId="1037"/>
          <ac:spMkLst>
            <pc:docMk/>
            <pc:sldMk cId="4018948906" sldId="277"/>
            <ac:spMk id="31" creationId="{55656CEA-4072-4E86-BFFE-A685D2B1ECE6}"/>
          </ac:spMkLst>
        </pc:spChg>
      </pc:sldChg>
      <pc:sldChg chg="modSp add">
        <pc:chgData name="Vu Ngoc" userId="fffb6e34-3192-4eae-9516-df7d5337df8e" providerId="ADAL" clId="{A57BE6C6-C696-4AF5-BD06-0C4504846C23}" dt="2024-01-01T08:40:34.564" v="1266" actId="207"/>
        <pc:sldMkLst>
          <pc:docMk/>
          <pc:sldMk cId="1176125967" sldId="278"/>
        </pc:sldMkLst>
        <pc:spChg chg="mod">
          <ac:chgData name="Vu Ngoc" userId="fffb6e34-3192-4eae-9516-df7d5337df8e" providerId="ADAL" clId="{A57BE6C6-C696-4AF5-BD06-0C4504846C23}" dt="2024-01-01T08:18:09.559" v="1014" actId="20577"/>
          <ac:spMkLst>
            <pc:docMk/>
            <pc:sldMk cId="1176125967" sldId="278"/>
            <ac:spMk id="2" creationId="{00000000-0000-0000-0000-000000000000}"/>
          </ac:spMkLst>
        </pc:spChg>
        <pc:spChg chg="mod">
          <ac:chgData name="Vu Ngoc" userId="fffb6e34-3192-4eae-9516-df7d5337df8e" providerId="ADAL" clId="{A57BE6C6-C696-4AF5-BD06-0C4504846C23}" dt="2024-01-01T08:40:34.564" v="1266" actId="207"/>
          <ac:spMkLst>
            <pc:docMk/>
            <pc:sldMk cId="1176125967" sldId="278"/>
            <ac:spMk id="12" creationId="{A23B9B2A-77BF-4CEA-BC3D-0A24BA8365B3}"/>
          </ac:spMkLst>
        </pc:spChg>
      </pc:sldChg>
      <pc:sldChg chg="modSp add mod ord">
        <pc:chgData name="Vu Ngoc" userId="fffb6e34-3192-4eae-9516-df7d5337df8e" providerId="ADAL" clId="{A57BE6C6-C696-4AF5-BD06-0C4504846C23}" dt="2024-01-01T08:19:25.133" v="1036" actId="122"/>
        <pc:sldMkLst>
          <pc:docMk/>
          <pc:sldMk cId="2616994733" sldId="279"/>
        </pc:sldMkLst>
        <pc:spChg chg="mod">
          <ac:chgData name="Vu Ngoc" userId="fffb6e34-3192-4eae-9516-df7d5337df8e" providerId="ADAL" clId="{A57BE6C6-C696-4AF5-BD06-0C4504846C23}" dt="2024-01-01T08:19:25.133" v="1036" actId="122"/>
          <ac:spMkLst>
            <pc:docMk/>
            <pc:sldMk cId="2616994733" sldId="279"/>
            <ac:spMk id="2" creationId="{00000000-0000-0000-0000-000000000000}"/>
          </ac:spMkLst>
        </pc:spChg>
      </pc:sldChg>
      <pc:sldChg chg="modSp add">
        <pc:chgData name="Vu Ngoc" userId="fffb6e34-3192-4eae-9516-df7d5337df8e" providerId="ADAL" clId="{A57BE6C6-C696-4AF5-BD06-0C4504846C23}" dt="2024-01-01T08:19:56.486" v="1041" actId="20577"/>
        <pc:sldMkLst>
          <pc:docMk/>
          <pc:sldMk cId="1168375910" sldId="280"/>
        </pc:sldMkLst>
        <pc:spChg chg="mod">
          <ac:chgData name="Vu Ngoc" userId="fffb6e34-3192-4eae-9516-df7d5337df8e" providerId="ADAL" clId="{A57BE6C6-C696-4AF5-BD06-0C4504846C23}" dt="2024-01-01T08:19:56.486" v="1041" actId="20577"/>
          <ac:spMkLst>
            <pc:docMk/>
            <pc:sldMk cId="1168375910" sldId="280"/>
            <ac:spMk id="2" creationId="{00000000-0000-0000-0000-000000000000}"/>
          </ac:spMkLst>
        </pc:spChg>
      </pc:sldChg>
      <pc:sldChg chg="addSp modSp add mod ord modAnim">
        <pc:chgData name="Vu Ngoc" userId="fffb6e34-3192-4eae-9516-df7d5337df8e" providerId="ADAL" clId="{A57BE6C6-C696-4AF5-BD06-0C4504846C23}" dt="2024-01-01T08:41:47.446" v="1318" actId="207"/>
        <pc:sldMkLst>
          <pc:docMk/>
          <pc:sldMk cId="2882825886" sldId="281"/>
        </pc:sldMkLst>
        <pc:spChg chg="add mod">
          <ac:chgData name="Vu Ngoc" userId="fffb6e34-3192-4eae-9516-df7d5337df8e" providerId="ADAL" clId="{A57BE6C6-C696-4AF5-BD06-0C4504846C23}" dt="2024-01-01T08:41:47.446" v="1318" actId="207"/>
          <ac:spMkLst>
            <pc:docMk/>
            <pc:sldMk cId="2882825886" sldId="281"/>
            <ac:spMk id="6" creationId="{5653AFDE-3B13-4937-A52C-0B53A87BCFE4}"/>
          </ac:spMkLst>
        </pc:spChg>
        <pc:spChg chg="add mod">
          <ac:chgData name="Vu Ngoc" userId="fffb6e34-3192-4eae-9516-df7d5337df8e" providerId="ADAL" clId="{A57BE6C6-C696-4AF5-BD06-0C4504846C23}" dt="2024-01-01T08:41:36.603" v="1317" actId="207"/>
          <ac:spMkLst>
            <pc:docMk/>
            <pc:sldMk cId="2882825886" sldId="281"/>
            <ac:spMk id="7" creationId="{F36F8D9C-1E40-4E0F-AEA6-3E91F282DD4E}"/>
          </ac:spMkLst>
        </pc:spChg>
        <pc:spChg chg="add mod">
          <ac:chgData name="Vu Ngoc" userId="fffb6e34-3192-4eae-9516-df7d5337df8e" providerId="ADAL" clId="{A57BE6C6-C696-4AF5-BD06-0C4504846C23}" dt="2024-01-01T08:27:34.059" v="1156" actId="1076"/>
          <ac:spMkLst>
            <pc:docMk/>
            <pc:sldMk cId="2882825886" sldId="281"/>
            <ac:spMk id="8" creationId="{EA441006-2ABB-4BC0-9F33-81F5AA71610A}"/>
          </ac:spMkLst>
        </pc:spChg>
        <pc:picChg chg="add mod">
          <ac:chgData name="Vu Ngoc" userId="fffb6e34-3192-4eae-9516-df7d5337df8e" providerId="ADAL" clId="{A57BE6C6-C696-4AF5-BD06-0C4504846C23}" dt="2024-01-01T08:27:28.923" v="1155" actId="14100"/>
          <ac:picMkLst>
            <pc:docMk/>
            <pc:sldMk cId="2882825886" sldId="281"/>
            <ac:picMk id="3" creationId="{DDAD6453-768F-42D9-A188-1C74D27365FF}"/>
          </ac:picMkLst>
        </pc:picChg>
        <pc:picChg chg="mod">
          <ac:chgData name="Vu Ngoc" userId="fffb6e34-3192-4eae-9516-df7d5337df8e" providerId="ADAL" clId="{A57BE6C6-C696-4AF5-BD06-0C4504846C23}" dt="2024-01-01T08:25:16.245" v="1144" actId="14100"/>
          <ac:picMkLst>
            <pc:docMk/>
            <pc:sldMk cId="2882825886" sldId="281"/>
            <ac:picMk id="4" creationId="{60E56C2A-82ED-4A42-9AC9-8A544B2167FA}"/>
          </ac:picMkLst>
        </pc:picChg>
        <pc:picChg chg="mod">
          <ac:chgData name="Vu Ngoc" userId="fffb6e34-3192-4eae-9516-df7d5337df8e" providerId="ADAL" clId="{A57BE6C6-C696-4AF5-BD06-0C4504846C23}" dt="2024-01-01T08:25:13.216" v="1143" actId="14100"/>
          <ac:picMkLst>
            <pc:docMk/>
            <pc:sldMk cId="2882825886" sldId="281"/>
            <ac:picMk id="5" creationId="{027F49FA-58D2-4313-98BB-399A452C8071}"/>
          </ac:picMkLst>
        </pc:picChg>
      </pc:sldChg>
      <pc:sldChg chg="addSp delSp modSp add mod ord delAnim">
        <pc:chgData name="Vu Ngoc" userId="fffb6e34-3192-4eae-9516-df7d5337df8e" providerId="ADAL" clId="{A57BE6C6-C696-4AF5-BD06-0C4504846C23}" dt="2024-01-01T08:38:10.410" v="1241" actId="1076"/>
        <pc:sldMkLst>
          <pc:docMk/>
          <pc:sldMk cId="446742379" sldId="282"/>
        </pc:sldMkLst>
        <pc:spChg chg="mod">
          <ac:chgData name="Vu Ngoc" userId="fffb6e34-3192-4eae-9516-df7d5337df8e" providerId="ADAL" clId="{A57BE6C6-C696-4AF5-BD06-0C4504846C23}" dt="2024-01-01T08:36:56.571" v="1240" actId="1076"/>
          <ac:spMkLst>
            <pc:docMk/>
            <pc:sldMk cId="446742379" sldId="282"/>
            <ac:spMk id="6" creationId="{5653AFDE-3B13-4937-A52C-0B53A87BCFE4}"/>
          </ac:spMkLst>
        </pc:spChg>
        <pc:spChg chg="del">
          <ac:chgData name="Vu Ngoc" userId="fffb6e34-3192-4eae-9516-df7d5337df8e" providerId="ADAL" clId="{A57BE6C6-C696-4AF5-BD06-0C4504846C23}" dt="2024-01-01T08:32:47.158" v="1160" actId="478"/>
          <ac:spMkLst>
            <pc:docMk/>
            <pc:sldMk cId="446742379" sldId="282"/>
            <ac:spMk id="7" creationId="{F36F8D9C-1E40-4E0F-AEA6-3E91F282DD4E}"/>
          </ac:spMkLst>
        </pc:spChg>
        <pc:spChg chg="del">
          <ac:chgData name="Vu Ngoc" userId="fffb6e34-3192-4eae-9516-df7d5337df8e" providerId="ADAL" clId="{A57BE6C6-C696-4AF5-BD06-0C4504846C23}" dt="2024-01-01T08:36:46.524" v="1237" actId="478"/>
          <ac:spMkLst>
            <pc:docMk/>
            <pc:sldMk cId="446742379" sldId="282"/>
            <ac:spMk id="8" creationId="{EA441006-2ABB-4BC0-9F33-81F5AA71610A}"/>
          </ac:spMkLst>
        </pc:spChg>
        <pc:spChg chg="add mod">
          <ac:chgData name="Vu Ngoc" userId="fffb6e34-3192-4eae-9516-df7d5337df8e" providerId="ADAL" clId="{A57BE6C6-C696-4AF5-BD06-0C4504846C23}" dt="2024-01-01T08:38:10.410" v="1241" actId="1076"/>
          <ac:spMkLst>
            <pc:docMk/>
            <pc:sldMk cId="446742379" sldId="282"/>
            <ac:spMk id="9" creationId="{53F6A3DE-10A6-4F69-B9DF-D5994DE089EE}"/>
          </ac:spMkLst>
        </pc:spChg>
      </pc:sldChg>
      <pc:sldMasterChg chg="del delSldLayout">
        <pc:chgData name="Vu Ngoc" userId="fffb6e34-3192-4eae-9516-df7d5337df8e" providerId="ADAL" clId="{A57BE6C6-C696-4AF5-BD06-0C4504846C23}" dt="2024-01-01T08:21:47.128" v="1050" actId="47"/>
        <pc:sldMasterMkLst>
          <pc:docMk/>
          <pc:sldMasterMk cId="1655027063" sldId="2147483660"/>
        </pc:sldMasterMkLst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3971509448" sldId="2147483661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2585880570" sldId="2147483662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53051425" sldId="2147483663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940008286" sldId="2147483664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833287365" sldId="2147483665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3134043152" sldId="2147483666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1386708908" sldId="2147483667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3617389612" sldId="2147483668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251516569" sldId="2147483669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2551053001" sldId="2147483670"/>
          </pc:sldLayoutMkLst>
        </pc:sldLayoutChg>
        <pc:sldLayoutChg chg="del">
          <pc:chgData name="Vu Ngoc" userId="fffb6e34-3192-4eae-9516-df7d5337df8e" providerId="ADAL" clId="{A57BE6C6-C696-4AF5-BD06-0C4504846C23}" dt="2024-01-01T08:21:47.128" v="1050" actId="47"/>
          <pc:sldLayoutMkLst>
            <pc:docMk/>
            <pc:sldMasterMk cId="1655027063" sldId="2147483660"/>
            <pc:sldLayoutMk cId="4065732013" sldId="2147483671"/>
          </pc:sldLayoutMkLst>
        </pc:sldLayoutChg>
      </pc:sldMasterChg>
      <pc:sldMasterChg chg="del delSldLayout">
        <pc:chgData name="Vu Ngoc" userId="fffb6e34-3192-4eae-9516-df7d5337df8e" providerId="ADAL" clId="{A57BE6C6-C696-4AF5-BD06-0C4504846C23}" dt="2024-01-01T08:21:45.206" v="1049" actId="47"/>
        <pc:sldMasterMkLst>
          <pc:docMk/>
          <pc:sldMasterMk cId="1655027063" sldId="2147483672"/>
        </pc:sldMasterMkLst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3971509448" sldId="2147483673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2585880570" sldId="2147483674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53051425" sldId="2147483675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940008286" sldId="2147483676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833287365" sldId="2147483677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3134043152" sldId="2147483678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1386708908" sldId="2147483679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3617389612" sldId="2147483680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251516569" sldId="2147483681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2551053001" sldId="2147483682"/>
          </pc:sldLayoutMkLst>
        </pc:sldLayoutChg>
        <pc:sldLayoutChg chg="del">
          <pc:chgData name="Vu Ngoc" userId="fffb6e34-3192-4eae-9516-df7d5337df8e" providerId="ADAL" clId="{A57BE6C6-C696-4AF5-BD06-0C4504846C23}" dt="2024-01-01T08:21:45.206" v="1049" actId="47"/>
          <pc:sldLayoutMkLst>
            <pc:docMk/>
            <pc:sldMasterMk cId="1655027063" sldId="2147483672"/>
            <pc:sldLayoutMk cId="4065732013" sldId="2147483683"/>
          </pc:sldLayoutMkLst>
        </pc:sldLayoutChg>
      </pc:sldMasterChg>
      <pc:sldMasterChg chg="del delSldLayout">
        <pc:chgData name="Vu Ngoc" userId="fffb6e34-3192-4eae-9516-df7d5337df8e" providerId="ADAL" clId="{A57BE6C6-C696-4AF5-BD06-0C4504846C23}" dt="2024-01-01T08:21:43.925" v="1048" actId="47"/>
        <pc:sldMasterMkLst>
          <pc:docMk/>
          <pc:sldMasterMk cId="1655027063" sldId="2147483684"/>
        </pc:sldMasterMkLst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3971509448" sldId="2147483685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2585880570" sldId="2147483686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53051425" sldId="2147483687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940008286" sldId="2147483688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833287365" sldId="2147483689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3134043152" sldId="2147483690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1386708908" sldId="2147483691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3617389612" sldId="2147483692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251516569" sldId="2147483693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2551053001" sldId="2147483694"/>
          </pc:sldLayoutMkLst>
        </pc:sldLayoutChg>
        <pc:sldLayoutChg chg="del">
          <pc:chgData name="Vu Ngoc" userId="fffb6e34-3192-4eae-9516-df7d5337df8e" providerId="ADAL" clId="{A57BE6C6-C696-4AF5-BD06-0C4504846C23}" dt="2024-01-01T08:21:43.925" v="1048" actId="47"/>
          <pc:sldLayoutMkLst>
            <pc:docMk/>
            <pc:sldMasterMk cId="1655027063" sldId="2147483684"/>
            <pc:sldLayoutMk cId="4065732013" sldId="2147483695"/>
          </pc:sldLayoutMkLst>
        </pc:sldLayoutChg>
      </pc:sldMasterChg>
      <pc:sldMasterChg chg="del delSldLayout">
        <pc:chgData name="Vu Ngoc" userId="fffb6e34-3192-4eae-9516-df7d5337df8e" providerId="ADAL" clId="{A57BE6C6-C696-4AF5-BD06-0C4504846C23}" dt="2024-01-01T08:21:42.856" v="1047" actId="47"/>
        <pc:sldMasterMkLst>
          <pc:docMk/>
          <pc:sldMasterMk cId="1655027063" sldId="2147483696"/>
        </pc:sldMasterMkLst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3971509448" sldId="2147483697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2585880570" sldId="2147483698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53051425" sldId="2147483699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940008286" sldId="2147483700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833287365" sldId="2147483701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3134043152" sldId="2147483702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1386708908" sldId="2147483703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3617389612" sldId="2147483704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251516569" sldId="2147483705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2551053001" sldId="2147483706"/>
          </pc:sldLayoutMkLst>
        </pc:sldLayoutChg>
        <pc:sldLayoutChg chg="del">
          <pc:chgData name="Vu Ngoc" userId="fffb6e34-3192-4eae-9516-df7d5337df8e" providerId="ADAL" clId="{A57BE6C6-C696-4AF5-BD06-0C4504846C23}" dt="2024-01-01T08:21:42.856" v="1047" actId="47"/>
          <pc:sldLayoutMkLst>
            <pc:docMk/>
            <pc:sldMasterMk cId="1655027063" sldId="2147483696"/>
            <pc:sldLayoutMk cId="4065732013" sldId="2147483707"/>
          </pc:sldLayoutMkLst>
        </pc:sldLayoutChg>
      </pc:sldMasterChg>
      <pc:sldMasterChg chg="del delSldLayout">
        <pc:chgData name="Vu Ngoc" userId="fffb6e34-3192-4eae-9516-df7d5337df8e" providerId="ADAL" clId="{A57BE6C6-C696-4AF5-BD06-0C4504846C23}" dt="2024-01-01T08:21:41.809" v="1046" actId="47"/>
        <pc:sldMasterMkLst>
          <pc:docMk/>
          <pc:sldMasterMk cId="1655027063" sldId="2147483708"/>
        </pc:sldMasterMkLst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3971509448" sldId="2147483709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2585880570" sldId="2147483710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53051425" sldId="2147483711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940008286" sldId="2147483712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833287365" sldId="2147483713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3134043152" sldId="2147483714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1386708908" sldId="2147483715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3617389612" sldId="2147483716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251516569" sldId="2147483717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2551053001" sldId="2147483718"/>
          </pc:sldLayoutMkLst>
        </pc:sldLayoutChg>
        <pc:sldLayoutChg chg="del">
          <pc:chgData name="Vu Ngoc" userId="fffb6e34-3192-4eae-9516-df7d5337df8e" providerId="ADAL" clId="{A57BE6C6-C696-4AF5-BD06-0C4504846C23}" dt="2024-01-01T08:21:41.809" v="1046" actId="47"/>
          <pc:sldLayoutMkLst>
            <pc:docMk/>
            <pc:sldMasterMk cId="1655027063" sldId="2147483708"/>
            <pc:sldLayoutMk cId="4065732013" sldId="2147483719"/>
          </pc:sldLayoutMkLst>
        </pc:sldLayoutChg>
      </pc:sldMasterChg>
      <pc:sldMasterChg chg="del delSldLayout">
        <pc:chgData name="Vu Ngoc" userId="fffb6e34-3192-4eae-9516-df7d5337df8e" providerId="ADAL" clId="{A57BE6C6-C696-4AF5-BD06-0C4504846C23}" dt="2024-01-01T08:21:40.590" v="1045" actId="47"/>
        <pc:sldMasterMkLst>
          <pc:docMk/>
          <pc:sldMasterMk cId="1655027063" sldId="2147483720"/>
        </pc:sldMasterMkLst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3971509448" sldId="2147483721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2585880570" sldId="2147483722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53051425" sldId="2147483723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940008286" sldId="2147483724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833287365" sldId="2147483725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3134043152" sldId="2147483726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1386708908" sldId="2147483727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3617389612" sldId="2147483728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251516569" sldId="2147483729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2551053001" sldId="2147483730"/>
          </pc:sldLayoutMkLst>
        </pc:sldLayoutChg>
        <pc:sldLayoutChg chg="del">
          <pc:chgData name="Vu Ngoc" userId="fffb6e34-3192-4eae-9516-df7d5337df8e" providerId="ADAL" clId="{A57BE6C6-C696-4AF5-BD06-0C4504846C23}" dt="2024-01-01T08:21:40.590" v="1045" actId="47"/>
          <pc:sldLayoutMkLst>
            <pc:docMk/>
            <pc:sldMasterMk cId="1655027063" sldId="2147483720"/>
            <pc:sldLayoutMk cId="4065732013" sldId="2147483731"/>
          </pc:sldLayoutMkLst>
        </pc:sldLayoutChg>
      </pc:sldMasterChg>
      <pc:sldMasterChg chg="del delSldLayout">
        <pc:chgData name="Vu Ngoc" userId="fffb6e34-3192-4eae-9516-df7d5337df8e" providerId="ADAL" clId="{A57BE6C6-C696-4AF5-BD06-0C4504846C23}" dt="2024-01-01T08:21:49.382" v="1051" actId="47"/>
        <pc:sldMasterMkLst>
          <pc:docMk/>
          <pc:sldMasterMk cId="1655027063" sldId="2147483732"/>
        </pc:sldMasterMkLst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3971509448" sldId="2147483733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2585880570" sldId="2147483734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53051425" sldId="2147483735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940008286" sldId="2147483736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833287365" sldId="2147483737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3134043152" sldId="2147483738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1386708908" sldId="2147483739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3617389612" sldId="2147483740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251516569" sldId="2147483741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2551053001" sldId="2147483742"/>
          </pc:sldLayoutMkLst>
        </pc:sldLayoutChg>
        <pc:sldLayoutChg chg="del">
          <pc:chgData name="Vu Ngoc" userId="fffb6e34-3192-4eae-9516-df7d5337df8e" providerId="ADAL" clId="{A57BE6C6-C696-4AF5-BD06-0C4504846C23}" dt="2024-01-01T08:21:49.382" v="1051" actId="47"/>
          <pc:sldLayoutMkLst>
            <pc:docMk/>
            <pc:sldMasterMk cId="1655027063" sldId="2147483732"/>
            <pc:sldLayoutMk cId="4065732013" sldId="214748374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84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2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9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1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3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2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3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9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8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151D-0D95-4C52-9F09-143FCC7CD1A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C5AA-0661-4DCE-954F-B0291A0B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2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E56C2A-82ED-4A42-9AC9-8A544B2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4471389" cy="17880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7F49FA-58D2-4313-98BB-399A452C8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474030" y="3174168"/>
            <a:ext cx="5069913" cy="2297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53AFDE-3B13-4937-A52C-0B53A87BCFE4}"/>
              </a:ext>
            </a:extLst>
          </p:cNvPr>
          <p:cNvSpPr txBox="1"/>
          <p:nvPr/>
        </p:nvSpPr>
        <p:spPr>
          <a:xfrm>
            <a:off x="1029993" y="1315697"/>
            <a:ext cx="8027183" cy="307776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endParaRPr lang="en-US" sz="3400" b="1" dirty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6600" b="1" dirty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TOÁN 4 </a:t>
            </a:r>
          </a:p>
          <a:p>
            <a:pPr algn="ctr">
              <a:defRPr/>
            </a:pPr>
            <a:endParaRPr lang="en-US" sz="2400" b="1" dirty="0">
              <a:ln/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ĐO LƯỜNG (</a:t>
            </a:r>
            <a:r>
              <a:rPr lang="en-US" sz="3600" b="1" dirty="0" err="1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>
              <a:defRPr/>
            </a:pPr>
            <a:endParaRPr lang="en-US" sz="3400" b="1" dirty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F8D9C-1E40-4E0F-AEA6-3E91F282DD4E}"/>
              </a:ext>
            </a:extLst>
          </p:cNvPr>
          <p:cNvSpPr txBox="1"/>
          <p:nvPr/>
        </p:nvSpPr>
        <p:spPr>
          <a:xfrm>
            <a:off x="1029993" y="121698"/>
            <a:ext cx="7606145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UBND QUẬN KIẾN AN</a:t>
            </a:r>
          </a:p>
          <a:p>
            <a:pPr algn="ctr">
              <a:defRPr/>
            </a:pPr>
            <a:r>
              <a:rPr lang="en-US" sz="3200" b="1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TRƯỜNG TIỂU HỌC LÝ TỰ TRỌNG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441006-2ABB-4BC0-9F33-81F5AA71610A}"/>
              </a:ext>
            </a:extLst>
          </p:cNvPr>
          <p:cNvSpPr txBox="1"/>
          <p:nvPr/>
        </p:nvSpPr>
        <p:spPr>
          <a:xfrm>
            <a:off x="1323628" y="3880310"/>
            <a:ext cx="7018874" cy="16619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endParaRPr lang="en-US" sz="3400" b="1" dirty="0">
              <a:ln/>
              <a:solidFill>
                <a:srgbClr val="0048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400" b="1" dirty="0" err="1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400" b="1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400" b="1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400" b="1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400" b="1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endParaRPr lang="en-US" sz="3400" b="1" dirty="0">
              <a:ln/>
              <a:solidFill>
                <a:srgbClr val="0048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400" b="1" dirty="0" err="1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400" b="1" dirty="0">
                <a:ln/>
                <a:solidFill>
                  <a:srgbClr val="004821"/>
                </a:solidFill>
                <a:latin typeface="Times New Roman" pitchFamily="18" charset="0"/>
                <a:cs typeface="Times New Roman" pitchFamily="18" charset="0"/>
              </a:rPr>
              <a:t> : 4A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AD6453-768F-42D9-A188-1C74D27365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741" y="5105400"/>
            <a:ext cx="2626259" cy="163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2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57600" y="3894679"/>
            <a:ext cx="4464496" cy="1632533"/>
          </a:xfrm>
          <a:custGeom>
            <a:avLst/>
            <a:gdLst>
              <a:gd name="connsiteX0" fmla="*/ 272094 w 4464496"/>
              <a:gd name="connsiteY0" fmla="*/ 0 h 1632533"/>
              <a:gd name="connsiteX1" fmla="*/ 912933 w 4464496"/>
              <a:gd name="connsiteY1" fmla="*/ 0 h 1632533"/>
              <a:gd name="connsiteX2" fmla="*/ 1386075 w 4464496"/>
              <a:gd name="connsiteY2" fmla="*/ 0 h 1632533"/>
              <a:gd name="connsiteX3" fmla="*/ 2068838 w 4464496"/>
              <a:gd name="connsiteY3" fmla="*/ 0 h 1632533"/>
              <a:gd name="connsiteX4" fmla="*/ 2541980 w 4464496"/>
              <a:gd name="connsiteY4" fmla="*/ 0 h 1632533"/>
              <a:gd name="connsiteX5" fmla="*/ 3098971 w 4464496"/>
              <a:gd name="connsiteY5" fmla="*/ 0 h 1632533"/>
              <a:gd name="connsiteX6" fmla="*/ 3697885 w 4464496"/>
              <a:gd name="connsiteY6" fmla="*/ 0 h 1632533"/>
              <a:gd name="connsiteX7" fmla="*/ 4464496 w 4464496"/>
              <a:gd name="connsiteY7" fmla="*/ 0 h 1632533"/>
              <a:gd name="connsiteX8" fmla="*/ 4464496 w 4464496"/>
              <a:gd name="connsiteY8" fmla="*/ 0 h 1632533"/>
              <a:gd name="connsiteX9" fmla="*/ 4464496 w 4464496"/>
              <a:gd name="connsiteY9" fmla="*/ 426271 h 1632533"/>
              <a:gd name="connsiteX10" fmla="*/ 4464496 w 4464496"/>
              <a:gd name="connsiteY10" fmla="*/ 838937 h 1632533"/>
              <a:gd name="connsiteX11" fmla="*/ 4464496 w 4464496"/>
              <a:gd name="connsiteY11" fmla="*/ 1360439 h 1632533"/>
              <a:gd name="connsiteX12" fmla="*/ 4192402 w 4464496"/>
              <a:gd name="connsiteY12" fmla="*/ 1632533 h 1632533"/>
              <a:gd name="connsiteX13" fmla="*/ 3719259 w 4464496"/>
              <a:gd name="connsiteY13" fmla="*/ 1632533 h 1632533"/>
              <a:gd name="connsiteX14" fmla="*/ 3120345 w 4464496"/>
              <a:gd name="connsiteY14" fmla="*/ 1632533 h 1632533"/>
              <a:gd name="connsiteX15" fmla="*/ 2605278 w 4464496"/>
              <a:gd name="connsiteY15" fmla="*/ 1632533 h 1632533"/>
              <a:gd name="connsiteX16" fmla="*/ 1964440 w 4464496"/>
              <a:gd name="connsiteY16" fmla="*/ 1632533 h 1632533"/>
              <a:gd name="connsiteX17" fmla="*/ 1449373 w 4464496"/>
              <a:gd name="connsiteY17" fmla="*/ 1632533 h 1632533"/>
              <a:gd name="connsiteX18" fmla="*/ 892383 w 4464496"/>
              <a:gd name="connsiteY18" fmla="*/ 1632533 h 1632533"/>
              <a:gd name="connsiteX19" fmla="*/ 0 w 4464496"/>
              <a:gd name="connsiteY19" fmla="*/ 1632533 h 1632533"/>
              <a:gd name="connsiteX20" fmla="*/ 0 w 4464496"/>
              <a:gd name="connsiteY20" fmla="*/ 1632533 h 1632533"/>
              <a:gd name="connsiteX21" fmla="*/ 0 w 4464496"/>
              <a:gd name="connsiteY21" fmla="*/ 1151845 h 1632533"/>
              <a:gd name="connsiteX22" fmla="*/ 0 w 4464496"/>
              <a:gd name="connsiteY22" fmla="*/ 684760 h 1632533"/>
              <a:gd name="connsiteX23" fmla="*/ 0 w 4464496"/>
              <a:gd name="connsiteY23" fmla="*/ 272094 h 1632533"/>
              <a:gd name="connsiteX24" fmla="*/ 272094 w 4464496"/>
              <a:gd name="connsiteY24" fmla="*/ 0 h 163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464496" h="1632533" fill="none" extrusionOk="0">
                <a:moveTo>
                  <a:pt x="272094" y="0"/>
                </a:moveTo>
                <a:cubicBezTo>
                  <a:pt x="537886" y="-17130"/>
                  <a:pt x="727300" y="59827"/>
                  <a:pt x="912933" y="0"/>
                </a:cubicBezTo>
                <a:cubicBezTo>
                  <a:pt x="1098566" y="-59827"/>
                  <a:pt x="1214507" y="51037"/>
                  <a:pt x="1386075" y="0"/>
                </a:cubicBezTo>
                <a:cubicBezTo>
                  <a:pt x="1557643" y="-51037"/>
                  <a:pt x="1858535" y="37930"/>
                  <a:pt x="2068838" y="0"/>
                </a:cubicBezTo>
                <a:cubicBezTo>
                  <a:pt x="2279141" y="-37930"/>
                  <a:pt x="2438339" y="47494"/>
                  <a:pt x="2541980" y="0"/>
                </a:cubicBezTo>
                <a:cubicBezTo>
                  <a:pt x="2645621" y="-47494"/>
                  <a:pt x="2842487" y="26719"/>
                  <a:pt x="3098971" y="0"/>
                </a:cubicBezTo>
                <a:cubicBezTo>
                  <a:pt x="3355455" y="-26719"/>
                  <a:pt x="3474779" y="61912"/>
                  <a:pt x="3697885" y="0"/>
                </a:cubicBezTo>
                <a:cubicBezTo>
                  <a:pt x="3920991" y="-61912"/>
                  <a:pt x="4141660" y="2190"/>
                  <a:pt x="4464496" y="0"/>
                </a:cubicBezTo>
                <a:lnTo>
                  <a:pt x="4464496" y="0"/>
                </a:lnTo>
                <a:cubicBezTo>
                  <a:pt x="4493116" y="166878"/>
                  <a:pt x="4462259" y="327110"/>
                  <a:pt x="4464496" y="426271"/>
                </a:cubicBezTo>
                <a:cubicBezTo>
                  <a:pt x="4466733" y="525432"/>
                  <a:pt x="4452152" y="733953"/>
                  <a:pt x="4464496" y="838937"/>
                </a:cubicBezTo>
                <a:cubicBezTo>
                  <a:pt x="4476840" y="943921"/>
                  <a:pt x="4435741" y="1102495"/>
                  <a:pt x="4464496" y="1360439"/>
                </a:cubicBezTo>
                <a:cubicBezTo>
                  <a:pt x="4483968" y="1512222"/>
                  <a:pt x="4371469" y="1653003"/>
                  <a:pt x="4192402" y="1632533"/>
                </a:cubicBezTo>
                <a:cubicBezTo>
                  <a:pt x="3992314" y="1676578"/>
                  <a:pt x="3924678" y="1581727"/>
                  <a:pt x="3719259" y="1632533"/>
                </a:cubicBezTo>
                <a:cubicBezTo>
                  <a:pt x="3513840" y="1683339"/>
                  <a:pt x="3365207" y="1607552"/>
                  <a:pt x="3120345" y="1632533"/>
                </a:cubicBezTo>
                <a:cubicBezTo>
                  <a:pt x="2875483" y="1657514"/>
                  <a:pt x="2745742" y="1625565"/>
                  <a:pt x="2605278" y="1632533"/>
                </a:cubicBezTo>
                <a:cubicBezTo>
                  <a:pt x="2464814" y="1639501"/>
                  <a:pt x="2125285" y="1606100"/>
                  <a:pt x="1964440" y="1632533"/>
                </a:cubicBezTo>
                <a:cubicBezTo>
                  <a:pt x="1803595" y="1658966"/>
                  <a:pt x="1572231" y="1573425"/>
                  <a:pt x="1449373" y="1632533"/>
                </a:cubicBezTo>
                <a:cubicBezTo>
                  <a:pt x="1326515" y="1691641"/>
                  <a:pt x="1090100" y="1569923"/>
                  <a:pt x="892383" y="1632533"/>
                </a:cubicBezTo>
                <a:cubicBezTo>
                  <a:pt x="694666" y="1695143"/>
                  <a:pt x="216497" y="1628661"/>
                  <a:pt x="0" y="1632533"/>
                </a:cubicBezTo>
                <a:lnTo>
                  <a:pt x="0" y="1632533"/>
                </a:lnTo>
                <a:cubicBezTo>
                  <a:pt x="-33528" y="1516321"/>
                  <a:pt x="36759" y="1268676"/>
                  <a:pt x="0" y="1151845"/>
                </a:cubicBezTo>
                <a:cubicBezTo>
                  <a:pt x="-36759" y="1035014"/>
                  <a:pt x="2993" y="836291"/>
                  <a:pt x="0" y="684760"/>
                </a:cubicBezTo>
                <a:cubicBezTo>
                  <a:pt x="-2993" y="533230"/>
                  <a:pt x="48592" y="471947"/>
                  <a:pt x="0" y="272094"/>
                </a:cubicBezTo>
                <a:cubicBezTo>
                  <a:pt x="5259" y="119810"/>
                  <a:pt x="131257" y="-6592"/>
                  <a:pt x="272094" y="0"/>
                </a:cubicBezTo>
                <a:close/>
              </a:path>
              <a:path w="4464496" h="1632533" stroke="0" extrusionOk="0">
                <a:moveTo>
                  <a:pt x="272094" y="0"/>
                </a:moveTo>
                <a:cubicBezTo>
                  <a:pt x="401577" y="-28765"/>
                  <a:pt x="579620" y="33723"/>
                  <a:pt x="787161" y="0"/>
                </a:cubicBezTo>
                <a:cubicBezTo>
                  <a:pt x="994702" y="-33723"/>
                  <a:pt x="1116369" y="35681"/>
                  <a:pt x="1260303" y="0"/>
                </a:cubicBezTo>
                <a:cubicBezTo>
                  <a:pt x="1404237" y="-35681"/>
                  <a:pt x="1510487" y="3637"/>
                  <a:pt x="1733446" y="0"/>
                </a:cubicBezTo>
                <a:cubicBezTo>
                  <a:pt x="1956405" y="-3637"/>
                  <a:pt x="2204257" y="75815"/>
                  <a:pt x="2416208" y="0"/>
                </a:cubicBezTo>
                <a:cubicBezTo>
                  <a:pt x="2628159" y="-75815"/>
                  <a:pt x="2756704" y="57284"/>
                  <a:pt x="2973199" y="0"/>
                </a:cubicBezTo>
                <a:cubicBezTo>
                  <a:pt x="3189694" y="-57284"/>
                  <a:pt x="3381737" y="59758"/>
                  <a:pt x="3530189" y="0"/>
                </a:cubicBezTo>
                <a:cubicBezTo>
                  <a:pt x="3678641" y="-59758"/>
                  <a:pt x="4257199" y="51634"/>
                  <a:pt x="4464496" y="0"/>
                </a:cubicBezTo>
                <a:lnTo>
                  <a:pt x="4464496" y="0"/>
                </a:lnTo>
                <a:cubicBezTo>
                  <a:pt x="4469979" y="195377"/>
                  <a:pt x="4448165" y="283632"/>
                  <a:pt x="4464496" y="426271"/>
                </a:cubicBezTo>
                <a:cubicBezTo>
                  <a:pt x="4480827" y="568910"/>
                  <a:pt x="4436127" y="749540"/>
                  <a:pt x="4464496" y="866146"/>
                </a:cubicBezTo>
                <a:cubicBezTo>
                  <a:pt x="4492865" y="982752"/>
                  <a:pt x="4409259" y="1242462"/>
                  <a:pt x="4464496" y="1360439"/>
                </a:cubicBezTo>
                <a:cubicBezTo>
                  <a:pt x="4468039" y="1505656"/>
                  <a:pt x="4342023" y="1646376"/>
                  <a:pt x="4192402" y="1632533"/>
                </a:cubicBezTo>
                <a:cubicBezTo>
                  <a:pt x="4005902" y="1696839"/>
                  <a:pt x="3780009" y="1562339"/>
                  <a:pt x="3593487" y="1632533"/>
                </a:cubicBezTo>
                <a:cubicBezTo>
                  <a:pt x="3406966" y="1702727"/>
                  <a:pt x="3204932" y="1605948"/>
                  <a:pt x="3078421" y="1632533"/>
                </a:cubicBezTo>
                <a:cubicBezTo>
                  <a:pt x="2951910" y="1659118"/>
                  <a:pt x="2576756" y="1570541"/>
                  <a:pt x="2437582" y="1632533"/>
                </a:cubicBezTo>
                <a:cubicBezTo>
                  <a:pt x="2298408" y="1694525"/>
                  <a:pt x="2048974" y="1582086"/>
                  <a:pt x="1838668" y="1632533"/>
                </a:cubicBezTo>
                <a:cubicBezTo>
                  <a:pt x="1628362" y="1682980"/>
                  <a:pt x="1532022" y="1610737"/>
                  <a:pt x="1323601" y="1632533"/>
                </a:cubicBezTo>
                <a:cubicBezTo>
                  <a:pt x="1115180" y="1654329"/>
                  <a:pt x="1033169" y="1591914"/>
                  <a:pt x="766611" y="1632533"/>
                </a:cubicBezTo>
                <a:cubicBezTo>
                  <a:pt x="500053" y="1673152"/>
                  <a:pt x="266873" y="1621893"/>
                  <a:pt x="0" y="1632533"/>
                </a:cubicBezTo>
                <a:lnTo>
                  <a:pt x="0" y="1632533"/>
                </a:lnTo>
                <a:cubicBezTo>
                  <a:pt x="-11623" y="1463781"/>
                  <a:pt x="7282" y="1294394"/>
                  <a:pt x="0" y="1151845"/>
                </a:cubicBezTo>
                <a:cubicBezTo>
                  <a:pt x="-7282" y="1009296"/>
                  <a:pt x="45859" y="873414"/>
                  <a:pt x="0" y="684760"/>
                </a:cubicBezTo>
                <a:cubicBezTo>
                  <a:pt x="-45859" y="496106"/>
                  <a:pt x="46047" y="406646"/>
                  <a:pt x="0" y="272094"/>
                </a:cubicBezTo>
                <a:cubicBezTo>
                  <a:pt x="25274" y="148223"/>
                  <a:pt x="109134" y="4326"/>
                  <a:pt x="272094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33240548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31D50C-E648-4BC8-9738-7CBEE91BAC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0C3C982-376F-4344-B9F8-AE59E02655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0F3A913-D9CC-4AE1-B96E-10D833C603BA}"/>
              </a:ext>
            </a:extLst>
          </p:cNvPr>
          <p:cNvSpPr/>
          <p:nvPr/>
        </p:nvSpPr>
        <p:spPr>
          <a:xfrm>
            <a:off x="6172200" y="1078760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BBE98C-FD81-4F94-9251-88B4677327FE}"/>
              </a:ext>
            </a:extLst>
          </p:cNvPr>
          <p:cNvSpPr/>
          <p:nvPr/>
        </p:nvSpPr>
        <p:spPr>
          <a:xfrm>
            <a:off x="6122296" y="1754607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86E950-41A6-48FA-AA1F-092D8E5B1656}"/>
              </a:ext>
            </a:extLst>
          </p:cNvPr>
          <p:cNvSpPr txBox="1"/>
          <p:nvPr/>
        </p:nvSpPr>
        <p:spPr>
          <a:xfrm>
            <a:off x="2685982" y="177824"/>
            <a:ext cx="1098715" cy="646331"/>
          </a:xfrm>
          <a:custGeom>
            <a:avLst/>
            <a:gdLst>
              <a:gd name="connsiteX0" fmla="*/ 0 w 1098715"/>
              <a:gd name="connsiteY0" fmla="*/ 0 h 646331"/>
              <a:gd name="connsiteX1" fmla="*/ 527383 w 1098715"/>
              <a:gd name="connsiteY1" fmla="*/ 0 h 646331"/>
              <a:gd name="connsiteX2" fmla="*/ 1098715 w 1098715"/>
              <a:gd name="connsiteY2" fmla="*/ 0 h 646331"/>
              <a:gd name="connsiteX3" fmla="*/ 1098715 w 1098715"/>
              <a:gd name="connsiteY3" fmla="*/ 329629 h 646331"/>
              <a:gd name="connsiteX4" fmla="*/ 1098715 w 1098715"/>
              <a:gd name="connsiteY4" fmla="*/ 646331 h 646331"/>
              <a:gd name="connsiteX5" fmla="*/ 527383 w 1098715"/>
              <a:gd name="connsiteY5" fmla="*/ 646331 h 646331"/>
              <a:gd name="connsiteX6" fmla="*/ 0 w 1098715"/>
              <a:gd name="connsiteY6" fmla="*/ 646331 h 646331"/>
              <a:gd name="connsiteX7" fmla="*/ 0 w 1098715"/>
              <a:gd name="connsiteY7" fmla="*/ 310239 h 646331"/>
              <a:gd name="connsiteX8" fmla="*/ 0 w 1098715"/>
              <a:gd name="connsiteY8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8715" h="646331" fill="none" extrusionOk="0">
                <a:moveTo>
                  <a:pt x="0" y="0"/>
                </a:moveTo>
                <a:cubicBezTo>
                  <a:pt x="184869" y="-10134"/>
                  <a:pt x="399151" y="50471"/>
                  <a:pt x="527383" y="0"/>
                </a:cubicBezTo>
                <a:cubicBezTo>
                  <a:pt x="655615" y="-50471"/>
                  <a:pt x="886720" y="28227"/>
                  <a:pt x="1098715" y="0"/>
                </a:cubicBezTo>
                <a:cubicBezTo>
                  <a:pt x="1123280" y="147722"/>
                  <a:pt x="1093989" y="200278"/>
                  <a:pt x="1098715" y="329629"/>
                </a:cubicBezTo>
                <a:cubicBezTo>
                  <a:pt x="1103441" y="458980"/>
                  <a:pt x="1066414" y="557868"/>
                  <a:pt x="1098715" y="646331"/>
                </a:cubicBezTo>
                <a:cubicBezTo>
                  <a:pt x="903742" y="704260"/>
                  <a:pt x="809001" y="638791"/>
                  <a:pt x="527383" y="646331"/>
                </a:cubicBezTo>
                <a:cubicBezTo>
                  <a:pt x="245765" y="653871"/>
                  <a:pt x="246961" y="641599"/>
                  <a:pt x="0" y="646331"/>
                </a:cubicBezTo>
                <a:cubicBezTo>
                  <a:pt x="-22733" y="485257"/>
                  <a:pt x="13050" y="393311"/>
                  <a:pt x="0" y="310239"/>
                </a:cubicBezTo>
                <a:cubicBezTo>
                  <a:pt x="-13050" y="227167"/>
                  <a:pt x="9815" y="111185"/>
                  <a:pt x="0" y="0"/>
                </a:cubicBezTo>
                <a:close/>
              </a:path>
              <a:path w="1098715" h="646331" stroke="0" extrusionOk="0">
                <a:moveTo>
                  <a:pt x="0" y="0"/>
                </a:moveTo>
                <a:cubicBezTo>
                  <a:pt x="197986" y="-43203"/>
                  <a:pt x="283624" y="49256"/>
                  <a:pt x="527383" y="0"/>
                </a:cubicBezTo>
                <a:cubicBezTo>
                  <a:pt x="771142" y="-49256"/>
                  <a:pt x="913888" y="48476"/>
                  <a:pt x="1098715" y="0"/>
                </a:cubicBezTo>
                <a:cubicBezTo>
                  <a:pt x="1123072" y="100093"/>
                  <a:pt x="1062299" y="181538"/>
                  <a:pt x="1098715" y="329629"/>
                </a:cubicBezTo>
                <a:cubicBezTo>
                  <a:pt x="1135131" y="477720"/>
                  <a:pt x="1088060" y="508379"/>
                  <a:pt x="1098715" y="646331"/>
                </a:cubicBezTo>
                <a:cubicBezTo>
                  <a:pt x="850035" y="648258"/>
                  <a:pt x="747624" y="643402"/>
                  <a:pt x="571332" y="646331"/>
                </a:cubicBezTo>
                <a:cubicBezTo>
                  <a:pt x="395040" y="649260"/>
                  <a:pt x="242247" y="589037"/>
                  <a:pt x="0" y="646331"/>
                </a:cubicBezTo>
                <a:cubicBezTo>
                  <a:pt x="-37947" y="491878"/>
                  <a:pt x="3896" y="478563"/>
                  <a:pt x="0" y="316702"/>
                </a:cubicBezTo>
                <a:cubicBezTo>
                  <a:pt x="-3896" y="154841"/>
                  <a:pt x="19791" y="143262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18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E849A74B-B53E-4BE4-9F3A-FD92D5606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165B8A98-D288-49D7-A84E-9970EE16A73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AC4B70-7D58-4498-8F78-82AEC16518D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D21244B-E5E4-4C3D-B8B3-D79A6EABD94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13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7D9FB8B-891A-43B3-9B55-55B6FA181472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F90335F-2A71-47AD-8894-93E14F98966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987C0B0-75F1-42BC-A08E-2DA2A5602345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2296F44-EFDC-4A7C-A6CF-7424E9FE0AB2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9EF2279-5832-4F9A-B3C3-E7E436FE2A4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742B0F8-6097-4117-8D4F-99EE252C5562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8BB2BBB-0D20-4EDD-B02B-54B9D9A6DB1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F870C6E-2FAC-4494-BA4E-1ACC9351236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CEBA6CD-B2F0-4D98-9D21-E587F9859246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ABF467-AC79-465D-BE2F-8174D8C29D56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7959845-E4E4-4CA3-844D-0976B4552188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7178285-0360-467E-AF2A-4D74860D939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6103FAD-A3E5-45B4-87D6-B3D736A18EA0}"/>
              </a:ext>
            </a:extLst>
          </p:cNvPr>
          <p:cNvSpPr/>
          <p:nvPr/>
        </p:nvSpPr>
        <p:spPr>
          <a:xfrm>
            <a:off x="457200" y="2022172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Round Diagonal Corner Rectangle 1">
            <a:extLst>
              <a:ext uri="{FF2B5EF4-FFF2-40B4-BE49-F238E27FC236}">
                <a16:creationId xmlns:a16="http://schemas.microsoft.com/office/drawing/2014/main" id="{6D6F21BE-979B-4D56-AF8C-F4DD7B0A0C48}"/>
              </a:ext>
            </a:extLst>
          </p:cNvPr>
          <p:cNvSpPr/>
          <p:nvPr/>
        </p:nvSpPr>
        <p:spPr>
          <a:xfrm>
            <a:off x="3471901" y="1126961"/>
            <a:ext cx="5367299" cy="1540039"/>
          </a:xfrm>
          <a:custGeom>
            <a:avLst/>
            <a:gdLst>
              <a:gd name="connsiteX0" fmla="*/ 256678 w 5367299"/>
              <a:gd name="connsiteY0" fmla="*/ 0 h 1540039"/>
              <a:gd name="connsiteX1" fmla="*/ 773419 w 5367299"/>
              <a:gd name="connsiteY1" fmla="*/ 0 h 1540039"/>
              <a:gd name="connsiteX2" fmla="*/ 1290159 w 5367299"/>
              <a:gd name="connsiteY2" fmla="*/ 0 h 1540039"/>
              <a:gd name="connsiteX3" fmla="*/ 1909112 w 5367299"/>
              <a:gd name="connsiteY3" fmla="*/ 0 h 1540039"/>
              <a:gd name="connsiteX4" fmla="*/ 2528065 w 5367299"/>
              <a:gd name="connsiteY4" fmla="*/ 0 h 1540039"/>
              <a:gd name="connsiteX5" fmla="*/ 2993699 w 5367299"/>
              <a:gd name="connsiteY5" fmla="*/ 0 h 1540039"/>
              <a:gd name="connsiteX6" fmla="*/ 3408228 w 5367299"/>
              <a:gd name="connsiteY6" fmla="*/ 0 h 1540039"/>
              <a:gd name="connsiteX7" fmla="*/ 3924968 w 5367299"/>
              <a:gd name="connsiteY7" fmla="*/ 0 h 1540039"/>
              <a:gd name="connsiteX8" fmla="*/ 4492815 w 5367299"/>
              <a:gd name="connsiteY8" fmla="*/ 0 h 1540039"/>
              <a:gd name="connsiteX9" fmla="*/ 5367299 w 5367299"/>
              <a:gd name="connsiteY9" fmla="*/ 0 h 1540039"/>
              <a:gd name="connsiteX10" fmla="*/ 5367299 w 5367299"/>
              <a:gd name="connsiteY10" fmla="*/ 0 h 1540039"/>
              <a:gd name="connsiteX11" fmla="*/ 5367299 w 5367299"/>
              <a:gd name="connsiteY11" fmla="*/ 402120 h 1540039"/>
              <a:gd name="connsiteX12" fmla="*/ 5367299 w 5367299"/>
              <a:gd name="connsiteY12" fmla="*/ 817073 h 1540039"/>
              <a:gd name="connsiteX13" fmla="*/ 5367299 w 5367299"/>
              <a:gd name="connsiteY13" fmla="*/ 1283361 h 1540039"/>
              <a:gd name="connsiteX14" fmla="*/ 5110621 w 5367299"/>
              <a:gd name="connsiteY14" fmla="*/ 1540039 h 1540039"/>
              <a:gd name="connsiteX15" fmla="*/ 4696093 w 5367299"/>
              <a:gd name="connsiteY15" fmla="*/ 1540039 h 1540039"/>
              <a:gd name="connsiteX16" fmla="*/ 4128246 w 5367299"/>
              <a:gd name="connsiteY16" fmla="*/ 1540039 h 1540039"/>
              <a:gd name="connsiteX17" fmla="*/ 3662612 w 5367299"/>
              <a:gd name="connsiteY17" fmla="*/ 1540039 h 1540039"/>
              <a:gd name="connsiteX18" fmla="*/ 3145871 w 5367299"/>
              <a:gd name="connsiteY18" fmla="*/ 1540039 h 1540039"/>
              <a:gd name="connsiteX19" fmla="*/ 2680237 w 5367299"/>
              <a:gd name="connsiteY19" fmla="*/ 1540039 h 1540039"/>
              <a:gd name="connsiteX20" fmla="*/ 2061284 w 5367299"/>
              <a:gd name="connsiteY20" fmla="*/ 1540039 h 1540039"/>
              <a:gd name="connsiteX21" fmla="*/ 1646756 w 5367299"/>
              <a:gd name="connsiteY21" fmla="*/ 1540039 h 1540039"/>
              <a:gd name="connsiteX22" fmla="*/ 1181121 w 5367299"/>
              <a:gd name="connsiteY22" fmla="*/ 1540039 h 1540039"/>
              <a:gd name="connsiteX23" fmla="*/ 715487 w 5367299"/>
              <a:gd name="connsiteY23" fmla="*/ 1540039 h 1540039"/>
              <a:gd name="connsiteX24" fmla="*/ 0 w 5367299"/>
              <a:gd name="connsiteY24" fmla="*/ 1540039 h 1540039"/>
              <a:gd name="connsiteX25" fmla="*/ 0 w 5367299"/>
              <a:gd name="connsiteY25" fmla="*/ 1540039 h 1540039"/>
              <a:gd name="connsiteX26" fmla="*/ 0 w 5367299"/>
              <a:gd name="connsiteY26" fmla="*/ 1086585 h 1540039"/>
              <a:gd name="connsiteX27" fmla="*/ 0 w 5367299"/>
              <a:gd name="connsiteY27" fmla="*/ 671631 h 1540039"/>
              <a:gd name="connsiteX28" fmla="*/ 0 w 5367299"/>
              <a:gd name="connsiteY28" fmla="*/ 256678 h 1540039"/>
              <a:gd name="connsiteX29" fmla="*/ 256678 w 5367299"/>
              <a:gd name="connsiteY29" fmla="*/ 0 h 15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367299" h="1540039" fill="none" extrusionOk="0">
                <a:moveTo>
                  <a:pt x="256678" y="0"/>
                </a:moveTo>
                <a:cubicBezTo>
                  <a:pt x="507251" y="-28330"/>
                  <a:pt x="549756" y="31958"/>
                  <a:pt x="773419" y="0"/>
                </a:cubicBezTo>
                <a:cubicBezTo>
                  <a:pt x="997082" y="-31958"/>
                  <a:pt x="1158055" y="29672"/>
                  <a:pt x="1290159" y="0"/>
                </a:cubicBezTo>
                <a:cubicBezTo>
                  <a:pt x="1422263" y="-29672"/>
                  <a:pt x="1619298" y="39858"/>
                  <a:pt x="1909112" y="0"/>
                </a:cubicBezTo>
                <a:cubicBezTo>
                  <a:pt x="2198926" y="-39858"/>
                  <a:pt x="2333597" y="34590"/>
                  <a:pt x="2528065" y="0"/>
                </a:cubicBezTo>
                <a:cubicBezTo>
                  <a:pt x="2722533" y="-34590"/>
                  <a:pt x="2838778" y="21135"/>
                  <a:pt x="2993699" y="0"/>
                </a:cubicBezTo>
                <a:cubicBezTo>
                  <a:pt x="3148620" y="-21135"/>
                  <a:pt x="3280649" y="17815"/>
                  <a:pt x="3408228" y="0"/>
                </a:cubicBezTo>
                <a:cubicBezTo>
                  <a:pt x="3535807" y="-17815"/>
                  <a:pt x="3714123" y="16446"/>
                  <a:pt x="3924968" y="0"/>
                </a:cubicBezTo>
                <a:cubicBezTo>
                  <a:pt x="4135813" y="-16446"/>
                  <a:pt x="4216697" y="13257"/>
                  <a:pt x="4492815" y="0"/>
                </a:cubicBezTo>
                <a:cubicBezTo>
                  <a:pt x="4768933" y="-13257"/>
                  <a:pt x="5053483" y="77105"/>
                  <a:pt x="5367299" y="0"/>
                </a:cubicBezTo>
                <a:lnTo>
                  <a:pt x="5367299" y="0"/>
                </a:lnTo>
                <a:cubicBezTo>
                  <a:pt x="5413809" y="178997"/>
                  <a:pt x="5363585" y="257828"/>
                  <a:pt x="5367299" y="402120"/>
                </a:cubicBezTo>
                <a:cubicBezTo>
                  <a:pt x="5371013" y="546412"/>
                  <a:pt x="5341159" y="634158"/>
                  <a:pt x="5367299" y="817073"/>
                </a:cubicBezTo>
                <a:cubicBezTo>
                  <a:pt x="5393439" y="999988"/>
                  <a:pt x="5340170" y="1148985"/>
                  <a:pt x="5367299" y="1283361"/>
                </a:cubicBezTo>
                <a:cubicBezTo>
                  <a:pt x="5351933" y="1402649"/>
                  <a:pt x="5240128" y="1527405"/>
                  <a:pt x="5110621" y="1540039"/>
                </a:cubicBezTo>
                <a:cubicBezTo>
                  <a:pt x="4928355" y="1550771"/>
                  <a:pt x="4787503" y="1525952"/>
                  <a:pt x="4696093" y="1540039"/>
                </a:cubicBezTo>
                <a:cubicBezTo>
                  <a:pt x="4604683" y="1554126"/>
                  <a:pt x="4335359" y="1486019"/>
                  <a:pt x="4128246" y="1540039"/>
                </a:cubicBezTo>
                <a:cubicBezTo>
                  <a:pt x="3921133" y="1594059"/>
                  <a:pt x="3875423" y="1520927"/>
                  <a:pt x="3662612" y="1540039"/>
                </a:cubicBezTo>
                <a:cubicBezTo>
                  <a:pt x="3449801" y="1559151"/>
                  <a:pt x="3267909" y="1539365"/>
                  <a:pt x="3145871" y="1540039"/>
                </a:cubicBezTo>
                <a:cubicBezTo>
                  <a:pt x="3023833" y="1540713"/>
                  <a:pt x="2844720" y="1532294"/>
                  <a:pt x="2680237" y="1540039"/>
                </a:cubicBezTo>
                <a:cubicBezTo>
                  <a:pt x="2515754" y="1547784"/>
                  <a:pt x="2305697" y="1470073"/>
                  <a:pt x="2061284" y="1540039"/>
                </a:cubicBezTo>
                <a:cubicBezTo>
                  <a:pt x="1816871" y="1610005"/>
                  <a:pt x="1774267" y="1533077"/>
                  <a:pt x="1646756" y="1540039"/>
                </a:cubicBezTo>
                <a:cubicBezTo>
                  <a:pt x="1519245" y="1547001"/>
                  <a:pt x="1289133" y="1519794"/>
                  <a:pt x="1181121" y="1540039"/>
                </a:cubicBezTo>
                <a:cubicBezTo>
                  <a:pt x="1073109" y="1560284"/>
                  <a:pt x="863258" y="1505534"/>
                  <a:pt x="715487" y="1540039"/>
                </a:cubicBezTo>
                <a:cubicBezTo>
                  <a:pt x="567716" y="1574544"/>
                  <a:pt x="221792" y="1463392"/>
                  <a:pt x="0" y="1540039"/>
                </a:cubicBezTo>
                <a:lnTo>
                  <a:pt x="0" y="1540039"/>
                </a:lnTo>
                <a:cubicBezTo>
                  <a:pt x="-42634" y="1390299"/>
                  <a:pt x="29967" y="1257743"/>
                  <a:pt x="0" y="1086585"/>
                </a:cubicBezTo>
                <a:cubicBezTo>
                  <a:pt x="-29967" y="915427"/>
                  <a:pt x="44529" y="768262"/>
                  <a:pt x="0" y="671631"/>
                </a:cubicBezTo>
                <a:cubicBezTo>
                  <a:pt x="-44529" y="575000"/>
                  <a:pt x="28988" y="457739"/>
                  <a:pt x="0" y="256678"/>
                </a:cubicBezTo>
                <a:cubicBezTo>
                  <a:pt x="-10519" y="115179"/>
                  <a:pt x="128120" y="19769"/>
                  <a:pt x="256678" y="0"/>
                </a:cubicBezTo>
                <a:close/>
              </a:path>
              <a:path w="5367299" h="1540039" stroke="0" extrusionOk="0">
                <a:moveTo>
                  <a:pt x="256678" y="0"/>
                </a:moveTo>
                <a:cubicBezTo>
                  <a:pt x="449500" y="-4544"/>
                  <a:pt x="517636" y="43441"/>
                  <a:pt x="671206" y="0"/>
                </a:cubicBezTo>
                <a:cubicBezTo>
                  <a:pt x="824776" y="-43441"/>
                  <a:pt x="1019646" y="26390"/>
                  <a:pt x="1136841" y="0"/>
                </a:cubicBezTo>
                <a:cubicBezTo>
                  <a:pt x="1254037" y="-26390"/>
                  <a:pt x="1389577" y="25467"/>
                  <a:pt x="1602475" y="0"/>
                </a:cubicBezTo>
                <a:cubicBezTo>
                  <a:pt x="1815373" y="-25467"/>
                  <a:pt x="1982448" y="23610"/>
                  <a:pt x="2119215" y="0"/>
                </a:cubicBezTo>
                <a:cubicBezTo>
                  <a:pt x="2255982" y="-23610"/>
                  <a:pt x="2440278" y="61707"/>
                  <a:pt x="2635956" y="0"/>
                </a:cubicBezTo>
                <a:cubicBezTo>
                  <a:pt x="2831634" y="-61707"/>
                  <a:pt x="2969486" y="11712"/>
                  <a:pt x="3101590" y="0"/>
                </a:cubicBezTo>
                <a:cubicBezTo>
                  <a:pt x="3233694" y="-11712"/>
                  <a:pt x="3390182" y="7473"/>
                  <a:pt x="3567225" y="0"/>
                </a:cubicBezTo>
                <a:cubicBezTo>
                  <a:pt x="3744269" y="-7473"/>
                  <a:pt x="3893159" y="22351"/>
                  <a:pt x="3981753" y="0"/>
                </a:cubicBezTo>
                <a:cubicBezTo>
                  <a:pt x="4070347" y="-22351"/>
                  <a:pt x="4326310" y="17106"/>
                  <a:pt x="4498493" y="0"/>
                </a:cubicBezTo>
                <a:cubicBezTo>
                  <a:pt x="4670676" y="-17106"/>
                  <a:pt x="5182424" y="89255"/>
                  <a:pt x="5367299" y="0"/>
                </a:cubicBezTo>
                <a:lnTo>
                  <a:pt x="5367299" y="0"/>
                </a:lnTo>
                <a:cubicBezTo>
                  <a:pt x="5406600" y="101249"/>
                  <a:pt x="5326356" y="317150"/>
                  <a:pt x="5367299" y="427787"/>
                </a:cubicBezTo>
                <a:cubicBezTo>
                  <a:pt x="5408242" y="538424"/>
                  <a:pt x="5350531" y="645002"/>
                  <a:pt x="5367299" y="817073"/>
                </a:cubicBezTo>
                <a:cubicBezTo>
                  <a:pt x="5384067" y="989144"/>
                  <a:pt x="5337557" y="1069332"/>
                  <a:pt x="5367299" y="1283361"/>
                </a:cubicBezTo>
                <a:cubicBezTo>
                  <a:pt x="5357063" y="1453441"/>
                  <a:pt x="5233594" y="1553641"/>
                  <a:pt x="5110621" y="1540039"/>
                </a:cubicBezTo>
                <a:cubicBezTo>
                  <a:pt x="4803261" y="1566239"/>
                  <a:pt x="4579274" y="1523596"/>
                  <a:pt x="4440562" y="1540039"/>
                </a:cubicBezTo>
                <a:cubicBezTo>
                  <a:pt x="4301850" y="1556482"/>
                  <a:pt x="4116478" y="1482747"/>
                  <a:pt x="3923821" y="1540039"/>
                </a:cubicBezTo>
                <a:cubicBezTo>
                  <a:pt x="3731164" y="1597331"/>
                  <a:pt x="3586512" y="1512276"/>
                  <a:pt x="3355974" y="1540039"/>
                </a:cubicBezTo>
                <a:cubicBezTo>
                  <a:pt x="3125436" y="1567802"/>
                  <a:pt x="2866117" y="1483357"/>
                  <a:pt x="2685915" y="1540039"/>
                </a:cubicBezTo>
                <a:cubicBezTo>
                  <a:pt x="2505713" y="1596721"/>
                  <a:pt x="2423011" y="1510605"/>
                  <a:pt x="2271387" y="1540039"/>
                </a:cubicBezTo>
                <a:cubicBezTo>
                  <a:pt x="2119763" y="1569473"/>
                  <a:pt x="1822148" y="1522630"/>
                  <a:pt x="1703540" y="1540039"/>
                </a:cubicBezTo>
                <a:cubicBezTo>
                  <a:pt x="1584932" y="1557448"/>
                  <a:pt x="1390960" y="1531408"/>
                  <a:pt x="1186800" y="1540039"/>
                </a:cubicBezTo>
                <a:cubicBezTo>
                  <a:pt x="982640" y="1548670"/>
                  <a:pt x="797879" y="1527167"/>
                  <a:pt x="516741" y="1540039"/>
                </a:cubicBezTo>
                <a:cubicBezTo>
                  <a:pt x="235603" y="1552911"/>
                  <a:pt x="234982" y="1525938"/>
                  <a:pt x="0" y="1540039"/>
                </a:cubicBezTo>
                <a:lnTo>
                  <a:pt x="0" y="1540039"/>
                </a:lnTo>
                <a:cubicBezTo>
                  <a:pt x="-18209" y="1442142"/>
                  <a:pt x="12907" y="1235124"/>
                  <a:pt x="0" y="1112252"/>
                </a:cubicBezTo>
                <a:cubicBezTo>
                  <a:pt x="-12907" y="989380"/>
                  <a:pt x="29178" y="779082"/>
                  <a:pt x="0" y="658798"/>
                </a:cubicBezTo>
                <a:cubicBezTo>
                  <a:pt x="-29178" y="538514"/>
                  <a:pt x="7691" y="430996"/>
                  <a:pt x="0" y="256678"/>
                </a:cubicBezTo>
                <a:cubicBezTo>
                  <a:pt x="-6032" y="105292"/>
                  <a:pt x="92099" y="-16075"/>
                  <a:pt x="256678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722415628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563B9F1-393E-4413-A670-A484962A8AD0}"/>
              </a:ext>
            </a:extLst>
          </p:cNvPr>
          <p:cNvSpPr/>
          <p:nvPr/>
        </p:nvSpPr>
        <p:spPr>
          <a:xfrm>
            <a:off x="7086600" y="1524000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388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179192" y="3733800"/>
            <a:ext cx="4464496" cy="1944216"/>
          </a:xfrm>
          <a:custGeom>
            <a:avLst/>
            <a:gdLst>
              <a:gd name="connsiteX0" fmla="*/ 324042 w 4464496"/>
              <a:gd name="connsiteY0" fmla="*/ 0 h 1944216"/>
              <a:gd name="connsiteX1" fmla="*/ 874131 w 4464496"/>
              <a:gd name="connsiteY1" fmla="*/ 0 h 1944216"/>
              <a:gd name="connsiteX2" fmla="*/ 1341411 w 4464496"/>
              <a:gd name="connsiteY2" fmla="*/ 0 h 1944216"/>
              <a:gd name="connsiteX3" fmla="*/ 1808691 w 4464496"/>
              <a:gd name="connsiteY3" fmla="*/ 0 h 1944216"/>
              <a:gd name="connsiteX4" fmla="*/ 2358779 w 4464496"/>
              <a:gd name="connsiteY4" fmla="*/ 0 h 1944216"/>
              <a:gd name="connsiteX5" fmla="*/ 2991677 w 4464496"/>
              <a:gd name="connsiteY5" fmla="*/ 0 h 1944216"/>
              <a:gd name="connsiteX6" fmla="*/ 3583171 w 4464496"/>
              <a:gd name="connsiteY6" fmla="*/ 0 h 1944216"/>
              <a:gd name="connsiteX7" fmla="*/ 4464496 w 4464496"/>
              <a:gd name="connsiteY7" fmla="*/ 0 h 1944216"/>
              <a:gd name="connsiteX8" fmla="*/ 4464496 w 4464496"/>
              <a:gd name="connsiteY8" fmla="*/ 0 h 1944216"/>
              <a:gd name="connsiteX9" fmla="*/ 4464496 w 4464496"/>
              <a:gd name="connsiteY9" fmla="*/ 556260 h 1944216"/>
              <a:gd name="connsiteX10" fmla="*/ 4464496 w 4464496"/>
              <a:gd name="connsiteY10" fmla="*/ 1080116 h 1944216"/>
              <a:gd name="connsiteX11" fmla="*/ 4464496 w 4464496"/>
              <a:gd name="connsiteY11" fmla="*/ 1620174 h 1944216"/>
              <a:gd name="connsiteX12" fmla="*/ 4140454 w 4464496"/>
              <a:gd name="connsiteY12" fmla="*/ 1944216 h 1944216"/>
              <a:gd name="connsiteX13" fmla="*/ 3507556 w 4464496"/>
              <a:gd name="connsiteY13" fmla="*/ 1944216 h 1944216"/>
              <a:gd name="connsiteX14" fmla="*/ 3040276 w 4464496"/>
              <a:gd name="connsiteY14" fmla="*/ 1944216 h 1944216"/>
              <a:gd name="connsiteX15" fmla="*/ 2365974 w 4464496"/>
              <a:gd name="connsiteY15" fmla="*/ 1944216 h 1944216"/>
              <a:gd name="connsiteX16" fmla="*/ 1774480 w 4464496"/>
              <a:gd name="connsiteY16" fmla="*/ 1944216 h 1944216"/>
              <a:gd name="connsiteX17" fmla="*/ 1224391 w 4464496"/>
              <a:gd name="connsiteY17" fmla="*/ 1944216 h 1944216"/>
              <a:gd name="connsiteX18" fmla="*/ 757112 w 4464496"/>
              <a:gd name="connsiteY18" fmla="*/ 1944216 h 1944216"/>
              <a:gd name="connsiteX19" fmla="*/ 0 w 4464496"/>
              <a:gd name="connsiteY19" fmla="*/ 1944216 h 1944216"/>
              <a:gd name="connsiteX20" fmla="*/ 0 w 4464496"/>
              <a:gd name="connsiteY20" fmla="*/ 1944216 h 1944216"/>
              <a:gd name="connsiteX21" fmla="*/ 0 w 4464496"/>
              <a:gd name="connsiteY21" fmla="*/ 1420360 h 1944216"/>
              <a:gd name="connsiteX22" fmla="*/ 0 w 4464496"/>
              <a:gd name="connsiteY22" fmla="*/ 928907 h 1944216"/>
              <a:gd name="connsiteX23" fmla="*/ 0 w 4464496"/>
              <a:gd name="connsiteY23" fmla="*/ 324042 h 1944216"/>
              <a:gd name="connsiteX24" fmla="*/ 324042 w 4464496"/>
              <a:gd name="connsiteY24" fmla="*/ 0 h 1944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464496" h="1944216" fill="none" extrusionOk="0">
                <a:moveTo>
                  <a:pt x="324042" y="0"/>
                </a:moveTo>
                <a:cubicBezTo>
                  <a:pt x="445424" y="-54984"/>
                  <a:pt x="727694" y="12625"/>
                  <a:pt x="874131" y="0"/>
                </a:cubicBezTo>
                <a:cubicBezTo>
                  <a:pt x="1020568" y="-12625"/>
                  <a:pt x="1133749" y="33291"/>
                  <a:pt x="1341411" y="0"/>
                </a:cubicBezTo>
                <a:cubicBezTo>
                  <a:pt x="1549073" y="-33291"/>
                  <a:pt x="1594220" y="50236"/>
                  <a:pt x="1808691" y="0"/>
                </a:cubicBezTo>
                <a:cubicBezTo>
                  <a:pt x="2023162" y="-50236"/>
                  <a:pt x="2163316" y="14998"/>
                  <a:pt x="2358779" y="0"/>
                </a:cubicBezTo>
                <a:cubicBezTo>
                  <a:pt x="2554242" y="-14998"/>
                  <a:pt x="2854161" y="54091"/>
                  <a:pt x="2991677" y="0"/>
                </a:cubicBezTo>
                <a:cubicBezTo>
                  <a:pt x="3129193" y="-54091"/>
                  <a:pt x="3387905" y="66677"/>
                  <a:pt x="3583171" y="0"/>
                </a:cubicBezTo>
                <a:cubicBezTo>
                  <a:pt x="3778437" y="-66677"/>
                  <a:pt x="4121790" y="93355"/>
                  <a:pt x="4464496" y="0"/>
                </a:cubicBezTo>
                <a:lnTo>
                  <a:pt x="4464496" y="0"/>
                </a:lnTo>
                <a:cubicBezTo>
                  <a:pt x="4529402" y="120570"/>
                  <a:pt x="4431054" y="328044"/>
                  <a:pt x="4464496" y="556260"/>
                </a:cubicBezTo>
                <a:cubicBezTo>
                  <a:pt x="4497938" y="784476"/>
                  <a:pt x="4442777" y="842381"/>
                  <a:pt x="4464496" y="1080116"/>
                </a:cubicBezTo>
                <a:cubicBezTo>
                  <a:pt x="4486215" y="1317851"/>
                  <a:pt x="4432485" y="1364503"/>
                  <a:pt x="4464496" y="1620174"/>
                </a:cubicBezTo>
                <a:cubicBezTo>
                  <a:pt x="4447051" y="1826951"/>
                  <a:pt x="4314662" y="1922638"/>
                  <a:pt x="4140454" y="1944216"/>
                </a:cubicBezTo>
                <a:cubicBezTo>
                  <a:pt x="3941368" y="1984244"/>
                  <a:pt x="3735302" y="1936417"/>
                  <a:pt x="3507556" y="1944216"/>
                </a:cubicBezTo>
                <a:cubicBezTo>
                  <a:pt x="3279810" y="1952015"/>
                  <a:pt x="3273303" y="1894614"/>
                  <a:pt x="3040276" y="1944216"/>
                </a:cubicBezTo>
                <a:cubicBezTo>
                  <a:pt x="2807249" y="1993818"/>
                  <a:pt x="2622648" y="1941562"/>
                  <a:pt x="2365974" y="1944216"/>
                </a:cubicBezTo>
                <a:cubicBezTo>
                  <a:pt x="2109300" y="1946870"/>
                  <a:pt x="1918675" y="1882111"/>
                  <a:pt x="1774480" y="1944216"/>
                </a:cubicBezTo>
                <a:cubicBezTo>
                  <a:pt x="1630285" y="2006321"/>
                  <a:pt x="1487781" y="1942759"/>
                  <a:pt x="1224391" y="1944216"/>
                </a:cubicBezTo>
                <a:cubicBezTo>
                  <a:pt x="961001" y="1945673"/>
                  <a:pt x="937155" y="1934429"/>
                  <a:pt x="757112" y="1944216"/>
                </a:cubicBezTo>
                <a:cubicBezTo>
                  <a:pt x="577069" y="1954003"/>
                  <a:pt x="200063" y="1913353"/>
                  <a:pt x="0" y="1944216"/>
                </a:cubicBezTo>
                <a:lnTo>
                  <a:pt x="0" y="1944216"/>
                </a:lnTo>
                <a:cubicBezTo>
                  <a:pt x="-5922" y="1831015"/>
                  <a:pt x="1053" y="1662941"/>
                  <a:pt x="0" y="1420360"/>
                </a:cubicBezTo>
                <a:cubicBezTo>
                  <a:pt x="-1053" y="1177779"/>
                  <a:pt x="50148" y="1152314"/>
                  <a:pt x="0" y="928907"/>
                </a:cubicBezTo>
                <a:cubicBezTo>
                  <a:pt x="-50148" y="705500"/>
                  <a:pt x="30672" y="474883"/>
                  <a:pt x="0" y="324042"/>
                </a:cubicBezTo>
                <a:cubicBezTo>
                  <a:pt x="873" y="150399"/>
                  <a:pt x="152965" y="-11678"/>
                  <a:pt x="324042" y="0"/>
                </a:cubicBezTo>
                <a:close/>
              </a:path>
              <a:path w="4464496" h="1944216" stroke="0" extrusionOk="0">
                <a:moveTo>
                  <a:pt x="324042" y="0"/>
                </a:moveTo>
                <a:cubicBezTo>
                  <a:pt x="469315" y="-15091"/>
                  <a:pt x="834417" y="7339"/>
                  <a:pt x="998345" y="0"/>
                </a:cubicBezTo>
                <a:cubicBezTo>
                  <a:pt x="1162273" y="-7339"/>
                  <a:pt x="1491864" y="14958"/>
                  <a:pt x="1631242" y="0"/>
                </a:cubicBezTo>
                <a:cubicBezTo>
                  <a:pt x="1770620" y="-14958"/>
                  <a:pt x="2158924" y="38455"/>
                  <a:pt x="2305545" y="0"/>
                </a:cubicBezTo>
                <a:cubicBezTo>
                  <a:pt x="2452166" y="-38455"/>
                  <a:pt x="2620191" y="19024"/>
                  <a:pt x="2814229" y="0"/>
                </a:cubicBezTo>
                <a:cubicBezTo>
                  <a:pt x="3008267" y="-19024"/>
                  <a:pt x="3095909" y="10558"/>
                  <a:pt x="3322914" y="0"/>
                </a:cubicBezTo>
                <a:cubicBezTo>
                  <a:pt x="3549920" y="-10558"/>
                  <a:pt x="3672744" y="5096"/>
                  <a:pt x="3873003" y="0"/>
                </a:cubicBezTo>
                <a:cubicBezTo>
                  <a:pt x="4073262" y="-5096"/>
                  <a:pt x="4274786" y="29305"/>
                  <a:pt x="4464496" y="0"/>
                </a:cubicBezTo>
                <a:lnTo>
                  <a:pt x="4464496" y="0"/>
                </a:lnTo>
                <a:cubicBezTo>
                  <a:pt x="4478007" y="220460"/>
                  <a:pt x="4449342" y="328845"/>
                  <a:pt x="4464496" y="491453"/>
                </a:cubicBezTo>
                <a:cubicBezTo>
                  <a:pt x="4479650" y="654061"/>
                  <a:pt x="4444367" y="894539"/>
                  <a:pt x="4464496" y="1015309"/>
                </a:cubicBezTo>
                <a:cubicBezTo>
                  <a:pt x="4484625" y="1136079"/>
                  <a:pt x="4416744" y="1348397"/>
                  <a:pt x="4464496" y="1620174"/>
                </a:cubicBezTo>
                <a:cubicBezTo>
                  <a:pt x="4470126" y="1794922"/>
                  <a:pt x="4285209" y="1953129"/>
                  <a:pt x="4140454" y="1944216"/>
                </a:cubicBezTo>
                <a:cubicBezTo>
                  <a:pt x="3965736" y="1947549"/>
                  <a:pt x="3682325" y="1918713"/>
                  <a:pt x="3548961" y="1944216"/>
                </a:cubicBezTo>
                <a:cubicBezTo>
                  <a:pt x="3415597" y="1969719"/>
                  <a:pt x="3245894" y="1908595"/>
                  <a:pt x="3040276" y="1944216"/>
                </a:cubicBezTo>
                <a:cubicBezTo>
                  <a:pt x="2834659" y="1979837"/>
                  <a:pt x="2680771" y="1892740"/>
                  <a:pt x="2531592" y="1944216"/>
                </a:cubicBezTo>
                <a:cubicBezTo>
                  <a:pt x="2382413" y="1995692"/>
                  <a:pt x="2112166" y="1920766"/>
                  <a:pt x="1981503" y="1944216"/>
                </a:cubicBezTo>
                <a:cubicBezTo>
                  <a:pt x="1850840" y="1967666"/>
                  <a:pt x="1502682" y="1897581"/>
                  <a:pt x="1307200" y="1944216"/>
                </a:cubicBezTo>
                <a:cubicBezTo>
                  <a:pt x="1111718" y="1990851"/>
                  <a:pt x="957317" y="1924395"/>
                  <a:pt x="798516" y="1944216"/>
                </a:cubicBezTo>
                <a:cubicBezTo>
                  <a:pt x="639715" y="1964037"/>
                  <a:pt x="263253" y="1929964"/>
                  <a:pt x="0" y="1944216"/>
                </a:cubicBezTo>
                <a:lnTo>
                  <a:pt x="0" y="1944216"/>
                </a:lnTo>
                <a:cubicBezTo>
                  <a:pt x="-42660" y="1807427"/>
                  <a:pt x="12642" y="1555491"/>
                  <a:pt x="0" y="1420360"/>
                </a:cubicBezTo>
                <a:cubicBezTo>
                  <a:pt x="-12642" y="1285229"/>
                  <a:pt x="31010" y="1139443"/>
                  <a:pt x="0" y="864100"/>
                </a:cubicBezTo>
                <a:cubicBezTo>
                  <a:pt x="-31010" y="588757"/>
                  <a:pt x="29065" y="484739"/>
                  <a:pt x="0" y="324042"/>
                </a:cubicBezTo>
                <a:cubicBezTo>
                  <a:pt x="-46824" y="153965"/>
                  <a:pt x="148052" y="13178"/>
                  <a:pt x="324042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46049397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70ADC3-1DDC-4276-958F-0AFF53B3BA3B}"/>
              </a:ext>
            </a:extLst>
          </p:cNvPr>
          <p:cNvSpPr/>
          <p:nvPr/>
        </p:nvSpPr>
        <p:spPr>
          <a:xfrm>
            <a:off x="4727767" y="1682807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6354A8-5E1B-4E41-9B0A-4FC48E90D1DC}"/>
              </a:ext>
            </a:extLst>
          </p:cNvPr>
          <p:cNvSpPr/>
          <p:nvPr/>
        </p:nvSpPr>
        <p:spPr>
          <a:xfrm>
            <a:off x="6673423" y="1640173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16DF29-6CA0-4262-9F27-5DFA606EB1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9E85EC7-19CF-4FAE-9DA0-639E199E65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2BCB80-9E72-4824-9964-966F5298E2CB}"/>
              </a:ext>
            </a:extLst>
          </p:cNvPr>
          <p:cNvSpPr txBox="1"/>
          <p:nvPr/>
        </p:nvSpPr>
        <p:spPr>
          <a:xfrm>
            <a:off x="2971801" y="71876"/>
            <a:ext cx="1098715" cy="646331"/>
          </a:xfrm>
          <a:custGeom>
            <a:avLst/>
            <a:gdLst>
              <a:gd name="connsiteX0" fmla="*/ 0 w 1098715"/>
              <a:gd name="connsiteY0" fmla="*/ 0 h 646331"/>
              <a:gd name="connsiteX1" fmla="*/ 527383 w 1098715"/>
              <a:gd name="connsiteY1" fmla="*/ 0 h 646331"/>
              <a:gd name="connsiteX2" fmla="*/ 1098715 w 1098715"/>
              <a:gd name="connsiteY2" fmla="*/ 0 h 646331"/>
              <a:gd name="connsiteX3" fmla="*/ 1098715 w 1098715"/>
              <a:gd name="connsiteY3" fmla="*/ 329629 h 646331"/>
              <a:gd name="connsiteX4" fmla="*/ 1098715 w 1098715"/>
              <a:gd name="connsiteY4" fmla="*/ 646331 h 646331"/>
              <a:gd name="connsiteX5" fmla="*/ 527383 w 1098715"/>
              <a:gd name="connsiteY5" fmla="*/ 646331 h 646331"/>
              <a:gd name="connsiteX6" fmla="*/ 0 w 1098715"/>
              <a:gd name="connsiteY6" fmla="*/ 646331 h 646331"/>
              <a:gd name="connsiteX7" fmla="*/ 0 w 1098715"/>
              <a:gd name="connsiteY7" fmla="*/ 310239 h 646331"/>
              <a:gd name="connsiteX8" fmla="*/ 0 w 1098715"/>
              <a:gd name="connsiteY8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8715" h="646331" fill="none" extrusionOk="0">
                <a:moveTo>
                  <a:pt x="0" y="0"/>
                </a:moveTo>
                <a:cubicBezTo>
                  <a:pt x="184869" y="-10134"/>
                  <a:pt x="399151" y="50471"/>
                  <a:pt x="527383" y="0"/>
                </a:cubicBezTo>
                <a:cubicBezTo>
                  <a:pt x="655615" y="-50471"/>
                  <a:pt x="886720" y="28227"/>
                  <a:pt x="1098715" y="0"/>
                </a:cubicBezTo>
                <a:cubicBezTo>
                  <a:pt x="1123280" y="147722"/>
                  <a:pt x="1093989" y="200278"/>
                  <a:pt x="1098715" y="329629"/>
                </a:cubicBezTo>
                <a:cubicBezTo>
                  <a:pt x="1103441" y="458980"/>
                  <a:pt x="1066414" y="557868"/>
                  <a:pt x="1098715" y="646331"/>
                </a:cubicBezTo>
                <a:cubicBezTo>
                  <a:pt x="903742" y="704260"/>
                  <a:pt x="809001" y="638791"/>
                  <a:pt x="527383" y="646331"/>
                </a:cubicBezTo>
                <a:cubicBezTo>
                  <a:pt x="245765" y="653871"/>
                  <a:pt x="246961" y="641599"/>
                  <a:pt x="0" y="646331"/>
                </a:cubicBezTo>
                <a:cubicBezTo>
                  <a:pt x="-22733" y="485257"/>
                  <a:pt x="13050" y="393311"/>
                  <a:pt x="0" y="310239"/>
                </a:cubicBezTo>
                <a:cubicBezTo>
                  <a:pt x="-13050" y="227167"/>
                  <a:pt x="9815" y="111185"/>
                  <a:pt x="0" y="0"/>
                </a:cubicBezTo>
                <a:close/>
              </a:path>
              <a:path w="1098715" h="646331" stroke="0" extrusionOk="0">
                <a:moveTo>
                  <a:pt x="0" y="0"/>
                </a:moveTo>
                <a:cubicBezTo>
                  <a:pt x="197986" y="-43203"/>
                  <a:pt x="283624" y="49256"/>
                  <a:pt x="527383" y="0"/>
                </a:cubicBezTo>
                <a:cubicBezTo>
                  <a:pt x="771142" y="-49256"/>
                  <a:pt x="913888" y="48476"/>
                  <a:pt x="1098715" y="0"/>
                </a:cubicBezTo>
                <a:cubicBezTo>
                  <a:pt x="1123072" y="100093"/>
                  <a:pt x="1062299" y="181538"/>
                  <a:pt x="1098715" y="329629"/>
                </a:cubicBezTo>
                <a:cubicBezTo>
                  <a:pt x="1135131" y="477720"/>
                  <a:pt x="1088060" y="508379"/>
                  <a:pt x="1098715" y="646331"/>
                </a:cubicBezTo>
                <a:cubicBezTo>
                  <a:pt x="850035" y="648258"/>
                  <a:pt x="747624" y="643402"/>
                  <a:pt x="571332" y="646331"/>
                </a:cubicBezTo>
                <a:cubicBezTo>
                  <a:pt x="395040" y="649260"/>
                  <a:pt x="242247" y="589037"/>
                  <a:pt x="0" y="646331"/>
                </a:cubicBezTo>
                <a:cubicBezTo>
                  <a:pt x="-37947" y="491878"/>
                  <a:pt x="3896" y="478563"/>
                  <a:pt x="0" y="316702"/>
                </a:cubicBezTo>
                <a:cubicBezTo>
                  <a:pt x="-3896" y="154841"/>
                  <a:pt x="19791" y="143262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12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EA221742-7ED0-4AAE-B261-E2AFE23A0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81812DE0-A2C2-4F8B-AA10-7D99DDED95C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F0FF885-C05A-4EFD-8ECA-38F4D64BF5EF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5095255-3C02-4222-829F-1C357ADD4DF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510D2D-F812-4E0F-B914-68033F3573D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A4BAD9A-56DB-4EBC-B020-7BF964B13F6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B2E6ABF-7534-43EA-B0EB-7137B0D1FAC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B0DED43-3AA9-48C5-B3AB-42215F6AAA5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C80D39F-B67E-48D4-8AB5-DB316D8A6DF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5516E2-5CDA-442B-9D8E-9C674A81AD6F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697CA2C-0AE3-49C5-87E2-334B68BFBBE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51A6CC5-6BFD-44F5-B1CA-A81B4C7495B5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6C21012-7882-469B-A3AE-B8245B725AE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3A2FE7B-E31A-49E7-941A-34355372414F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BAD399-FD3F-4414-B845-5FF69469AC83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FB65F1B-ECFD-4261-9832-2D88D194B952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056CB60-5317-4C86-A56E-EBDEFEA0B265}"/>
              </a:ext>
            </a:extLst>
          </p:cNvPr>
          <p:cNvSpPr/>
          <p:nvPr/>
        </p:nvSpPr>
        <p:spPr>
          <a:xfrm>
            <a:off x="457200" y="2022172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Round Diagonal Corner Rectangle 1">
            <a:extLst>
              <a:ext uri="{FF2B5EF4-FFF2-40B4-BE49-F238E27FC236}">
                <a16:creationId xmlns:a16="http://schemas.microsoft.com/office/drawing/2014/main" id="{D2FF3C27-1967-48BB-92B8-3DDA6450878A}"/>
              </a:ext>
            </a:extLst>
          </p:cNvPr>
          <p:cNvSpPr/>
          <p:nvPr/>
        </p:nvSpPr>
        <p:spPr>
          <a:xfrm>
            <a:off x="3471901" y="1126961"/>
            <a:ext cx="5367299" cy="1540039"/>
          </a:xfrm>
          <a:custGeom>
            <a:avLst/>
            <a:gdLst>
              <a:gd name="connsiteX0" fmla="*/ 256678 w 5367299"/>
              <a:gd name="connsiteY0" fmla="*/ 0 h 1540039"/>
              <a:gd name="connsiteX1" fmla="*/ 773419 w 5367299"/>
              <a:gd name="connsiteY1" fmla="*/ 0 h 1540039"/>
              <a:gd name="connsiteX2" fmla="*/ 1290159 w 5367299"/>
              <a:gd name="connsiteY2" fmla="*/ 0 h 1540039"/>
              <a:gd name="connsiteX3" fmla="*/ 1909112 w 5367299"/>
              <a:gd name="connsiteY3" fmla="*/ 0 h 1540039"/>
              <a:gd name="connsiteX4" fmla="*/ 2528065 w 5367299"/>
              <a:gd name="connsiteY4" fmla="*/ 0 h 1540039"/>
              <a:gd name="connsiteX5" fmla="*/ 2993699 w 5367299"/>
              <a:gd name="connsiteY5" fmla="*/ 0 h 1540039"/>
              <a:gd name="connsiteX6" fmla="*/ 3408228 w 5367299"/>
              <a:gd name="connsiteY6" fmla="*/ 0 h 1540039"/>
              <a:gd name="connsiteX7" fmla="*/ 3924968 w 5367299"/>
              <a:gd name="connsiteY7" fmla="*/ 0 h 1540039"/>
              <a:gd name="connsiteX8" fmla="*/ 4492815 w 5367299"/>
              <a:gd name="connsiteY8" fmla="*/ 0 h 1540039"/>
              <a:gd name="connsiteX9" fmla="*/ 5367299 w 5367299"/>
              <a:gd name="connsiteY9" fmla="*/ 0 h 1540039"/>
              <a:gd name="connsiteX10" fmla="*/ 5367299 w 5367299"/>
              <a:gd name="connsiteY10" fmla="*/ 0 h 1540039"/>
              <a:gd name="connsiteX11" fmla="*/ 5367299 w 5367299"/>
              <a:gd name="connsiteY11" fmla="*/ 402120 h 1540039"/>
              <a:gd name="connsiteX12" fmla="*/ 5367299 w 5367299"/>
              <a:gd name="connsiteY12" fmla="*/ 817073 h 1540039"/>
              <a:gd name="connsiteX13" fmla="*/ 5367299 w 5367299"/>
              <a:gd name="connsiteY13" fmla="*/ 1283361 h 1540039"/>
              <a:gd name="connsiteX14" fmla="*/ 5110621 w 5367299"/>
              <a:gd name="connsiteY14" fmla="*/ 1540039 h 1540039"/>
              <a:gd name="connsiteX15" fmla="*/ 4696093 w 5367299"/>
              <a:gd name="connsiteY15" fmla="*/ 1540039 h 1540039"/>
              <a:gd name="connsiteX16" fmla="*/ 4128246 w 5367299"/>
              <a:gd name="connsiteY16" fmla="*/ 1540039 h 1540039"/>
              <a:gd name="connsiteX17" fmla="*/ 3662612 w 5367299"/>
              <a:gd name="connsiteY17" fmla="*/ 1540039 h 1540039"/>
              <a:gd name="connsiteX18" fmla="*/ 3145871 w 5367299"/>
              <a:gd name="connsiteY18" fmla="*/ 1540039 h 1540039"/>
              <a:gd name="connsiteX19" fmla="*/ 2680237 w 5367299"/>
              <a:gd name="connsiteY19" fmla="*/ 1540039 h 1540039"/>
              <a:gd name="connsiteX20" fmla="*/ 2061284 w 5367299"/>
              <a:gd name="connsiteY20" fmla="*/ 1540039 h 1540039"/>
              <a:gd name="connsiteX21" fmla="*/ 1646756 w 5367299"/>
              <a:gd name="connsiteY21" fmla="*/ 1540039 h 1540039"/>
              <a:gd name="connsiteX22" fmla="*/ 1181121 w 5367299"/>
              <a:gd name="connsiteY22" fmla="*/ 1540039 h 1540039"/>
              <a:gd name="connsiteX23" fmla="*/ 715487 w 5367299"/>
              <a:gd name="connsiteY23" fmla="*/ 1540039 h 1540039"/>
              <a:gd name="connsiteX24" fmla="*/ 0 w 5367299"/>
              <a:gd name="connsiteY24" fmla="*/ 1540039 h 1540039"/>
              <a:gd name="connsiteX25" fmla="*/ 0 w 5367299"/>
              <a:gd name="connsiteY25" fmla="*/ 1540039 h 1540039"/>
              <a:gd name="connsiteX26" fmla="*/ 0 w 5367299"/>
              <a:gd name="connsiteY26" fmla="*/ 1086585 h 1540039"/>
              <a:gd name="connsiteX27" fmla="*/ 0 w 5367299"/>
              <a:gd name="connsiteY27" fmla="*/ 671631 h 1540039"/>
              <a:gd name="connsiteX28" fmla="*/ 0 w 5367299"/>
              <a:gd name="connsiteY28" fmla="*/ 256678 h 1540039"/>
              <a:gd name="connsiteX29" fmla="*/ 256678 w 5367299"/>
              <a:gd name="connsiteY29" fmla="*/ 0 h 15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367299" h="1540039" fill="none" extrusionOk="0">
                <a:moveTo>
                  <a:pt x="256678" y="0"/>
                </a:moveTo>
                <a:cubicBezTo>
                  <a:pt x="507251" y="-28330"/>
                  <a:pt x="549756" y="31958"/>
                  <a:pt x="773419" y="0"/>
                </a:cubicBezTo>
                <a:cubicBezTo>
                  <a:pt x="997082" y="-31958"/>
                  <a:pt x="1158055" y="29672"/>
                  <a:pt x="1290159" y="0"/>
                </a:cubicBezTo>
                <a:cubicBezTo>
                  <a:pt x="1422263" y="-29672"/>
                  <a:pt x="1619298" y="39858"/>
                  <a:pt x="1909112" y="0"/>
                </a:cubicBezTo>
                <a:cubicBezTo>
                  <a:pt x="2198926" y="-39858"/>
                  <a:pt x="2333597" y="34590"/>
                  <a:pt x="2528065" y="0"/>
                </a:cubicBezTo>
                <a:cubicBezTo>
                  <a:pt x="2722533" y="-34590"/>
                  <a:pt x="2838778" y="21135"/>
                  <a:pt x="2993699" y="0"/>
                </a:cubicBezTo>
                <a:cubicBezTo>
                  <a:pt x="3148620" y="-21135"/>
                  <a:pt x="3280649" y="17815"/>
                  <a:pt x="3408228" y="0"/>
                </a:cubicBezTo>
                <a:cubicBezTo>
                  <a:pt x="3535807" y="-17815"/>
                  <a:pt x="3714123" y="16446"/>
                  <a:pt x="3924968" y="0"/>
                </a:cubicBezTo>
                <a:cubicBezTo>
                  <a:pt x="4135813" y="-16446"/>
                  <a:pt x="4216697" y="13257"/>
                  <a:pt x="4492815" y="0"/>
                </a:cubicBezTo>
                <a:cubicBezTo>
                  <a:pt x="4768933" y="-13257"/>
                  <a:pt x="5053483" y="77105"/>
                  <a:pt x="5367299" y="0"/>
                </a:cubicBezTo>
                <a:lnTo>
                  <a:pt x="5367299" y="0"/>
                </a:lnTo>
                <a:cubicBezTo>
                  <a:pt x="5413809" y="178997"/>
                  <a:pt x="5363585" y="257828"/>
                  <a:pt x="5367299" y="402120"/>
                </a:cubicBezTo>
                <a:cubicBezTo>
                  <a:pt x="5371013" y="546412"/>
                  <a:pt x="5341159" y="634158"/>
                  <a:pt x="5367299" y="817073"/>
                </a:cubicBezTo>
                <a:cubicBezTo>
                  <a:pt x="5393439" y="999988"/>
                  <a:pt x="5340170" y="1148985"/>
                  <a:pt x="5367299" y="1283361"/>
                </a:cubicBezTo>
                <a:cubicBezTo>
                  <a:pt x="5351933" y="1402649"/>
                  <a:pt x="5240128" y="1527405"/>
                  <a:pt x="5110621" y="1540039"/>
                </a:cubicBezTo>
                <a:cubicBezTo>
                  <a:pt x="4928355" y="1550771"/>
                  <a:pt x="4787503" y="1525952"/>
                  <a:pt x="4696093" y="1540039"/>
                </a:cubicBezTo>
                <a:cubicBezTo>
                  <a:pt x="4604683" y="1554126"/>
                  <a:pt x="4335359" y="1486019"/>
                  <a:pt x="4128246" y="1540039"/>
                </a:cubicBezTo>
                <a:cubicBezTo>
                  <a:pt x="3921133" y="1594059"/>
                  <a:pt x="3875423" y="1520927"/>
                  <a:pt x="3662612" y="1540039"/>
                </a:cubicBezTo>
                <a:cubicBezTo>
                  <a:pt x="3449801" y="1559151"/>
                  <a:pt x="3267909" y="1539365"/>
                  <a:pt x="3145871" y="1540039"/>
                </a:cubicBezTo>
                <a:cubicBezTo>
                  <a:pt x="3023833" y="1540713"/>
                  <a:pt x="2844720" y="1532294"/>
                  <a:pt x="2680237" y="1540039"/>
                </a:cubicBezTo>
                <a:cubicBezTo>
                  <a:pt x="2515754" y="1547784"/>
                  <a:pt x="2305697" y="1470073"/>
                  <a:pt x="2061284" y="1540039"/>
                </a:cubicBezTo>
                <a:cubicBezTo>
                  <a:pt x="1816871" y="1610005"/>
                  <a:pt x="1774267" y="1533077"/>
                  <a:pt x="1646756" y="1540039"/>
                </a:cubicBezTo>
                <a:cubicBezTo>
                  <a:pt x="1519245" y="1547001"/>
                  <a:pt x="1289133" y="1519794"/>
                  <a:pt x="1181121" y="1540039"/>
                </a:cubicBezTo>
                <a:cubicBezTo>
                  <a:pt x="1073109" y="1560284"/>
                  <a:pt x="863258" y="1505534"/>
                  <a:pt x="715487" y="1540039"/>
                </a:cubicBezTo>
                <a:cubicBezTo>
                  <a:pt x="567716" y="1574544"/>
                  <a:pt x="221792" y="1463392"/>
                  <a:pt x="0" y="1540039"/>
                </a:cubicBezTo>
                <a:lnTo>
                  <a:pt x="0" y="1540039"/>
                </a:lnTo>
                <a:cubicBezTo>
                  <a:pt x="-42634" y="1390299"/>
                  <a:pt x="29967" y="1257743"/>
                  <a:pt x="0" y="1086585"/>
                </a:cubicBezTo>
                <a:cubicBezTo>
                  <a:pt x="-29967" y="915427"/>
                  <a:pt x="44529" y="768262"/>
                  <a:pt x="0" y="671631"/>
                </a:cubicBezTo>
                <a:cubicBezTo>
                  <a:pt x="-44529" y="575000"/>
                  <a:pt x="28988" y="457739"/>
                  <a:pt x="0" y="256678"/>
                </a:cubicBezTo>
                <a:cubicBezTo>
                  <a:pt x="-10519" y="115179"/>
                  <a:pt x="128120" y="19769"/>
                  <a:pt x="256678" y="0"/>
                </a:cubicBezTo>
                <a:close/>
              </a:path>
              <a:path w="5367299" h="1540039" stroke="0" extrusionOk="0">
                <a:moveTo>
                  <a:pt x="256678" y="0"/>
                </a:moveTo>
                <a:cubicBezTo>
                  <a:pt x="449500" y="-4544"/>
                  <a:pt x="517636" y="43441"/>
                  <a:pt x="671206" y="0"/>
                </a:cubicBezTo>
                <a:cubicBezTo>
                  <a:pt x="824776" y="-43441"/>
                  <a:pt x="1019646" y="26390"/>
                  <a:pt x="1136841" y="0"/>
                </a:cubicBezTo>
                <a:cubicBezTo>
                  <a:pt x="1254037" y="-26390"/>
                  <a:pt x="1389577" y="25467"/>
                  <a:pt x="1602475" y="0"/>
                </a:cubicBezTo>
                <a:cubicBezTo>
                  <a:pt x="1815373" y="-25467"/>
                  <a:pt x="1982448" y="23610"/>
                  <a:pt x="2119215" y="0"/>
                </a:cubicBezTo>
                <a:cubicBezTo>
                  <a:pt x="2255982" y="-23610"/>
                  <a:pt x="2440278" y="61707"/>
                  <a:pt x="2635956" y="0"/>
                </a:cubicBezTo>
                <a:cubicBezTo>
                  <a:pt x="2831634" y="-61707"/>
                  <a:pt x="2969486" y="11712"/>
                  <a:pt x="3101590" y="0"/>
                </a:cubicBezTo>
                <a:cubicBezTo>
                  <a:pt x="3233694" y="-11712"/>
                  <a:pt x="3390182" y="7473"/>
                  <a:pt x="3567225" y="0"/>
                </a:cubicBezTo>
                <a:cubicBezTo>
                  <a:pt x="3744269" y="-7473"/>
                  <a:pt x="3893159" y="22351"/>
                  <a:pt x="3981753" y="0"/>
                </a:cubicBezTo>
                <a:cubicBezTo>
                  <a:pt x="4070347" y="-22351"/>
                  <a:pt x="4326310" y="17106"/>
                  <a:pt x="4498493" y="0"/>
                </a:cubicBezTo>
                <a:cubicBezTo>
                  <a:pt x="4670676" y="-17106"/>
                  <a:pt x="5182424" y="89255"/>
                  <a:pt x="5367299" y="0"/>
                </a:cubicBezTo>
                <a:lnTo>
                  <a:pt x="5367299" y="0"/>
                </a:lnTo>
                <a:cubicBezTo>
                  <a:pt x="5406600" y="101249"/>
                  <a:pt x="5326356" y="317150"/>
                  <a:pt x="5367299" y="427787"/>
                </a:cubicBezTo>
                <a:cubicBezTo>
                  <a:pt x="5408242" y="538424"/>
                  <a:pt x="5350531" y="645002"/>
                  <a:pt x="5367299" y="817073"/>
                </a:cubicBezTo>
                <a:cubicBezTo>
                  <a:pt x="5384067" y="989144"/>
                  <a:pt x="5337557" y="1069332"/>
                  <a:pt x="5367299" y="1283361"/>
                </a:cubicBezTo>
                <a:cubicBezTo>
                  <a:pt x="5357063" y="1453441"/>
                  <a:pt x="5233594" y="1553641"/>
                  <a:pt x="5110621" y="1540039"/>
                </a:cubicBezTo>
                <a:cubicBezTo>
                  <a:pt x="4803261" y="1566239"/>
                  <a:pt x="4579274" y="1523596"/>
                  <a:pt x="4440562" y="1540039"/>
                </a:cubicBezTo>
                <a:cubicBezTo>
                  <a:pt x="4301850" y="1556482"/>
                  <a:pt x="4116478" y="1482747"/>
                  <a:pt x="3923821" y="1540039"/>
                </a:cubicBezTo>
                <a:cubicBezTo>
                  <a:pt x="3731164" y="1597331"/>
                  <a:pt x="3586512" y="1512276"/>
                  <a:pt x="3355974" y="1540039"/>
                </a:cubicBezTo>
                <a:cubicBezTo>
                  <a:pt x="3125436" y="1567802"/>
                  <a:pt x="2866117" y="1483357"/>
                  <a:pt x="2685915" y="1540039"/>
                </a:cubicBezTo>
                <a:cubicBezTo>
                  <a:pt x="2505713" y="1596721"/>
                  <a:pt x="2423011" y="1510605"/>
                  <a:pt x="2271387" y="1540039"/>
                </a:cubicBezTo>
                <a:cubicBezTo>
                  <a:pt x="2119763" y="1569473"/>
                  <a:pt x="1822148" y="1522630"/>
                  <a:pt x="1703540" y="1540039"/>
                </a:cubicBezTo>
                <a:cubicBezTo>
                  <a:pt x="1584932" y="1557448"/>
                  <a:pt x="1390960" y="1531408"/>
                  <a:pt x="1186800" y="1540039"/>
                </a:cubicBezTo>
                <a:cubicBezTo>
                  <a:pt x="982640" y="1548670"/>
                  <a:pt x="797879" y="1527167"/>
                  <a:pt x="516741" y="1540039"/>
                </a:cubicBezTo>
                <a:cubicBezTo>
                  <a:pt x="235603" y="1552911"/>
                  <a:pt x="234982" y="1525938"/>
                  <a:pt x="0" y="1540039"/>
                </a:cubicBezTo>
                <a:lnTo>
                  <a:pt x="0" y="1540039"/>
                </a:lnTo>
                <a:cubicBezTo>
                  <a:pt x="-18209" y="1442142"/>
                  <a:pt x="12907" y="1235124"/>
                  <a:pt x="0" y="1112252"/>
                </a:cubicBezTo>
                <a:cubicBezTo>
                  <a:pt x="-12907" y="989380"/>
                  <a:pt x="29178" y="779082"/>
                  <a:pt x="0" y="658798"/>
                </a:cubicBezTo>
                <a:cubicBezTo>
                  <a:pt x="-29178" y="538514"/>
                  <a:pt x="7691" y="430996"/>
                  <a:pt x="0" y="256678"/>
                </a:cubicBezTo>
                <a:cubicBezTo>
                  <a:pt x="-6032" y="105292"/>
                  <a:pt x="92099" y="-16075"/>
                  <a:pt x="256678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722415628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43tấn - 25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tấn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0393E1-891D-422F-BF07-03CA1F65C59F}"/>
              </a:ext>
            </a:extLst>
          </p:cNvPr>
          <p:cNvSpPr/>
          <p:nvPr/>
        </p:nvSpPr>
        <p:spPr>
          <a:xfrm>
            <a:off x="7239000" y="1600200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3952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939953" y="3733800"/>
            <a:ext cx="4464496" cy="1583366"/>
          </a:xfrm>
          <a:custGeom>
            <a:avLst/>
            <a:gdLst>
              <a:gd name="connsiteX0" fmla="*/ 263900 w 4464496"/>
              <a:gd name="connsiteY0" fmla="*/ 0 h 1583366"/>
              <a:gd name="connsiteX1" fmla="*/ 662957 w 4464496"/>
              <a:gd name="connsiteY1" fmla="*/ 0 h 1583366"/>
              <a:gd name="connsiteX2" fmla="*/ 1062013 w 4464496"/>
              <a:gd name="connsiteY2" fmla="*/ 0 h 1583366"/>
              <a:gd name="connsiteX3" fmla="*/ 1629094 w 4464496"/>
              <a:gd name="connsiteY3" fmla="*/ 0 h 1583366"/>
              <a:gd name="connsiteX4" fmla="*/ 2154168 w 4464496"/>
              <a:gd name="connsiteY4" fmla="*/ 0 h 1583366"/>
              <a:gd name="connsiteX5" fmla="*/ 2763255 w 4464496"/>
              <a:gd name="connsiteY5" fmla="*/ 0 h 1583366"/>
              <a:gd name="connsiteX6" fmla="*/ 3288329 w 4464496"/>
              <a:gd name="connsiteY6" fmla="*/ 0 h 1583366"/>
              <a:gd name="connsiteX7" fmla="*/ 3729392 w 4464496"/>
              <a:gd name="connsiteY7" fmla="*/ 0 h 1583366"/>
              <a:gd name="connsiteX8" fmla="*/ 4464496 w 4464496"/>
              <a:gd name="connsiteY8" fmla="*/ 0 h 1583366"/>
              <a:gd name="connsiteX9" fmla="*/ 4464496 w 4464496"/>
              <a:gd name="connsiteY9" fmla="*/ 0 h 1583366"/>
              <a:gd name="connsiteX10" fmla="*/ 4464496 w 4464496"/>
              <a:gd name="connsiteY10" fmla="*/ 439822 h 1583366"/>
              <a:gd name="connsiteX11" fmla="*/ 4464496 w 4464496"/>
              <a:gd name="connsiteY11" fmla="*/ 879644 h 1583366"/>
              <a:gd name="connsiteX12" fmla="*/ 4464496 w 4464496"/>
              <a:gd name="connsiteY12" fmla="*/ 1319466 h 1583366"/>
              <a:gd name="connsiteX13" fmla="*/ 4200596 w 4464496"/>
              <a:gd name="connsiteY13" fmla="*/ 1583366 h 1583366"/>
              <a:gd name="connsiteX14" fmla="*/ 3801539 w 4464496"/>
              <a:gd name="connsiteY14" fmla="*/ 1583366 h 1583366"/>
              <a:gd name="connsiteX15" fmla="*/ 3360477 w 4464496"/>
              <a:gd name="connsiteY15" fmla="*/ 1583366 h 1583366"/>
              <a:gd name="connsiteX16" fmla="*/ 2835402 w 4464496"/>
              <a:gd name="connsiteY16" fmla="*/ 1583366 h 1583366"/>
              <a:gd name="connsiteX17" fmla="*/ 2226316 w 4464496"/>
              <a:gd name="connsiteY17" fmla="*/ 1583366 h 1583366"/>
              <a:gd name="connsiteX18" fmla="*/ 1617229 w 4464496"/>
              <a:gd name="connsiteY18" fmla="*/ 1583366 h 1583366"/>
              <a:gd name="connsiteX19" fmla="*/ 1008143 w 4464496"/>
              <a:gd name="connsiteY19" fmla="*/ 1583366 h 1583366"/>
              <a:gd name="connsiteX20" fmla="*/ 0 w 4464496"/>
              <a:gd name="connsiteY20" fmla="*/ 1583366 h 1583366"/>
              <a:gd name="connsiteX21" fmla="*/ 0 w 4464496"/>
              <a:gd name="connsiteY21" fmla="*/ 1583366 h 1583366"/>
              <a:gd name="connsiteX22" fmla="*/ 0 w 4464496"/>
              <a:gd name="connsiteY22" fmla="*/ 1143544 h 1583366"/>
              <a:gd name="connsiteX23" fmla="*/ 0 w 4464496"/>
              <a:gd name="connsiteY23" fmla="*/ 730111 h 1583366"/>
              <a:gd name="connsiteX24" fmla="*/ 0 w 4464496"/>
              <a:gd name="connsiteY24" fmla="*/ 263900 h 1583366"/>
              <a:gd name="connsiteX25" fmla="*/ 263900 w 4464496"/>
              <a:gd name="connsiteY25" fmla="*/ 0 h 1583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64496" h="1583366" fill="none" extrusionOk="0">
                <a:moveTo>
                  <a:pt x="263900" y="0"/>
                </a:moveTo>
                <a:cubicBezTo>
                  <a:pt x="350153" y="-12193"/>
                  <a:pt x="579668" y="21381"/>
                  <a:pt x="662957" y="0"/>
                </a:cubicBezTo>
                <a:cubicBezTo>
                  <a:pt x="746246" y="-21381"/>
                  <a:pt x="911022" y="36040"/>
                  <a:pt x="1062013" y="0"/>
                </a:cubicBezTo>
                <a:cubicBezTo>
                  <a:pt x="1213004" y="-36040"/>
                  <a:pt x="1394355" y="63778"/>
                  <a:pt x="1629094" y="0"/>
                </a:cubicBezTo>
                <a:cubicBezTo>
                  <a:pt x="1863833" y="-63778"/>
                  <a:pt x="1932863" y="13500"/>
                  <a:pt x="2154168" y="0"/>
                </a:cubicBezTo>
                <a:cubicBezTo>
                  <a:pt x="2375473" y="-13500"/>
                  <a:pt x="2639905" y="20531"/>
                  <a:pt x="2763255" y="0"/>
                </a:cubicBezTo>
                <a:cubicBezTo>
                  <a:pt x="2886605" y="-20531"/>
                  <a:pt x="3079991" y="11391"/>
                  <a:pt x="3288329" y="0"/>
                </a:cubicBezTo>
                <a:cubicBezTo>
                  <a:pt x="3496667" y="-11391"/>
                  <a:pt x="3514446" y="43801"/>
                  <a:pt x="3729392" y="0"/>
                </a:cubicBezTo>
                <a:cubicBezTo>
                  <a:pt x="3944338" y="-43801"/>
                  <a:pt x="4243306" y="78501"/>
                  <a:pt x="4464496" y="0"/>
                </a:cubicBezTo>
                <a:lnTo>
                  <a:pt x="4464496" y="0"/>
                </a:lnTo>
                <a:cubicBezTo>
                  <a:pt x="4477809" y="101345"/>
                  <a:pt x="4444820" y="245279"/>
                  <a:pt x="4464496" y="439822"/>
                </a:cubicBezTo>
                <a:cubicBezTo>
                  <a:pt x="4484172" y="634365"/>
                  <a:pt x="4449573" y="750328"/>
                  <a:pt x="4464496" y="879644"/>
                </a:cubicBezTo>
                <a:cubicBezTo>
                  <a:pt x="4479419" y="1008960"/>
                  <a:pt x="4431238" y="1121669"/>
                  <a:pt x="4464496" y="1319466"/>
                </a:cubicBezTo>
                <a:cubicBezTo>
                  <a:pt x="4483961" y="1467410"/>
                  <a:pt x="4363129" y="1598872"/>
                  <a:pt x="4200596" y="1583366"/>
                </a:cubicBezTo>
                <a:cubicBezTo>
                  <a:pt x="4087813" y="1615431"/>
                  <a:pt x="3971934" y="1543727"/>
                  <a:pt x="3801539" y="1583366"/>
                </a:cubicBezTo>
                <a:cubicBezTo>
                  <a:pt x="3631144" y="1623005"/>
                  <a:pt x="3530124" y="1559533"/>
                  <a:pt x="3360477" y="1583366"/>
                </a:cubicBezTo>
                <a:cubicBezTo>
                  <a:pt x="3190830" y="1607199"/>
                  <a:pt x="3004533" y="1549612"/>
                  <a:pt x="2835402" y="1583366"/>
                </a:cubicBezTo>
                <a:cubicBezTo>
                  <a:pt x="2666271" y="1617120"/>
                  <a:pt x="2524840" y="1514462"/>
                  <a:pt x="2226316" y="1583366"/>
                </a:cubicBezTo>
                <a:cubicBezTo>
                  <a:pt x="1927792" y="1652270"/>
                  <a:pt x="1793987" y="1521041"/>
                  <a:pt x="1617229" y="1583366"/>
                </a:cubicBezTo>
                <a:cubicBezTo>
                  <a:pt x="1440471" y="1645691"/>
                  <a:pt x="1173133" y="1534757"/>
                  <a:pt x="1008143" y="1583366"/>
                </a:cubicBezTo>
                <a:cubicBezTo>
                  <a:pt x="843153" y="1631975"/>
                  <a:pt x="444061" y="1527957"/>
                  <a:pt x="0" y="1583366"/>
                </a:cubicBezTo>
                <a:lnTo>
                  <a:pt x="0" y="1583366"/>
                </a:lnTo>
                <a:cubicBezTo>
                  <a:pt x="-24326" y="1403813"/>
                  <a:pt x="37256" y="1291370"/>
                  <a:pt x="0" y="1143544"/>
                </a:cubicBezTo>
                <a:cubicBezTo>
                  <a:pt x="-37256" y="995718"/>
                  <a:pt x="40530" y="915190"/>
                  <a:pt x="0" y="730111"/>
                </a:cubicBezTo>
                <a:cubicBezTo>
                  <a:pt x="-40530" y="545032"/>
                  <a:pt x="51514" y="413845"/>
                  <a:pt x="0" y="263900"/>
                </a:cubicBezTo>
                <a:cubicBezTo>
                  <a:pt x="15748" y="128678"/>
                  <a:pt x="101134" y="-36327"/>
                  <a:pt x="263900" y="0"/>
                </a:cubicBezTo>
                <a:close/>
              </a:path>
              <a:path w="4464496" h="1583366" stroke="0" extrusionOk="0">
                <a:moveTo>
                  <a:pt x="263900" y="0"/>
                </a:moveTo>
                <a:cubicBezTo>
                  <a:pt x="508140" y="-57805"/>
                  <a:pt x="548967" y="6392"/>
                  <a:pt x="788975" y="0"/>
                </a:cubicBezTo>
                <a:cubicBezTo>
                  <a:pt x="1028983" y="-6392"/>
                  <a:pt x="1116398" y="13188"/>
                  <a:pt x="1272043" y="0"/>
                </a:cubicBezTo>
                <a:cubicBezTo>
                  <a:pt x="1427688" y="-13188"/>
                  <a:pt x="1499329" y="23150"/>
                  <a:pt x="1713106" y="0"/>
                </a:cubicBezTo>
                <a:cubicBezTo>
                  <a:pt x="1926883" y="-23150"/>
                  <a:pt x="2093139" y="33344"/>
                  <a:pt x="2280186" y="0"/>
                </a:cubicBezTo>
                <a:cubicBezTo>
                  <a:pt x="2467233" y="-33344"/>
                  <a:pt x="2636724" y="4896"/>
                  <a:pt x="2847267" y="0"/>
                </a:cubicBezTo>
                <a:cubicBezTo>
                  <a:pt x="3057810" y="-4896"/>
                  <a:pt x="3163503" y="3836"/>
                  <a:pt x="3372341" y="0"/>
                </a:cubicBezTo>
                <a:cubicBezTo>
                  <a:pt x="3581179" y="-3836"/>
                  <a:pt x="3712665" y="32238"/>
                  <a:pt x="3813404" y="0"/>
                </a:cubicBezTo>
                <a:cubicBezTo>
                  <a:pt x="3914143" y="-32238"/>
                  <a:pt x="4298300" y="15834"/>
                  <a:pt x="4464496" y="0"/>
                </a:cubicBezTo>
                <a:lnTo>
                  <a:pt x="4464496" y="0"/>
                </a:lnTo>
                <a:cubicBezTo>
                  <a:pt x="4487158" y="156266"/>
                  <a:pt x="4462020" y="204717"/>
                  <a:pt x="4464496" y="400238"/>
                </a:cubicBezTo>
                <a:cubicBezTo>
                  <a:pt x="4466972" y="595759"/>
                  <a:pt x="4440020" y="686047"/>
                  <a:pt x="4464496" y="800476"/>
                </a:cubicBezTo>
                <a:cubicBezTo>
                  <a:pt x="4488972" y="914905"/>
                  <a:pt x="4464027" y="1111136"/>
                  <a:pt x="4464496" y="1319466"/>
                </a:cubicBezTo>
                <a:cubicBezTo>
                  <a:pt x="4467840" y="1443216"/>
                  <a:pt x="4326754" y="1602967"/>
                  <a:pt x="4200596" y="1583366"/>
                </a:cubicBezTo>
                <a:cubicBezTo>
                  <a:pt x="4011850" y="1609082"/>
                  <a:pt x="3894646" y="1519509"/>
                  <a:pt x="3633516" y="1583366"/>
                </a:cubicBezTo>
                <a:cubicBezTo>
                  <a:pt x="3372386" y="1647223"/>
                  <a:pt x="3341831" y="1574942"/>
                  <a:pt x="3108441" y="1583366"/>
                </a:cubicBezTo>
                <a:cubicBezTo>
                  <a:pt x="2875052" y="1591790"/>
                  <a:pt x="2808775" y="1525644"/>
                  <a:pt x="2541361" y="1583366"/>
                </a:cubicBezTo>
                <a:cubicBezTo>
                  <a:pt x="2273947" y="1641088"/>
                  <a:pt x="2140561" y="1568222"/>
                  <a:pt x="2016286" y="1583366"/>
                </a:cubicBezTo>
                <a:cubicBezTo>
                  <a:pt x="1892011" y="1598510"/>
                  <a:pt x="1576291" y="1562572"/>
                  <a:pt x="1449206" y="1583366"/>
                </a:cubicBezTo>
                <a:cubicBezTo>
                  <a:pt x="1322121" y="1604160"/>
                  <a:pt x="1117259" y="1529401"/>
                  <a:pt x="924131" y="1583366"/>
                </a:cubicBezTo>
                <a:cubicBezTo>
                  <a:pt x="731003" y="1637331"/>
                  <a:pt x="429420" y="1520408"/>
                  <a:pt x="0" y="1583366"/>
                </a:cubicBezTo>
                <a:lnTo>
                  <a:pt x="0" y="1583366"/>
                </a:lnTo>
                <a:cubicBezTo>
                  <a:pt x="-43621" y="1390058"/>
                  <a:pt x="25426" y="1382436"/>
                  <a:pt x="0" y="1183128"/>
                </a:cubicBezTo>
                <a:cubicBezTo>
                  <a:pt x="-25426" y="983820"/>
                  <a:pt x="38755" y="900965"/>
                  <a:pt x="0" y="743306"/>
                </a:cubicBezTo>
                <a:cubicBezTo>
                  <a:pt x="-38755" y="585647"/>
                  <a:pt x="55036" y="450521"/>
                  <a:pt x="0" y="263900"/>
                </a:cubicBezTo>
                <a:cubicBezTo>
                  <a:pt x="-28353" y="126128"/>
                  <a:pt x="110498" y="-16636"/>
                  <a:pt x="263900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63D255-4FA0-4718-B195-B13498B51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03106-799D-4477-AC54-491655BDB5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3B9B2A-77BF-4CEA-BC3D-0A24BA8365B3}"/>
              </a:ext>
            </a:extLst>
          </p:cNvPr>
          <p:cNvSpPr txBox="1"/>
          <p:nvPr/>
        </p:nvSpPr>
        <p:spPr>
          <a:xfrm>
            <a:off x="3127057" y="177824"/>
            <a:ext cx="1098715" cy="646331"/>
          </a:xfrm>
          <a:custGeom>
            <a:avLst/>
            <a:gdLst>
              <a:gd name="connsiteX0" fmla="*/ 0 w 1098715"/>
              <a:gd name="connsiteY0" fmla="*/ 0 h 646331"/>
              <a:gd name="connsiteX1" fmla="*/ 527383 w 1098715"/>
              <a:gd name="connsiteY1" fmla="*/ 0 h 646331"/>
              <a:gd name="connsiteX2" fmla="*/ 1098715 w 1098715"/>
              <a:gd name="connsiteY2" fmla="*/ 0 h 646331"/>
              <a:gd name="connsiteX3" fmla="*/ 1098715 w 1098715"/>
              <a:gd name="connsiteY3" fmla="*/ 329629 h 646331"/>
              <a:gd name="connsiteX4" fmla="*/ 1098715 w 1098715"/>
              <a:gd name="connsiteY4" fmla="*/ 646331 h 646331"/>
              <a:gd name="connsiteX5" fmla="*/ 527383 w 1098715"/>
              <a:gd name="connsiteY5" fmla="*/ 646331 h 646331"/>
              <a:gd name="connsiteX6" fmla="*/ 0 w 1098715"/>
              <a:gd name="connsiteY6" fmla="*/ 646331 h 646331"/>
              <a:gd name="connsiteX7" fmla="*/ 0 w 1098715"/>
              <a:gd name="connsiteY7" fmla="*/ 310239 h 646331"/>
              <a:gd name="connsiteX8" fmla="*/ 0 w 1098715"/>
              <a:gd name="connsiteY8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8715" h="646331" fill="none" extrusionOk="0">
                <a:moveTo>
                  <a:pt x="0" y="0"/>
                </a:moveTo>
                <a:cubicBezTo>
                  <a:pt x="184869" y="-10134"/>
                  <a:pt x="399151" y="50471"/>
                  <a:pt x="527383" y="0"/>
                </a:cubicBezTo>
                <a:cubicBezTo>
                  <a:pt x="655615" y="-50471"/>
                  <a:pt x="886720" y="28227"/>
                  <a:pt x="1098715" y="0"/>
                </a:cubicBezTo>
                <a:cubicBezTo>
                  <a:pt x="1123280" y="147722"/>
                  <a:pt x="1093989" y="200278"/>
                  <a:pt x="1098715" y="329629"/>
                </a:cubicBezTo>
                <a:cubicBezTo>
                  <a:pt x="1103441" y="458980"/>
                  <a:pt x="1066414" y="557868"/>
                  <a:pt x="1098715" y="646331"/>
                </a:cubicBezTo>
                <a:cubicBezTo>
                  <a:pt x="903742" y="704260"/>
                  <a:pt x="809001" y="638791"/>
                  <a:pt x="527383" y="646331"/>
                </a:cubicBezTo>
                <a:cubicBezTo>
                  <a:pt x="245765" y="653871"/>
                  <a:pt x="246961" y="641599"/>
                  <a:pt x="0" y="646331"/>
                </a:cubicBezTo>
                <a:cubicBezTo>
                  <a:pt x="-22733" y="485257"/>
                  <a:pt x="13050" y="393311"/>
                  <a:pt x="0" y="310239"/>
                </a:cubicBezTo>
                <a:cubicBezTo>
                  <a:pt x="-13050" y="227167"/>
                  <a:pt x="9815" y="111185"/>
                  <a:pt x="0" y="0"/>
                </a:cubicBezTo>
                <a:close/>
              </a:path>
              <a:path w="1098715" h="646331" stroke="0" extrusionOk="0">
                <a:moveTo>
                  <a:pt x="0" y="0"/>
                </a:moveTo>
                <a:cubicBezTo>
                  <a:pt x="197986" y="-43203"/>
                  <a:pt x="283624" y="49256"/>
                  <a:pt x="527383" y="0"/>
                </a:cubicBezTo>
                <a:cubicBezTo>
                  <a:pt x="771142" y="-49256"/>
                  <a:pt x="913888" y="48476"/>
                  <a:pt x="1098715" y="0"/>
                </a:cubicBezTo>
                <a:cubicBezTo>
                  <a:pt x="1123072" y="100093"/>
                  <a:pt x="1062299" y="181538"/>
                  <a:pt x="1098715" y="329629"/>
                </a:cubicBezTo>
                <a:cubicBezTo>
                  <a:pt x="1135131" y="477720"/>
                  <a:pt x="1088060" y="508379"/>
                  <a:pt x="1098715" y="646331"/>
                </a:cubicBezTo>
                <a:cubicBezTo>
                  <a:pt x="850035" y="648258"/>
                  <a:pt x="747624" y="643402"/>
                  <a:pt x="571332" y="646331"/>
                </a:cubicBezTo>
                <a:cubicBezTo>
                  <a:pt x="395040" y="649260"/>
                  <a:pt x="242247" y="589037"/>
                  <a:pt x="0" y="646331"/>
                </a:cubicBezTo>
                <a:cubicBezTo>
                  <a:pt x="-37947" y="491878"/>
                  <a:pt x="3896" y="478563"/>
                  <a:pt x="0" y="316702"/>
                </a:cubicBezTo>
                <a:cubicBezTo>
                  <a:pt x="-3896" y="154841"/>
                  <a:pt x="19791" y="143262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13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454E0CE9-A044-4285-9AD1-92D9CCCA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0F3D313-4A39-4485-B290-A4280CA6994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34F8EFD-02C7-409E-8904-7AA3FC225059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72DDCD4-2353-4060-9D34-2929A42174E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7A7E8C-09F4-4B0F-BC37-B1EF40FD834B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57A361-314D-4225-948C-204D96D87F77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CD6E76-083E-44CB-9EFB-FE190E51869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929D0-7718-46F0-A402-2DE8A806D658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544BAA-2CF6-492B-A54E-4C1CAA6D7BF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04C2EF-5504-4826-A6F7-E9CB0F682A1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3E8F34-22A3-4BBD-AC02-5754142F68E5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327B5D-E2CA-43B0-8897-E43E516432BD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FEC0C68-1E68-49F2-BE93-50D1D1AF9E1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4BC740F-525B-4C20-9891-CFAD95EDAD6D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1A7D33-0465-4FC0-9390-8C907619097D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4129E2-41FB-48EE-AA41-F8714ABDDDA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BF59273-6EC9-4CD9-82C4-3B5C559CA64E}"/>
              </a:ext>
            </a:extLst>
          </p:cNvPr>
          <p:cNvSpPr/>
          <p:nvPr/>
        </p:nvSpPr>
        <p:spPr>
          <a:xfrm>
            <a:off x="457200" y="2022172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Round Diagonal Corner Rectangle 1">
            <a:extLst>
              <a:ext uri="{FF2B5EF4-FFF2-40B4-BE49-F238E27FC236}">
                <a16:creationId xmlns:a16="http://schemas.microsoft.com/office/drawing/2014/main" id="{65834C9D-F3E8-4C9D-88EF-3B698617B448}"/>
              </a:ext>
            </a:extLst>
          </p:cNvPr>
          <p:cNvSpPr/>
          <p:nvPr/>
        </p:nvSpPr>
        <p:spPr>
          <a:xfrm>
            <a:off x="3124200" y="1219200"/>
            <a:ext cx="5367299" cy="1540039"/>
          </a:xfrm>
          <a:custGeom>
            <a:avLst/>
            <a:gdLst>
              <a:gd name="connsiteX0" fmla="*/ 256678 w 5367299"/>
              <a:gd name="connsiteY0" fmla="*/ 0 h 1540039"/>
              <a:gd name="connsiteX1" fmla="*/ 773419 w 5367299"/>
              <a:gd name="connsiteY1" fmla="*/ 0 h 1540039"/>
              <a:gd name="connsiteX2" fmla="*/ 1290159 w 5367299"/>
              <a:gd name="connsiteY2" fmla="*/ 0 h 1540039"/>
              <a:gd name="connsiteX3" fmla="*/ 1909112 w 5367299"/>
              <a:gd name="connsiteY3" fmla="*/ 0 h 1540039"/>
              <a:gd name="connsiteX4" fmla="*/ 2528065 w 5367299"/>
              <a:gd name="connsiteY4" fmla="*/ 0 h 1540039"/>
              <a:gd name="connsiteX5" fmla="*/ 2993699 w 5367299"/>
              <a:gd name="connsiteY5" fmla="*/ 0 h 1540039"/>
              <a:gd name="connsiteX6" fmla="*/ 3408228 w 5367299"/>
              <a:gd name="connsiteY6" fmla="*/ 0 h 1540039"/>
              <a:gd name="connsiteX7" fmla="*/ 3924968 w 5367299"/>
              <a:gd name="connsiteY7" fmla="*/ 0 h 1540039"/>
              <a:gd name="connsiteX8" fmla="*/ 4492815 w 5367299"/>
              <a:gd name="connsiteY8" fmla="*/ 0 h 1540039"/>
              <a:gd name="connsiteX9" fmla="*/ 5367299 w 5367299"/>
              <a:gd name="connsiteY9" fmla="*/ 0 h 1540039"/>
              <a:gd name="connsiteX10" fmla="*/ 5367299 w 5367299"/>
              <a:gd name="connsiteY10" fmla="*/ 0 h 1540039"/>
              <a:gd name="connsiteX11" fmla="*/ 5367299 w 5367299"/>
              <a:gd name="connsiteY11" fmla="*/ 402120 h 1540039"/>
              <a:gd name="connsiteX12" fmla="*/ 5367299 w 5367299"/>
              <a:gd name="connsiteY12" fmla="*/ 817073 h 1540039"/>
              <a:gd name="connsiteX13" fmla="*/ 5367299 w 5367299"/>
              <a:gd name="connsiteY13" fmla="*/ 1283361 h 1540039"/>
              <a:gd name="connsiteX14" fmla="*/ 5110621 w 5367299"/>
              <a:gd name="connsiteY14" fmla="*/ 1540039 h 1540039"/>
              <a:gd name="connsiteX15" fmla="*/ 4696093 w 5367299"/>
              <a:gd name="connsiteY15" fmla="*/ 1540039 h 1540039"/>
              <a:gd name="connsiteX16" fmla="*/ 4128246 w 5367299"/>
              <a:gd name="connsiteY16" fmla="*/ 1540039 h 1540039"/>
              <a:gd name="connsiteX17" fmla="*/ 3662612 w 5367299"/>
              <a:gd name="connsiteY17" fmla="*/ 1540039 h 1540039"/>
              <a:gd name="connsiteX18" fmla="*/ 3145871 w 5367299"/>
              <a:gd name="connsiteY18" fmla="*/ 1540039 h 1540039"/>
              <a:gd name="connsiteX19" fmla="*/ 2680237 w 5367299"/>
              <a:gd name="connsiteY19" fmla="*/ 1540039 h 1540039"/>
              <a:gd name="connsiteX20" fmla="*/ 2061284 w 5367299"/>
              <a:gd name="connsiteY20" fmla="*/ 1540039 h 1540039"/>
              <a:gd name="connsiteX21" fmla="*/ 1646756 w 5367299"/>
              <a:gd name="connsiteY21" fmla="*/ 1540039 h 1540039"/>
              <a:gd name="connsiteX22" fmla="*/ 1181121 w 5367299"/>
              <a:gd name="connsiteY22" fmla="*/ 1540039 h 1540039"/>
              <a:gd name="connsiteX23" fmla="*/ 715487 w 5367299"/>
              <a:gd name="connsiteY23" fmla="*/ 1540039 h 1540039"/>
              <a:gd name="connsiteX24" fmla="*/ 0 w 5367299"/>
              <a:gd name="connsiteY24" fmla="*/ 1540039 h 1540039"/>
              <a:gd name="connsiteX25" fmla="*/ 0 w 5367299"/>
              <a:gd name="connsiteY25" fmla="*/ 1540039 h 1540039"/>
              <a:gd name="connsiteX26" fmla="*/ 0 w 5367299"/>
              <a:gd name="connsiteY26" fmla="*/ 1086585 h 1540039"/>
              <a:gd name="connsiteX27" fmla="*/ 0 w 5367299"/>
              <a:gd name="connsiteY27" fmla="*/ 671631 h 1540039"/>
              <a:gd name="connsiteX28" fmla="*/ 0 w 5367299"/>
              <a:gd name="connsiteY28" fmla="*/ 256678 h 1540039"/>
              <a:gd name="connsiteX29" fmla="*/ 256678 w 5367299"/>
              <a:gd name="connsiteY29" fmla="*/ 0 h 15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367299" h="1540039" fill="none" extrusionOk="0">
                <a:moveTo>
                  <a:pt x="256678" y="0"/>
                </a:moveTo>
                <a:cubicBezTo>
                  <a:pt x="507251" y="-28330"/>
                  <a:pt x="549756" y="31958"/>
                  <a:pt x="773419" y="0"/>
                </a:cubicBezTo>
                <a:cubicBezTo>
                  <a:pt x="997082" y="-31958"/>
                  <a:pt x="1158055" y="29672"/>
                  <a:pt x="1290159" y="0"/>
                </a:cubicBezTo>
                <a:cubicBezTo>
                  <a:pt x="1422263" y="-29672"/>
                  <a:pt x="1619298" y="39858"/>
                  <a:pt x="1909112" y="0"/>
                </a:cubicBezTo>
                <a:cubicBezTo>
                  <a:pt x="2198926" y="-39858"/>
                  <a:pt x="2333597" y="34590"/>
                  <a:pt x="2528065" y="0"/>
                </a:cubicBezTo>
                <a:cubicBezTo>
                  <a:pt x="2722533" y="-34590"/>
                  <a:pt x="2838778" y="21135"/>
                  <a:pt x="2993699" y="0"/>
                </a:cubicBezTo>
                <a:cubicBezTo>
                  <a:pt x="3148620" y="-21135"/>
                  <a:pt x="3280649" y="17815"/>
                  <a:pt x="3408228" y="0"/>
                </a:cubicBezTo>
                <a:cubicBezTo>
                  <a:pt x="3535807" y="-17815"/>
                  <a:pt x="3714123" y="16446"/>
                  <a:pt x="3924968" y="0"/>
                </a:cubicBezTo>
                <a:cubicBezTo>
                  <a:pt x="4135813" y="-16446"/>
                  <a:pt x="4216697" y="13257"/>
                  <a:pt x="4492815" y="0"/>
                </a:cubicBezTo>
                <a:cubicBezTo>
                  <a:pt x="4768933" y="-13257"/>
                  <a:pt x="5053483" y="77105"/>
                  <a:pt x="5367299" y="0"/>
                </a:cubicBezTo>
                <a:lnTo>
                  <a:pt x="5367299" y="0"/>
                </a:lnTo>
                <a:cubicBezTo>
                  <a:pt x="5413809" y="178997"/>
                  <a:pt x="5363585" y="257828"/>
                  <a:pt x="5367299" y="402120"/>
                </a:cubicBezTo>
                <a:cubicBezTo>
                  <a:pt x="5371013" y="546412"/>
                  <a:pt x="5341159" y="634158"/>
                  <a:pt x="5367299" y="817073"/>
                </a:cubicBezTo>
                <a:cubicBezTo>
                  <a:pt x="5393439" y="999988"/>
                  <a:pt x="5340170" y="1148985"/>
                  <a:pt x="5367299" y="1283361"/>
                </a:cubicBezTo>
                <a:cubicBezTo>
                  <a:pt x="5351933" y="1402649"/>
                  <a:pt x="5240128" y="1527405"/>
                  <a:pt x="5110621" y="1540039"/>
                </a:cubicBezTo>
                <a:cubicBezTo>
                  <a:pt x="4928355" y="1550771"/>
                  <a:pt x="4787503" y="1525952"/>
                  <a:pt x="4696093" y="1540039"/>
                </a:cubicBezTo>
                <a:cubicBezTo>
                  <a:pt x="4604683" y="1554126"/>
                  <a:pt x="4335359" y="1486019"/>
                  <a:pt x="4128246" y="1540039"/>
                </a:cubicBezTo>
                <a:cubicBezTo>
                  <a:pt x="3921133" y="1594059"/>
                  <a:pt x="3875423" y="1520927"/>
                  <a:pt x="3662612" y="1540039"/>
                </a:cubicBezTo>
                <a:cubicBezTo>
                  <a:pt x="3449801" y="1559151"/>
                  <a:pt x="3267909" y="1539365"/>
                  <a:pt x="3145871" y="1540039"/>
                </a:cubicBezTo>
                <a:cubicBezTo>
                  <a:pt x="3023833" y="1540713"/>
                  <a:pt x="2844720" y="1532294"/>
                  <a:pt x="2680237" y="1540039"/>
                </a:cubicBezTo>
                <a:cubicBezTo>
                  <a:pt x="2515754" y="1547784"/>
                  <a:pt x="2305697" y="1470073"/>
                  <a:pt x="2061284" y="1540039"/>
                </a:cubicBezTo>
                <a:cubicBezTo>
                  <a:pt x="1816871" y="1610005"/>
                  <a:pt x="1774267" y="1533077"/>
                  <a:pt x="1646756" y="1540039"/>
                </a:cubicBezTo>
                <a:cubicBezTo>
                  <a:pt x="1519245" y="1547001"/>
                  <a:pt x="1289133" y="1519794"/>
                  <a:pt x="1181121" y="1540039"/>
                </a:cubicBezTo>
                <a:cubicBezTo>
                  <a:pt x="1073109" y="1560284"/>
                  <a:pt x="863258" y="1505534"/>
                  <a:pt x="715487" y="1540039"/>
                </a:cubicBezTo>
                <a:cubicBezTo>
                  <a:pt x="567716" y="1574544"/>
                  <a:pt x="221792" y="1463392"/>
                  <a:pt x="0" y="1540039"/>
                </a:cubicBezTo>
                <a:lnTo>
                  <a:pt x="0" y="1540039"/>
                </a:lnTo>
                <a:cubicBezTo>
                  <a:pt x="-42634" y="1390299"/>
                  <a:pt x="29967" y="1257743"/>
                  <a:pt x="0" y="1086585"/>
                </a:cubicBezTo>
                <a:cubicBezTo>
                  <a:pt x="-29967" y="915427"/>
                  <a:pt x="44529" y="768262"/>
                  <a:pt x="0" y="671631"/>
                </a:cubicBezTo>
                <a:cubicBezTo>
                  <a:pt x="-44529" y="575000"/>
                  <a:pt x="28988" y="457739"/>
                  <a:pt x="0" y="256678"/>
                </a:cubicBezTo>
                <a:cubicBezTo>
                  <a:pt x="-10519" y="115179"/>
                  <a:pt x="128120" y="19769"/>
                  <a:pt x="256678" y="0"/>
                </a:cubicBezTo>
                <a:close/>
              </a:path>
              <a:path w="5367299" h="1540039" stroke="0" extrusionOk="0">
                <a:moveTo>
                  <a:pt x="256678" y="0"/>
                </a:moveTo>
                <a:cubicBezTo>
                  <a:pt x="449500" y="-4544"/>
                  <a:pt x="517636" y="43441"/>
                  <a:pt x="671206" y="0"/>
                </a:cubicBezTo>
                <a:cubicBezTo>
                  <a:pt x="824776" y="-43441"/>
                  <a:pt x="1019646" y="26390"/>
                  <a:pt x="1136841" y="0"/>
                </a:cubicBezTo>
                <a:cubicBezTo>
                  <a:pt x="1254037" y="-26390"/>
                  <a:pt x="1389577" y="25467"/>
                  <a:pt x="1602475" y="0"/>
                </a:cubicBezTo>
                <a:cubicBezTo>
                  <a:pt x="1815373" y="-25467"/>
                  <a:pt x="1982448" y="23610"/>
                  <a:pt x="2119215" y="0"/>
                </a:cubicBezTo>
                <a:cubicBezTo>
                  <a:pt x="2255982" y="-23610"/>
                  <a:pt x="2440278" y="61707"/>
                  <a:pt x="2635956" y="0"/>
                </a:cubicBezTo>
                <a:cubicBezTo>
                  <a:pt x="2831634" y="-61707"/>
                  <a:pt x="2969486" y="11712"/>
                  <a:pt x="3101590" y="0"/>
                </a:cubicBezTo>
                <a:cubicBezTo>
                  <a:pt x="3233694" y="-11712"/>
                  <a:pt x="3390182" y="7473"/>
                  <a:pt x="3567225" y="0"/>
                </a:cubicBezTo>
                <a:cubicBezTo>
                  <a:pt x="3744269" y="-7473"/>
                  <a:pt x="3893159" y="22351"/>
                  <a:pt x="3981753" y="0"/>
                </a:cubicBezTo>
                <a:cubicBezTo>
                  <a:pt x="4070347" y="-22351"/>
                  <a:pt x="4326310" y="17106"/>
                  <a:pt x="4498493" y="0"/>
                </a:cubicBezTo>
                <a:cubicBezTo>
                  <a:pt x="4670676" y="-17106"/>
                  <a:pt x="5182424" y="89255"/>
                  <a:pt x="5367299" y="0"/>
                </a:cubicBezTo>
                <a:lnTo>
                  <a:pt x="5367299" y="0"/>
                </a:lnTo>
                <a:cubicBezTo>
                  <a:pt x="5406600" y="101249"/>
                  <a:pt x="5326356" y="317150"/>
                  <a:pt x="5367299" y="427787"/>
                </a:cubicBezTo>
                <a:cubicBezTo>
                  <a:pt x="5408242" y="538424"/>
                  <a:pt x="5350531" y="645002"/>
                  <a:pt x="5367299" y="817073"/>
                </a:cubicBezTo>
                <a:cubicBezTo>
                  <a:pt x="5384067" y="989144"/>
                  <a:pt x="5337557" y="1069332"/>
                  <a:pt x="5367299" y="1283361"/>
                </a:cubicBezTo>
                <a:cubicBezTo>
                  <a:pt x="5357063" y="1453441"/>
                  <a:pt x="5233594" y="1553641"/>
                  <a:pt x="5110621" y="1540039"/>
                </a:cubicBezTo>
                <a:cubicBezTo>
                  <a:pt x="4803261" y="1566239"/>
                  <a:pt x="4579274" y="1523596"/>
                  <a:pt x="4440562" y="1540039"/>
                </a:cubicBezTo>
                <a:cubicBezTo>
                  <a:pt x="4301850" y="1556482"/>
                  <a:pt x="4116478" y="1482747"/>
                  <a:pt x="3923821" y="1540039"/>
                </a:cubicBezTo>
                <a:cubicBezTo>
                  <a:pt x="3731164" y="1597331"/>
                  <a:pt x="3586512" y="1512276"/>
                  <a:pt x="3355974" y="1540039"/>
                </a:cubicBezTo>
                <a:cubicBezTo>
                  <a:pt x="3125436" y="1567802"/>
                  <a:pt x="2866117" y="1483357"/>
                  <a:pt x="2685915" y="1540039"/>
                </a:cubicBezTo>
                <a:cubicBezTo>
                  <a:pt x="2505713" y="1596721"/>
                  <a:pt x="2423011" y="1510605"/>
                  <a:pt x="2271387" y="1540039"/>
                </a:cubicBezTo>
                <a:cubicBezTo>
                  <a:pt x="2119763" y="1569473"/>
                  <a:pt x="1822148" y="1522630"/>
                  <a:pt x="1703540" y="1540039"/>
                </a:cubicBezTo>
                <a:cubicBezTo>
                  <a:pt x="1584932" y="1557448"/>
                  <a:pt x="1390960" y="1531408"/>
                  <a:pt x="1186800" y="1540039"/>
                </a:cubicBezTo>
                <a:cubicBezTo>
                  <a:pt x="982640" y="1548670"/>
                  <a:pt x="797879" y="1527167"/>
                  <a:pt x="516741" y="1540039"/>
                </a:cubicBezTo>
                <a:cubicBezTo>
                  <a:pt x="235603" y="1552911"/>
                  <a:pt x="234982" y="1525938"/>
                  <a:pt x="0" y="1540039"/>
                </a:cubicBezTo>
                <a:lnTo>
                  <a:pt x="0" y="1540039"/>
                </a:lnTo>
                <a:cubicBezTo>
                  <a:pt x="-18209" y="1442142"/>
                  <a:pt x="12907" y="1235124"/>
                  <a:pt x="0" y="1112252"/>
                </a:cubicBezTo>
                <a:cubicBezTo>
                  <a:pt x="-12907" y="989380"/>
                  <a:pt x="29178" y="779082"/>
                  <a:pt x="0" y="658798"/>
                </a:cubicBezTo>
                <a:cubicBezTo>
                  <a:pt x="-29178" y="538514"/>
                  <a:pt x="7691" y="430996"/>
                  <a:pt x="0" y="256678"/>
                </a:cubicBezTo>
                <a:cubicBezTo>
                  <a:pt x="-6032" y="105292"/>
                  <a:pt x="92099" y="-16075"/>
                  <a:pt x="256678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722415628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6908F24-CDD7-4102-B8D3-7E5BA01086AE}"/>
              </a:ext>
            </a:extLst>
          </p:cNvPr>
          <p:cNvSpPr/>
          <p:nvPr/>
        </p:nvSpPr>
        <p:spPr>
          <a:xfrm>
            <a:off x="6400800" y="1676400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623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939953" y="3733800"/>
            <a:ext cx="4464496" cy="1583366"/>
          </a:xfrm>
          <a:custGeom>
            <a:avLst/>
            <a:gdLst>
              <a:gd name="connsiteX0" fmla="*/ 263900 w 4464496"/>
              <a:gd name="connsiteY0" fmla="*/ 0 h 1583366"/>
              <a:gd name="connsiteX1" fmla="*/ 662957 w 4464496"/>
              <a:gd name="connsiteY1" fmla="*/ 0 h 1583366"/>
              <a:gd name="connsiteX2" fmla="*/ 1062013 w 4464496"/>
              <a:gd name="connsiteY2" fmla="*/ 0 h 1583366"/>
              <a:gd name="connsiteX3" fmla="*/ 1629094 w 4464496"/>
              <a:gd name="connsiteY3" fmla="*/ 0 h 1583366"/>
              <a:gd name="connsiteX4" fmla="*/ 2154168 w 4464496"/>
              <a:gd name="connsiteY4" fmla="*/ 0 h 1583366"/>
              <a:gd name="connsiteX5" fmla="*/ 2763255 w 4464496"/>
              <a:gd name="connsiteY5" fmla="*/ 0 h 1583366"/>
              <a:gd name="connsiteX6" fmla="*/ 3288329 w 4464496"/>
              <a:gd name="connsiteY6" fmla="*/ 0 h 1583366"/>
              <a:gd name="connsiteX7" fmla="*/ 3729392 w 4464496"/>
              <a:gd name="connsiteY7" fmla="*/ 0 h 1583366"/>
              <a:gd name="connsiteX8" fmla="*/ 4464496 w 4464496"/>
              <a:gd name="connsiteY8" fmla="*/ 0 h 1583366"/>
              <a:gd name="connsiteX9" fmla="*/ 4464496 w 4464496"/>
              <a:gd name="connsiteY9" fmla="*/ 0 h 1583366"/>
              <a:gd name="connsiteX10" fmla="*/ 4464496 w 4464496"/>
              <a:gd name="connsiteY10" fmla="*/ 439822 h 1583366"/>
              <a:gd name="connsiteX11" fmla="*/ 4464496 w 4464496"/>
              <a:gd name="connsiteY11" fmla="*/ 879644 h 1583366"/>
              <a:gd name="connsiteX12" fmla="*/ 4464496 w 4464496"/>
              <a:gd name="connsiteY12" fmla="*/ 1319466 h 1583366"/>
              <a:gd name="connsiteX13" fmla="*/ 4200596 w 4464496"/>
              <a:gd name="connsiteY13" fmla="*/ 1583366 h 1583366"/>
              <a:gd name="connsiteX14" fmla="*/ 3801539 w 4464496"/>
              <a:gd name="connsiteY14" fmla="*/ 1583366 h 1583366"/>
              <a:gd name="connsiteX15" fmla="*/ 3360477 w 4464496"/>
              <a:gd name="connsiteY15" fmla="*/ 1583366 h 1583366"/>
              <a:gd name="connsiteX16" fmla="*/ 2835402 w 4464496"/>
              <a:gd name="connsiteY16" fmla="*/ 1583366 h 1583366"/>
              <a:gd name="connsiteX17" fmla="*/ 2226316 w 4464496"/>
              <a:gd name="connsiteY17" fmla="*/ 1583366 h 1583366"/>
              <a:gd name="connsiteX18" fmla="*/ 1617229 w 4464496"/>
              <a:gd name="connsiteY18" fmla="*/ 1583366 h 1583366"/>
              <a:gd name="connsiteX19" fmla="*/ 1008143 w 4464496"/>
              <a:gd name="connsiteY19" fmla="*/ 1583366 h 1583366"/>
              <a:gd name="connsiteX20" fmla="*/ 0 w 4464496"/>
              <a:gd name="connsiteY20" fmla="*/ 1583366 h 1583366"/>
              <a:gd name="connsiteX21" fmla="*/ 0 w 4464496"/>
              <a:gd name="connsiteY21" fmla="*/ 1583366 h 1583366"/>
              <a:gd name="connsiteX22" fmla="*/ 0 w 4464496"/>
              <a:gd name="connsiteY22" fmla="*/ 1143544 h 1583366"/>
              <a:gd name="connsiteX23" fmla="*/ 0 w 4464496"/>
              <a:gd name="connsiteY23" fmla="*/ 730111 h 1583366"/>
              <a:gd name="connsiteX24" fmla="*/ 0 w 4464496"/>
              <a:gd name="connsiteY24" fmla="*/ 263900 h 1583366"/>
              <a:gd name="connsiteX25" fmla="*/ 263900 w 4464496"/>
              <a:gd name="connsiteY25" fmla="*/ 0 h 1583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64496" h="1583366" fill="none" extrusionOk="0">
                <a:moveTo>
                  <a:pt x="263900" y="0"/>
                </a:moveTo>
                <a:cubicBezTo>
                  <a:pt x="350153" y="-12193"/>
                  <a:pt x="579668" y="21381"/>
                  <a:pt x="662957" y="0"/>
                </a:cubicBezTo>
                <a:cubicBezTo>
                  <a:pt x="746246" y="-21381"/>
                  <a:pt x="911022" y="36040"/>
                  <a:pt x="1062013" y="0"/>
                </a:cubicBezTo>
                <a:cubicBezTo>
                  <a:pt x="1213004" y="-36040"/>
                  <a:pt x="1394355" y="63778"/>
                  <a:pt x="1629094" y="0"/>
                </a:cubicBezTo>
                <a:cubicBezTo>
                  <a:pt x="1863833" y="-63778"/>
                  <a:pt x="1932863" y="13500"/>
                  <a:pt x="2154168" y="0"/>
                </a:cubicBezTo>
                <a:cubicBezTo>
                  <a:pt x="2375473" y="-13500"/>
                  <a:pt x="2639905" y="20531"/>
                  <a:pt x="2763255" y="0"/>
                </a:cubicBezTo>
                <a:cubicBezTo>
                  <a:pt x="2886605" y="-20531"/>
                  <a:pt x="3079991" y="11391"/>
                  <a:pt x="3288329" y="0"/>
                </a:cubicBezTo>
                <a:cubicBezTo>
                  <a:pt x="3496667" y="-11391"/>
                  <a:pt x="3514446" y="43801"/>
                  <a:pt x="3729392" y="0"/>
                </a:cubicBezTo>
                <a:cubicBezTo>
                  <a:pt x="3944338" y="-43801"/>
                  <a:pt x="4243306" y="78501"/>
                  <a:pt x="4464496" y="0"/>
                </a:cubicBezTo>
                <a:lnTo>
                  <a:pt x="4464496" y="0"/>
                </a:lnTo>
                <a:cubicBezTo>
                  <a:pt x="4477809" y="101345"/>
                  <a:pt x="4444820" y="245279"/>
                  <a:pt x="4464496" y="439822"/>
                </a:cubicBezTo>
                <a:cubicBezTo>
                  <a:pt x="4484172" y="634365"/>
                  <a:pt x="4449573" y="750328"/>
                  <a:pt x="4464496" y="879644"/>
                </a:cubicBezTo>
                <a:cubicBezTo>
                  <a:pt x="4479419" y="1008960"/>
                  <a:pt x="4431238" y="1121669"/>
                  <a:pt x="4464496" y="1319466"/>
                </a:cubicBezTo>
                <a:cubicBezTo>
                  <a:pt x="4483961" y="1467410"/>
                  <a:pt x="4363129" y="1598872"/>
                  <a:pt x="4200596" y="1583366"/>
                </a:cubicBezTo>
                <a:cubicBezTo>
                  <a:pt x="4087813" y="1615431"/>
                  <a:pt x="3971934" y="1543727"/>
                  <a:pt x="3801539" y="1583366"/>
                </a:cubicBezTo>
                <a:cubicBezTo>
                  <a:pt x="3631144" y="1623005"/>
                  <a:pt x="3530124" y="1559533"/>
                  <a:pt x="3360477" y="1583366"/>
                </a:cubicBezTo>
                <a:cubicBezTo>
                  <a:pt x="3190830" y="1607199"/>
                  <a:pt x="3004533" y="1549612"/>
                  <a:pt x="2835402" y="1583366"/>
                </a:cubicBezTo>
                <a:cubicBezTo>
                  <a:pt x="2666271" y="1617120"/>
                  <a:pt x="2524840" y="1514462"/>
                  <a:pt x="2226316" y="1583366"/>
                </a:cubicBezTo>
                <a:cubicBezTo>
                  <a:pt x="1927792" y="1652270"/>
                  <a:pt x="1793987" y="1521041"/>
                  <a:pt x="1617229" y="1583366"/>
                </a:cubicBezTo>
                <a:cubicBezTo>
                  <a:pt x="1440471" y="1645691"/>
                  <a:pt x="1173133" y="1534757"/>
                  <a:pt x="1008143" y="1583366"/>
                </a:cubicBezTo>
                <a:cubicBezTo>
                  <a:pt x="843153" y="1631975"/>
                  <a:pt x="444061" y="1527957"/>
                  <a:pt x="0" y="1583366"/>
                </a:cubicBezTo>
                <a:lnTo>
                  <a:pt x="0" y="1583366"/>
                </a:lnTo>
                <a:cubicBezTo>
                  <a:pt x="-24326" y="1403813"/>
                  <a:pt x="37256" y="1291370"/>
                  <a:pt x="0" y="1143544"/>
                </a:cubicBezTo>
                <a:cubicBezTo>
                  <a:pt x="-37256" y="995718"/>
                  <a:pt x="40530" y="915190"/>
                  <a:pt x="0" y="730111"/>
                </a:cubicBezTo>
                <a:cubicBezTo>
                  <a:pt x="-40530" y="545032"/>
                  <a:pt x="51514" y="413845"/>
                  <a:pt x="0" y="263900"/>
                </a:cubicBezTo>
                <a:cubicBezTo>
                  <a:pt x="15748" y="128678"/>
                  <a:pt x="101134" y="-36327"/>
                  <a:pt x="263900" y="0"/>
                </a:cubicBezTo>
                <a:close/>
              </a:path>
              <a:path w="4464496" h="1583366" stroke="0" extrusionOk="0">
                <a:moveTo>
                  <a:pt x="263900" y="0"/>
                </a:moveTo>
                <a:cubicBezTo>
                  <a:pt x="508140" y="-57805"/>
                  <a:pt x="548967" y="6392"/>
                  <a:pt x="788975" y="0"/>
                </a:cubicBezTo>
                <a:cubicBezTo>
                  <a:pt x="1028983" y="-6392"/>
                  <a:pt x="1116398" y="13188"/>
                  <a:pt x="1272043" y="0"/>
                </a:cubicBezTo>
                <a:cubicBezTo>
                  <a:pt x="1427688" y="-13188"/>
                  <a:pt x="1499329" y="23150"/>
                  <a:pt x="1713106" y="0"/>
                </a:cubicBezTo>
                <a:cubicBezTo>
                  <a:pt x="1926883" y="-23150"/>
                  <a:pt x="2093139" y="33344"/>
                  <a:pt x="2280186" y="0"/>
                </a:cubicBezTo>
                <a:cubicBezTo>
                  <a:pt x="2467233" y="-33344"/>
                  <a:pt x="2636724" y="4896"/>
                  <a:pt x="2847267" y="0"/>
                </a:cubicBezTo>
                <a:cubicBezTo>
                  <a:pt x="3057810" y="-4896"/>
                  <a:pt x="3163503" y="3836"/>
                  <a:pt x="3372341" y="0"/>
                </a:cubicBezTo>
                <a:cubicBezTo>
                  <a:pt x="3581179" y="-3836"/>
                  <a:pt x="3712665" y="32238"/>
                  <a:pt x="3813404" y="0"/>
                </a:cubicBezTo>
                <a:cubicBezTo>
                  <a:pt x="3914143" y="-32238"/>
                  <a:pt x="4298300" y="15834"/>
                  <a:pt x="4464496" y="0"/>
                </a:cubicBezTo>
                <a:lnTo>
                  <a:pt x="4464496" y="0"/>
                </a:lnTo>
                <a:cubicBezTo>
                  <a:pt x="4487158" y="156266"/>
                  <a:pt x="4462020" y="204717"/>
                  <a:pt x="4464496" y="400238"/>
                </a:cubicBezTo>
                <a:cubicBezTo>
                  <a:pt x="4466972" y="595759"/>
                  <a:pt x="4440020" y="686047"/>
                  <a:pt x="4464496" y="800476"/>
                </a:cubicBezTo>
                <a:cubicBezTo>
                  <a:pt x="4488972" y="914905"/>
                  <a:pt x="4464027" y="1111136"/>
                  <a:pt x="4464496" y="1319466"/>
                </a:cubicBezTo>
                <a:cubicBezTo>
                  <a:pt x="4467840" y="1443216"/>
                  <a:pt x="4326754" y="1602967"/>
                  <a:pt x="4200596" y="1583366"/>
                </a:cubicBezTo>
                <a:cubicBezTo>
                  <a:pt x="4011850" y="1609082"/>
                  <a:pt x="3894646" y="1519509"/>
                  <a:pt x="3633516" y="1583366"/>
                </a:cubicBezTo>
                <a:cubicBezTo>
                  <a:pt x="3372386" y="1647223"/>
                  <a:pt x="3341831" y="1574942"/>
                  <a:pt x="3108441" y="1583366"/>
                </a:cubicBezTo>
                <a:cubicBezTo>
                  <a:pt x="2875052" y="1591790"/>
                  <a:pt x="2808775" y="1525644"/>
                  <a:pt x="2541361" y="1583366"/>
                </a:cubicBezTo>
                <a:cubicBezTo>
                  <a:pt x="2273947" y="1641088"/>
                  <a:pt x="2140561" y="1568222"/>
                  <a:pt x="2016286" y="1583366"/>
                </a:cubicBezTo>
                <a:cubicBezTo>
                  <a:pt x="1892011" y="1598510"/>
                  <a:pt x="1576291" y="1562572"/>
                  <a:pt x="1449206" y="1583366"/>
                </a:cubicBezTo>
                <a:cubicBezTo>
                  <a:pt x="1322121" y="1604160"/>
                  <a:pt x="1117259" y="1529401"/>
                  <a:pt x="924131" y="1583366"/>
                </a:cubicBezTo>
                <a:cubicBezTo>
                  <a:pt x="731003" y="1637331"/>
                  <a:pt x="429420" y="1520408"/>
                  <a:pt x="0" y="1583366"/>
                </a:cubicBezTo>
                <a:lnTo>
                  <a:pt x="0" y="1583366"/>
                </a:lnTo>
                <a:cubicBezTo>
                  <a:pt x="-43621" y="1390058"/>
                  <a:pt x="25426" y="1382436"/>
                  <a:pt x="0" y="1183128"/>
                </a:cubicBezTo>
                <a:cubicBezTo>
                  <a:pt x="-25426" y="983820"/>
                  <a:pt x="38755" y="900965"/>
                  <a:pt x="0" y="743306"/>
                </a:cubicBezTo>
                <a:cubicBezTo>
                  <a:pt x="-38755" y="585647"/>
                  <a:pt x="55036" y="450521"/>
                  <a:pt x="0" y="263900"/>
                </a:cubicBezTo>
                <a:cubicBezTo>
                  <a:pt x="-28353" y="126128"/>
                  <a:pt x="110498" y="-16636"/>
                  <a:pt x="263900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63D255-4FA0-4718-B195-B13498B51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03106-799D-4477-AC54-491655BDB5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3B9B2A-77BF-4CEA-BC3D-0A24BA8365B3}"/>
              </a:ext>
            </a:extLst>
          </p:cNvPr>
          <p:cNvSpPr txBox="1"/>
          <p:nvPr/>
        </p:nvSpPr>
        <p:spPr>
          <a:xfrm>
            <a:off x="3127057" y="177824"/>
            <a:ext cx="1098715" cy="646331"/>
          </a:xfrm>
          <a:custGeom>
            <a:avLst/>
            <a:gdLst>
              <a:gd name="connsiteX0" fmla="*/ 0 w 1098715"/>
              <a:gd name="connsiteY0" fmla="*/ 0 h 646331"/>
              <a:gd name="connsiteX1" fmla="*/ 527383 w 1098715"/>
              <a:gd name="connsiteY1" fmla="*/ 0 h 646331"/>
              <a:gd name="connsiteX2" fmla="*/ 1098715 w 1098715"/>
              <a:gd name="connsiteY2" fmla="*/ 0 h 646331"/>
              <a:gd name="connsiteX3" fmla="*/ 1098715 w 1098715"/>
              <a:gd name="connsiteY3" fmla="*/ 329629 h 646331"/>
              <a:gd name="connsiteX4" fmla="*/ 1098715 w 1098715"/>
              <a:gd name="connsiteY4" fmla="*/ 646331 h 646331"/>
              <a:gd name="connsiteX5" fmla="*/ 527383 w 1098715"/>
              <a:gd name="connsiteY5" fmla="*/ 646331 h 646331"/>
              <a:gd name="connsiteX6" fmla="*/ 0 w 1098715"/>
              <a:gd name="connsiteY6" fmla="*/ 646331 h 646331"/>
              <a:gd name="connsiteX7" fmla="*/ 0 w 1098715"/>
              <a:gd name="connsiteY7" fmla="*/ 310239 h 646331"/>
              <a:gd name="connsiteX8" fmla="*/ 0 w 1098715"/>
              <a:gd name="connsiteY8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8715" h="646331" fill="none" extrusionOk="0">
                <a:moveTo>
                  <a:pt x="0" y="0"/>
                </a:moveTo>
                <a:cubicBezTo>
                  <a:pt x="184869" y="-10134"/>
                  <a:pt x="399151" y="50471"/>
                  <a:pt x="527383" y="0"/>
                </a:cubicBezTo>
                <a:cubicBezTo>
                  <a:pt x="655615" y="-50471"/>
                  <a:pt x="886720" y="28227"/>
                  <a:pt x="1098715" y="0"/>
                </a:cubicBezTo>
                <a:cubicBezTo>
                  <a:pt x="1123280" y="147722"/>
                  <a:pt x="1093989" y="200278"/>
                  <a:pt x="1098715" y="329629"/>
                </a:cubicBezTo>
                <a:cubicBezTo>
                  <a:pt x="1103441" y="458980"/>
                  <a:pt x="1066414" y="557868"/>
                  <a:pt x="1098715" y="646331"/>
                </a:cubicBezTo>
                <a:cubicBezTo>
                  <a:pt x="903742" y="704260"/>
                  <a:pt x="809001" y="638791"/>
                  <a:pt x="527383" y="646331"/>
                </a:cubicBezTo>
                <a:cubicBezTo>
                  <a:pt x="245765" y="653871"/>
                  <a:pt x="246961" y="641599"/>
                  <a:pt x="0" y="646331"/>
                </a:cubicBezTo>
                <a:cubicBezTo>
                  <a:pt x="-22733" y="485257"/>
                  <a:pt x="13050" y="393311"/>
                  <a:pt x="0" y="310239"/>
                </a:cubicBezTo>
                <a:cubicBezTo>
                  <a:pt x="-13050" y="227167"/>
                  <a:pt x="9815" y="111185"/>
                  <a:pt x="0" y="0"/>
                </a:cubicBezTo>
                <a:close/>
              </a:path>
              <a:path w="1098715" h="646331" stroke="0" extrusionOk="0">
                <a:moveTo>
                  <a:pt x="0" y="0"/>
                </a:moveTo>
                <a:cubicBezTo>
                  <a:pt x="197986" y="-43203"/>
                  <a:pt x="283624" y="49256"/>
                  <a:pt x="527383" y="0"/>
                </a:cubicBezTo>
                <a:cubicBezTo>
                  <a:pt x="771142" y="-49256"/>
                  <a:pt x="913888" y="48476"/>
                  <a:pt x="1098715" y="0"/>
                </a:cubicBezTo>
                <a:cubicBezTo>
                  <a:pt x="1123072" y="100093"/>
                  <a:pt x="1062299" y="181538"/>
                  <a:pt x="1098715" y="329629"/>
                </a:cubicBezTo>
                <a:cubicBezTo>
                  <a:pt x="1135131" y="477720"/>
                  <a:pt x="1088060" y="508379"/>
                  <a:pt x="1098715" y="646331"/>
                </a:cubicBezTo>
                <a:cubicBezTo>
                  <a:pt x="850035" y="648258"/>
                  <a:pt x="747624" y="643402"/>
                  <a:pt x="571332" y="646331"/>
                </a:cubicBezTo>
                <a:cubicBezTo>
                  <a:pt x="395040" y="649260"/>
                  <a:pt x="242247" y="589037"/>
                  <a:pt x="0" y="646331"/>
                </a:cubicBezTo>
                <a:cubicBezTo>
                  <a:pt x="-37947" y="491878"/>
                  <a:pt x="3896" y="478563"/>
                  <a:pt x="0" y="316702"/>
                </a:cubicBezTo>
                <a:cubicBezTo>
                  <a:pt x="-3896" y="154841"/>
                  <a:pt x="19791" y="143262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13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454E0CE9-A044-4285-9AD1-92D9CCCA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0F3D313-4A39-4485-B290-A4280CA6994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34F8EFD-02C7-409E-8904-7AA3FC225059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72DDCD4-2353-4060-9D34-2929A42174E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7A7E8C-09F4-4B0F-BC37-B1EF40FD834B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57A361-314D-4225-948C-204D96D87F77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CD6E76-083E-44CB-9EFB-FE190E51869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929D0-7718-46F0-A402-2DE8A806D658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544BAA-2CF6-492B-A54E-4C1CAA6D7BF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04C2EF-5504-4826-A6F7-E9CB0F682A1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3E8F34-22A3-4BBD-AC02-5754142F68E5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327B5D-E2CA-43B0-8897-E43E516432BD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FEC0C68-1E68-49F2-BE93-50D1D1AF9E1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4BC740F-525B-4C20-9891-CFAD95EDAD6D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1A7D33-0465-4FC0-9390-8C907619097D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4129E2-41FB-48EE-AA41-F8714ABDDDA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BF59273-6EC9-4CD9-82C4-3B5C559CA64E}"/>
              </a:ext>
            </a:extLst>
          </p:cNvPr>
          <p:cNvSpPr/>
          <p:nvPr/>
        </p:nvSpPr>
        <p:spPr>
          <a:xfrm>
            <a:off x="457200" y="2022172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Round Diagonal Corner Rectangle 1">
            <a:extLst>
              <a:ext uri="{FF2B5EF4-FFF2-40B4-BE49-F238E27FC236}">
                <a16:creationId xmlns:a16="http://schemas.microsoft.com/office/drawing/2014/main" id="{65834C9D-F3E8-4C9D-88EF-3B698617B448}"/>
              </a:ext>
            </a:extLst>
          </p:cNvPr>
          <p:cNvSpPr/>
          <p:nvPr/>
        </p:nvSpPr>
        <p:spPr>
          <a:xfrm>
            <a:off x="3124200" y="1219200"/>
            <a:ext cx="5367299" cy="1540039"/>
          </a:xfrm>
          <a:custGeom>
            <a:avLst/>
            <a:gdLst>
              <a:gd name="connsiteX0" fmla="*/ 256678 w 5367299"/>
              <a:gd name="connsiteY0" fmla="*/ 0 h 1540039"/>
              <a:gd name="connsiteX1" fmla="*/ 773419 w 5367299"/>
              <a:gd name="connsiteY1" fmla="*/ 0 h 1540039"/>
              <a:gd name="connsiteX2" fmla="*/ 1290159 w 5367299"/>
              <a:gd name="connsiteY2" fmla="*/ 0 h 1540039"/>
              <a:gd name="connsiteX3" fmla="*/ 1909112 w 5367299"/>
              <a:gd name="connsiteY3" fmla="*/ 0 h 1540039"/>
              <a:gd name="connsiteX4" fmla="*/ 2528065 w 5367299"/>
              <a:gd name="connsiteY4" fmla="*/ 0 h 1540039"/>
              <a:gd name="connsiteX5" fmla="*/ 2993699 w 5367299"/>
              <a:gd name="connsiteY5" fmla="*/ 0 h 1540039"/>
              <a:gd name="connsiteX6" fmla="*/ 3408228 w 5367299"/>
              <a:gd name="connsiteY6" fmla="*/ 0 h 1540039"/>
              <a:gd name="connsiteX7" fmla="*/ 3924968 w 5367299"/>
              <a:gd name="connsiteY7" fmla="*/ 0 h 1540039"/>
              <a:gd name="connsiteX8" fmla="*/ 4492815 w 5367299"/>
              <a:gd name="connsiteY8" fmla="*/ 0 h 1540039"/>
              <a:gd name="connsiteX9" fmla="*/ 5367299 w 5367299"/>
              <a:gd name="connsiteY9" fmla="*/ 0 h 1540039"/>
              <a:gd name="connsiteX10" fmla="*/ 5367299 w 5367299"/>
              <a:gd name="connsiteY10" fmla="*/ 0 h 1540039"/>
              <a:gd name="connsiteX11" fmla="*/ 5367299 w 5367299"/>
              <a:gd name="connsiteY11" fmla="*/ 402120 h 1540039"/>
              <a:gd name="connsiteX12" fmla="*/ 5367299 w 5367299"/>
              <a:gd name="connsiteY12" fmla="*/ 817073 h 1540039"/>
              <a:gd name="connsiteX13" fmla="*/ 5367299 w 5367299"/>
              <a:gd name="connsiteY13" fmla="*/ 1283361 h 1540039"/>
              <a:gd name="connsiteX14" fmla="*/ 5110621 w 5367299"/>
              <a:gd name="connsiteY14" fmla="*/ 1540039 h 1540039"/>
              <a:gd name="connsiteX15" fmla="*/ 4696093 w 5367299"/>
              <a:gd name="connsiteY15" fmla="*/ 1540039 h 1540039"/>
              <a:gd name="connsiteX16" fmla="*/ 4128246 w 5367299"/>
              <a:gd name="connsiteY16" fmla="*/ 1540039 h 1540039"/>
              <a:gd name="connsiteX17" fmla="*/ 3662612 w 5367299"/>
              <a:gd name="connsiteY17" fmla="*/ 1540039 h 1540039"/>
              <a:gd name="connsiteX18" fmla="*/ 3145871 w 5367299"/>
              <a:gd name="connsiteY18" fmla="*/ 1540039 h 1540039"/>
              <a:gd name="connsiteX19" fmla="*/ 2680237 w 5367299"/>
              <a:gd name="connsiteY19" fmla="*/ 1540039 h 1540039"/>
              <a:gd name="connsiteX20" fmla="*/ 2061284 w 5367299"/>
              <a:gd name="connsiteY20" fmla="*/ 1540039 h 1540039"/>
              <a:gd name="connsiteX21" fmla="*/ 1646756 w 5367299"/>
              <a:gd name="connsiteY21" fmla="*/ 1540039 h 1540039"/>
              <a:gd name="connsiteX22" fmla="*/ 1181121 w 5367299"/>
              <a:gd name="connsiteY22" fmla="*/ 1540039 h 1540039"/>
              <a:gd name="connsiteX23" fmla="*/ 715487 w 5367299"/>
              <a:gd name="connsiteY23" fmla="*/ 1540039 h 1540039"/>
              <a:gd name="connsiteX24" fmla="*/ 0 w 5367299"/>
              <a:gd name="connsiteY24" fmla="*/ 1540039 h 1540039"/>
              <a:gd name="connsiteX25" fmla="*/ 0 w 5367299"/>
              <a:gd name="connsiteY25" fmla="*/ 1540039 h 1540039"/>
              <a:gd name="connsiteX26" fmla="*/ 0 w 5367299"/>
              <a:gd name="connsiteY26" fmla="*/ 1086585 h 1540039"/>
              <a:gd name="connsiteX27" fmla="*/ 0 w 5367299"/>
              <a:gd name="connsiteY27" fmla="*/ 671631 h 1540039"/>
              <a:gd name="connsiteX28" fmla="*/ 0 w 5367299"/>
              <a:gd name="connsiteY28" fmla="*/ 256678 h 1540039"/>
              <a:gd name="connsiteX29" fmla="*/ 256678 w 5367299"/>
              <a:gd name="connsiteY29" fmla="*/ 0 h 15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367299" h="1540039" fill="none" extrusionOk="0">
                <a:moveTo>
                  <a:pt x="256678" y="0"/>
                </a:moveTo>
                <a:cubicBezTo>
                  <a:pt x="507251" y="-28330"/>
                  <a:pt x="549756" y="31958"/>
                  <a:pt x="773419" y="0"/>
                </a:cubicBezTo>
                <a:cubicBezTo>
                  <a:pt x="997082" y="-31958"/>
                  <a:pt x="1158055" y="29672"/>
                  <a:pt x="1290159" y="0"/>
                </a:cubicBezTo>
                <a:cubicBezTo>
                  <a:pt x="1422263" y="-29672"/>
                  <a:pt x="1619298" y="39858"/>
                  <a:pt x="1909112" y="0"/>
                </a:cubicBezTo>
                <a:cubicBezTo>
                  <a:pt x="2198926" y="-39858"/>
                  <a:pt x="2333597" y="34590"/>
                  <a:pt x="2528065" y="0"/>
                </a:cubicBezTo>
                <a:cubicBezTo>
                  <a:pt x="2722533" y="-34590"/>
                  <a:pt x="2838778" y="21135"/>
                  <a:pt x="2993699" y="0"/>
                </a:cubicBezTo>
                <a:cubicBezTo>
                  <a:pt x="3148620" y="-21135"/>
                  <a:pt x="3280649" y="17815"/>
                  <a:pt x="3408228" y="0"/>
                </a:cubicBezTo>
                <a:cubicBezTo>
                  <a:pt x="3535807" y="-17815"/>
                  <a:pt x="3714123" y="16446"/>
                  <a:pt x="3924968" y="0"/>
                </a:cubicBezTo>
                <a:cubicBezTo>
                  <a:pt x="4135813" y="-16446"/>
                  <a:pt x="4216697" y="13257"/>
                  <a:pt x="4492815" y="0"/>
                </a:cubicBezTo>
                <a:cubicBezTo>
                  <a:pt x="4768933" y="-13257"/>
                  <a:pt x="5053483" y="77105"/>
                  <a:pt x="5367299" y="0"/>
                </a:cubicBezTo>
                <a:lnTo>
                  <a:pt x="5367299" y="0"/>
                </a:lnTo>
                <a:cubicBezTo>
                  <a:pt x="5413809" y="178997"/>
                  <a:pt x="5363585" y="257828"/>
                  <a:pt x="5367299" y="402120"/>
                </a:cubicBezTo>
                <a:cubicBezTo>
                  <a:pt x="5371013" y="546412"/>
                  <a:pt x="5341159" y="634158"/>
                  <a:pt x="5367299" y="817073"/>
                </a:cubicBezTo>
                <a:cubicBezTo>
                  <a:pt x="5393439" y="999988"/>
                  <a:pt x="5340170" y="1148985"/>
                  <a:pt x="5367299" y="1283361"/>
                </a:cubicBezTo>
                <a:cubicBezTo>
                  <a:pt x="5351933" y="1402649"/>
                  <a:pt x="5240128" y="1527405"/>
                  <a:pt x="5110621" y="1540039"/>
                </a:cubicBezTo>
                <a:cubicBezTo>
                  <a:pt x="4928355" y="1550771"/>
                  <a:pt x="4787503" y="1525952"/>
                  <a:pt x="4696093" y="1540039"/>
                </a:cubicBezTo>
                <a:cubicBezTo>
                  <a:pt x="4604683" y="1554126"/>
                  <a:pt x="4335359" y="1486019"/>
                  <a:pt x="4128246" y="1540039"/>
                </a:cubicBezTo>
                <a:cubicBezTo>
                  <a:pt x="3921133" y="1594059"/>
                  <a:pt x="3875423" y="1520927"/>
                  <a:pt x="3662612" y="1540039"/>
                </a:cubicBezTo>
                <a:cubicBezTo>
                  <a:pt x="3449801" y="1559151"/>
                  <a:pt x="3267909" y="1539365"/>
                  <a:pt x="3145871" y="1540039"/>
                </a:cubicBezTo>
                <a:cubicBezTo>
                  <a:pt x="3023833" y="1540713"/>
                  <a:pt x="2844720" y="1532294"/>
                  <a:pt x="2680237" y="1540039"/>
                </a:cubicBezTo>
                <a:cubicBezTo>
                  <a:pt x="2515754" y="1547784"/>
                  <a:pt x="2305697" y="1470073"/>
                  <a:pt x="2061284" y="1540039"/>
                </a:cubicBezTo>
                <a:cubicBezTo>
                  <a:pt x="1816871" y="1610005"/>
                  <a:pt x="1774267" y="1533077"/>
                  <a:pt x="1646756" y="1540039"/>
                </a:cubicBezTo>
                <a:cubicBezTo>
                  <a:pt x="1519245" y="1547001"/>
                  <a:pt x="1289133" y="1519794"/>
                  <a:pt x="1181121" y="1540039"/>
                </a:cubicBezTo>
                <a:cubicBezTo>
                  <a:pt x="1073109" y="1560284"/>
                  <a:pt x="863258" y="1505534"/>
                  <a:pt x="715487" y="1540039"/>
                </a:cubicBezTo>
                <a:cubicBezTo>
                  <a:pt x="567716" y="1574544"/>
                  <a:pt x="221792" y="1463392"/>
                  <a:pt x="0" y="1540039"/>
                </a:cubicBezTo>
                <a:lnTo>
                  <a:pt x="0" y="1540039"/>
                </a:lnTo>
                <a:cubicBezTo>
                  <a:pt x="-42634" y="1390299"/>
                  <a:pt x="29967" y="1257743"/>
                  <a:pt x="0" y="1086585"/>
                </a:cubicBezTo>
                <a:cubicBezTo>
                  <a:pt x="-29967" y="915427"/>
                  <a:pt x="44529" y="768262"/>
                  <a:pt x="0" y="671631"/>
                </a:cubicBezTo>
                <a:cubicBezTo>
                  <a:pt x="-44529" y="575000"/>
                  <a:pt x="28988" y="457739"/>
                  <a:pt x="0" y="256678"/>
                </a:cubicBezTo>
                <a:cubicBezTo>
                  <a:pt x="-10519" y="115179"/>
                  <a:pt x="128120" y="19769"/>
                  <a:pt x="256678" y="0"/>
                </a:cubicBezTo>
                <a:close/>
              </a:path>
              <a:path w="5367299" h="1540039" stroke="0" extrusionOk="0">
                <a:moveTo>
                  <a:pt x="256678" y="0"/>
                </a:moveTo>
                <a:cubicBezTo>
                  <a:pt x="449500" y="-4544"/>
                  <a:pt x="517636" y="43441"/>
                  <a:pt x="671206" y="0"/>
                </a:cubicBezTo>
                <a:cubicBezTo>
                  <a:pt x="824776" y="-43441"/>
                  <a:pt x="1019646" y="26390"/>
                  <a:pt x="1136841" y="0"/>
                </a:cubicBezTo>
                <a:cubicBezTo>
                  <a:pt x="1254037" y="-26390"/>
                  <a:pt x="1389577" y="25467"/>
                  <a:pt x="1602475" y="0"/>
                </a:cubicBezTo>
                <a:cubicBezTo>
                  <a:pt x="1815373" y="-25467"/>
                  <a:pt x="1982448" y="23610"/>
                  <a:pt x="2119215" y="0"/>
                </a:cubicBezTo>
                <a:cubicBezTo>
                  <a:pt x="2255982" y="-23610"/>
                  <a:pt x="2440278" y="61707"/>
                  <a:pt x="2635956" y="0"/>
                </a:cubicBezTo>
                <a:cubicBezTo>
                  <a:pt x="2831634" y="-61707"/>
                  <a:pt x="2969486" y="11712"/>
                  <a:pt x="3101590" y="0"/>
                </a:cubicBezTo>
                <a:cubicBezTo>
                  <a:pt x="3233694" y="-11712"/>
                  <a:pt x="3390182" y="7473"/>
                  <a:pt x="3567225" y="0"/>
                </a:cubicBezTo>
                <a:cubicBezTo>
                  <a:pt x="3744269" y="-7473"/>
                  <a:pt x="3893159" y="22351"/>
                  <a:pt x="3981753" y="0"/>
                </a:cubicBezTo>
                <a:cubicBezTo>
                  <a:pt x="4070347" y="-22351"/>
                  <a:pt x="4326310" y="17106"/>
                  <a:pt x="4498493" y="0"/>
                </a:cubicBezTo>
                <a:cubicBezTo>
                  <a:pt x="4670676" y="-17106"/>
                  <a:pt x="5182424" y="89255"/>
                  <a:pt x="5367299" y="0"/>
                </a:cubicBezTo>
                <a:lnTo>
                  <a:pt x="5367299" y="0"/>
                </a:lnTo>
                <a:cubicBezTo>
                  <a:pt x="5406600" y="101249"/>
                  <a:pt x="5326356" y="317150"/>
                  <a:pt x="5367299" y="427787"/>
                </a:cubicBezTo>
                <a:cubicBezTo>
                  <a:pt x="5408242" y="538424"/>
                  <a:pt x="5350531" y="645002"/>
                  <a:pt x="5367299" y="817073"/>
                </a:cubicBezTo>
                <a:cubicBezTo>
                  <a:pt x="5384067" y="989144"/>
                  <a:pt x="5337557" y="1069332"/>
                  <a:pt x="5367299" y="1283361"/>
                </a:cubicBezTo>
                <a:cubicBezTo>
                  <a:pt x="5357063" y="1453441"/>
                  <a:pt x="5233594" y="1553641"/>
                  <a:pt x="5110621" y="1540039"/>
                </a:cubicBezTo>
                <a:cubicBezTo>
                  <a:pt x="4803261" y="1566239"/>
                  <a:pt x="4579274" y="1523596"/>
                  <a:pt x="4440562" y="1540039"/>
                </a:cubicBezTo>
                <a:cubicBezTo>
                  <a:pt x="4301850" y="1556482"/>
                  <a:pt x="4116478" y="1482747"/>
                  <a:pt x="3923821" y="1540039"/>
                </a:cubicBezTo>
                <a:cubicBezTo>
                  <a:pt x="3731164" y="1597331"/>
                  <a:pt x="3586512" y="1512276"/>
                  <a:pt x="3355974" y="1540039"/>
                </a:cubicBezTo>
                <a:cubicBezTo>
                  <a:pt x="3125436" y="1567802"/>
                  <a:pt x="2866117" y="1483357"/>
                  <a:pt x="2685915" y="1540039"/>
                </a:cubicBezTo>
                <a:cubicBezTo>
                  <a:pt x="2505713" y="1596721"/>
                  <a:pt x="2423011" y="1510605"/>
                  <a:pt x="2271387" y="1540039"/>
                </a:cubicBezTo>
                <a:cubicBezTo>
                  <a:pt x="2119763" y="1569473"/>
                  <a:pt x="1822148" y="1522630"/>
                  <a:pt x="1703540" y="1540039"/>
                </a:cubicBezTo>
                <a:cubicBezTo>
                  <a:pt x="1584932" y="1557448"/>
                  <a:pt x="1390960" y="1531408"/>
                  <a:pt x="1186800" y="1540039"/>
                </a:cubicBezTo>
                <a:cubicBezTo>
                  <a:pt x="982640" y="1548670"/>
                  <a:pt x="797879" y="1527167"/>
                  <a:pt x="516741" y="1540039"/>
                </a:cubicBezTo>
                <a:cubicBezTo>
                  <a:pt x="235603" y="1552911"/>
                  <a:pt x="234982" y="1525938"/>
                  <a:pt x="0" y="1540039"/>
                </a:cubicBezTo>
                <a:lnTo>
                  <a:pt x="0" y="1540039"/>
                </a:lnTo>
                <a:cubicBezTo>
                  <a:pt x="-18209" y="1442142"/>
                  <a:pt x="12907" y="1235124"/>
                  <a:pt x="0" y="1112252"/>
                </a:cubicBezTo>
                <a:cubicBezTo>
                  <a:pt x="-12907" y="989380"/>
                  <a:pt x="29178" y="779082"/>
                  <a:pt x="0" y="658798"/>
                </a:cubicBezTo>
                <a:cubicBezTo>
                  <a:pt x="-29178" y="538514"/>
                  <a:pt x="7691" y="430996"/>
                  <a:pt x="0" y="256678"/>
                </a:cubicBezTo>
                <a:cubicBezTo>
                  <a:pt x="-6032" y="105292"/>
                  <a:pt x="92099" y="-16075"/>
                  <a:pt x="256678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722415628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 = 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6908F24-CDD7-4102-B8D3-7E5BA01086AE}"/>
              </a:ext>
            </a:extLst>
          </p:cNvPr>
          <p:cNvSpPr/>
          <p:nvPr/>
        </p:nvSpPr>
        <p:spPr>
          <a:xfrm>
            <a:off x="6400800" y="1676400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404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81605" y="3625958"/>
            <a:ext cx="4464496" cy="1944216"/>
          </a:xfrm>
          <a:custGeom>
            <a:avLst/>
            <a:gdLst>
              <a:gd name="connsiteX0" fmla="*/ 324042 w 4464496"/>
              <a:gd name="connsiteY0" fmla="*/ 0 h 1944216"/>
              <a:gd name="connsiteX1" fmla="*/ 874131 w 4464496"/>
              <a:gd name="connsiteY1" fmla="*/ 0 h 1944216"/>
              <a:gd name="connsiteX2" fmla="*/ 1507029 w 4464496"/>
              <a:gd name="connsiteY2" fmla="*/ 0 h 1944216"/>
              <a:gd name="connsiteX3" fmla="*/ 2057118 w 4464496"/>
              <a:gd name="connsiteY3" fmla="*/ 0 h 1944216"/>
              <a:gd name="connsiteX4" fmla="*/ 2565802 w 4464496"/>
              <a:gd name="connsiteY4" fmla="*/ 0 h 1944216"/>
              <a:gd name="connsiteX5" fmla="*/ 3115891 w 4464496"/>
              <a:gd name="connsiteY5" fmla="*/ 0 h 1944216"/>
              <a:gd name="connsiteX6" fmla="*/ 3748789 w 4464496"/>
              <a:gd name="connsiteY6" fmla="*/ 0 h 1944216"/>
              <a:gd name="connsiteX7" fmla="*/ 4464496 w 4464496"/>
              <a:gd name="connsiteY7" fmla="*/ 0 h 1944216"/>
              <a:gd name="connsiteX8" fmla="*/ 4464496 w 4464496"/>
              <a:gd name="connsiteY8" fmla="*/ 0 h 1944216"/>
              <a:gd name="connsiteX9" fmla="*/ 4464496 w 4464496"/>
              <a:gd name="connsiteY9" fmla="*/ 572461 h 1944216"/>
              <a:gd name="connsiteX10" fmla="*/ 4464496 w 4464496"/>
              <a:gd name="connsiteY10" fmla="*/ 1063914 h 1944216"/>
              <a:gd name="connsiteX11" fmla="*/ 4464496 w 4464496"/>
              <a:gd name="connsiteY11" fmla="*/ 1620174 h 1944216"/>
              <a:gd name="connsiteX12" fmla="*/ 4140454 w 4464496"/>
              <a:gd name="connsiteY12" fmla="*/ 1944216 h 1944216"/>
              <a:gd name="connsiteX13" fmla="*/ 3548961 w 4464496"/>
              <a:gd name="connsiteY13" fmla="*/ 1944216 h 1944216"/>
              <a:gd name="connsiteX14" fmla="*/ 2998872 w 4464496"/>
              <a:gd name="connsiteY14" fmla="*/ 1944216 h 1944216"/>
              <a:gd name="connsiteX15" fmla="*/ 2407378 w 4464496"/>
              <a:gd name="connsiteY15" fmla="*/ 1944216 h 1944216"/>
              <a:gd name="connsiteX16" fmla="*/ 1774480 w 4464496"/>
              <a:gd name="connsiteY16" fmla="*/ 1944216 h 1944216"/>
              <a:gd name="connsiteX17" fmla="*/ 1265796 w 4464496"/>
              <a:gd name="connsiteY17" fmla="*/ 1944216 h 1944216"/>
              <a:gd name="connsiteX18" fmla="*/ 674303 w 4464496"/>
              <a:gd name="connsiteY18" fmla="*/ 1944216 h 1944216"/>
              <a:gd name="connsiteX19" fmla="*/ 0 w 4464496"/>
              <a:gd name="connsiteY19" fmla="*/ 1944216 h 1944216"/>
              <a:gd name="connsiteX20" fmla="*/ 0 w 4464496"/>
              <a:gd name="connsiteY20" fmla="*/ 1944216 h 1944216"/>
              <a:gd name="connsiteX21" fmla="*/ 0 w 4464496"/>
              <a:gd name="connsiteY21" fmla="*/ 1420360 h 1944216"/>
              <a:gd name="connsiteX22" fmla="*/ 0 w 4464496"/>
              <a:gd name="connsiteY22" fmla="*/ 847898 h 1944216"/>
              <a:gd name="connsiteX23" fmla="*/ 0 w 4464496"/>
              <a:gd name="connsiteY23" fmla="*/ 324042 h 1944216"/>
              <a:gd name="connsiteX24" fmla="*/ 324042 w 4464496"/>
              <a:gd name="connsiteY24" fmla="*/ 0 h 1944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464496" h="1944216" fill="none" extrusionOk="0">
                <a:moveTo>
                  <a:pt x="324042" y="0"/>
                </a:moveTo>
                <a:cubicBezTo>
                  <a:pt x="448738" y="-52771"/>
                  <a:pt x="620052" y="11009"/>
                  <a:pt x="874131" y="0"/>
                </a:cubicBezTo>
                <a:cubicBezTo>
                  <a:pt x="1128210" y="-11009"/>
                  <a:pt x="1235443" y="9529"/>
                  <a:pt x="1507029" y="0"/>
                </a:cubicBezTo>
                <a:cubicBezTo>
                  <a:pt x="1778615" y="-9529"/>
                  <a:pt x="1794433" y="47687"/>
                  <a:pt x="2057118" y="0"/>
                </a:cubicBezTo>
                <a:cubicBezTo>
                  <a:pt x="2319803" y="-47687"/>
                  <a:pt x="2457941" y="56403"/>
                  <a:pt x="2565802" y="0"/>
                </a:cubicBezTo>
                <a:cubicBezTo>
                  <a:pt x="2673663" y="-56403"/>
                  <a:pt x="2900295" y="17616"/>
                  <a:pt x="3115891" y="0"/>
                </a:cubicBezTo>
                <a:cubicBezTo>
                  <a:pt x="3331487" y="-17616"/>
                  <a:pt x="3524844" y="7887"/>
                  <a:pt x="3748789" y="0"/>
                </a:cubicBezTo>
                <a:cubicBezTo>
                  <a:pt x="3972734" y="-7887"/>
                  <a:pt x="4270770" y="34696"/>
                  <a:pt x="4464496" y="0"/>
                </a:cubicBezTo>
                <a:lnTo>
                  <a:pt x="4464496" y="0"/>
                </a:lnTo>
                <a:cubicBezTo>
                  <a:pt x="4530586" y="146293"/>
                  <a:pt x="4447044" y="426586"/>
                  <a:pt x="4464496" y="572461"/>
                </a:cubicBezTo>
                <a:cubicBezTo>
                  <a:pt x="4481948" y="718336"/>
                  <a:pt x="4436959" y="904042"/>
                  <a:pt x="4464496" y="1063914"/>
                </a:cubicBezTo>
                <a:cubicBezTo>
                  <a:pt x="4492033" y="1223786"/>
                  <a:pt x="4426522" y="1488337"/>
                  <a:pt x="4464496" y="1620174"/>
                </a:cubicBezTo>
                <a:cubicBezTo>
                  <a:pt x="4486498" y="1810506"/>
                  <a:pt x="4342794" y="1979410"/>
                  <a:pt x="4140454" y="1944216"/>
                </a:cubicBezTo>
                <a:cubicBezTo>
                  <a:pt x="3953863" y="1969329"/>
                  <a:pt x="3813763" y="1923375"/>
                  <a:pt x="3548961" y="1944216"/>
                </a:cubicBezTo>
                <a:cubicBezTo>
                  <a:pt x="3284159" y="1965057"/>
                  <a:pt x="3260034" y="1882906"/>
                  <a:pt x="2998872" y="1944216"/>
                </a:cubicBezTo>
                <a:cubicBezTo>
                  <a:pt x="2737710" y="2005526"/>
                  <a:pt x="2616261" y="1877444"/>
                  <a:pt x="2407378" y="1944216"/>
                </a:cubicBezTo>
                <a:cubicBezTo>
                  <a:pt x="2198495" y="2010988"/>
                  <a:pt x="2016256" y="1888340"/>
                  <a:pt x="1774480" y="1944216"/>
                </a:cubicBezTo>
                <a:cubicBezTo>
                  <a:pt x="1532704" y="2000092"/>
                  <a:pt x="1368712" y="1931032"/>
                  <a:pt x="1265796" y="1944216"/>
                </a:cubicBezTo>
                <a:cubicBezTo>
                  <a:pt x="1162880" y="1957400"/>
                  <a:pt x="864134" y="1909319"/>
                  <a:pt x="674303" y="1944216"/>
                </a:cubicBezTo>
                <a:cubicBezTo>
                  <a:pt x="484472" y="1979113"/>
                  <a:pt x="160492" y="1924918"/>
                  <a:pt x="0" y="1944216"/>
                </a:cubicBezTo>
                <a:lnTo>
                  <a:pt x="0" y="1944216"/>
                </a:lnTo>
                <a:cubicBezTo>
                  <a:pt x="-34313" y="1728886"/>
                  <a:pt x="50045" y="1558939"/>
                  <a:pt x="0" y="1420360"/>
                </a:cubicBezTo>
                <a:cubicBezTo>
                  <a:pt x="-50045" y="1281781"/>
                  <a:pt x="49511" y="1081179"/>
                  <a:pt x="0" y="847898"/>
                </a:cubicBezTo>
                <a:cubicBezTo>
                  <a:pt x="-49511" y="614617"/>
                  <a:pt x="6983" y="448280"/>
                  <a:pt x="0" y="324042"/>
                </a:cubicBezTo>
                <a:cubicBezTo>
                  <a:pt x="-28388" y="109118"/>
                  <a:pt x="181239" y="-30063"/>
                  <a:pt x="324042" y="0"/>
                </a:cubicBezTo>
                <a:close/>
              </a:path>
              <a:path w="4464496" h="1944216" stroke="0" extrusionOk="0">
                <a:moveTo>
                  <a:pt x="324042" y="0"/>
                </a:moveTo>
                <a:cubicBezTo>
                  <a:pt x="541547" y="-33320"/>
                  <a:pt x="569926" y="28274"/>
                  <a:pt x="791322" y="0"/>
                </a:cubicBezTo>
                <a:cubicBezTo>
                  <a:pt x="1012718" y="-28274"/>
                  <a:pt x="1151260" y="57757"/>
                  <a:pt x="1300006" y="0"/>
                </a:cubicBezTo>
                <a:cubicBezTo>
                  <a:pt x="1448752" y="-57757"/>
                  <a:pt x="1618053" y="52211"/>
                  <a:pt x="1850095" y="0"/>
                </a:cubicBezTo>
                <a:cubicBezTo>
                  <a:pt x="2082137" y="-52211"/>
                  <a:pt x="2164002" y="42261"/>
                  <a:pt x="2317375" y="0"/>
                </a:cubicBezTo>
                <a:cubicBezTo>
                  <a:pt x="2470748" y="-42261"/>
                  <a:pt x="2616922" y="5560"/>
                  <a:pt x="2826059" y="0"/>
                </a:cubicBezTo>
                <a:cubicBezTo>
                  <a:pt x="3035196" y="-5560"/>
                  <a:pt x="3172027" y="26984"/>
                  <a:pt x="3417553" y="0"/>
                </a:cubicBezTo>
                <a:cubicBezTo>
                  <a:pt x="3663079" y="-26984"/>
                  <a:pt x="3818145" y="15973"/>
                  <a:pt x="3926237" y="0"/>
                </a:cubicBezTo>
                <a:cubicBezTo>
                  <a:pt x="4034329" y="-15973"/>
                  <a:pt x="4202552" y="54001"/>
                  <a:pt x="4464496" y="0"/>
                </a:cubicBezTo>
                <a:lnTo>
                  <a:pt x="4464496" y="0"/>
                </a:lnTo>
                <a:cubicBezTo>
                  <a:pt x="4479912" y="144539"/>
                  <a:pt x="4454749" y="384115"/>
                  <a:pt x="4464496" y="540058"/>
                </a:cubicBezTo>
                <a:cubicBezTo>
                  <a:pt x="4474243" y="696001"/>
                  <a:pt x="4432375" y="823308"/>
                  <a:pt x="4464496" y="1047713"/>
                </a:cubicBezTo>
                <a:cubicBezTo>
                  <a:pt x="4496617" y="1272119"/>
                  <a:pt x="4439031" y="1423544"/>
                  <a:pt x="4464496" y="1620174"/>
                </a:cubicBezTo>
                <a:cubicBezTo>
                  <a:pt x="4452449" y="1764164"/>
                  <a:pt x="4306413" y="1945761"/>
                  <a:pt x="4140454" y="1944216"/>
                </a:cubicBezTo>
                <a:cubicBezTo>
                  <a:pt x="3982702" y="2009560"/>
                  <a:pt x="3807578" y="1891876"/>
                  <a:pt x="3548961" y="1944216"/>
                </a:cubicBezTo>
                <a:cubicBezTo>
                  <a:pt x="3290344" y="1996556"/>
                  <a:pt x="3123249" y="1914061"/>
                  <a:pt x="2998872" y="1944216"/>
                </a:cubicBezTo>
                <a:cubicBezTo>
                  <a:pt x="2874495" y="1974371"/>
                  <a:pt x="2583091" y="1923198"/>
                  <a:pt x="2448783" y="1944216"/>
                </a:cubicBezTo>
                <a:cubicBezTo>
                  <a:pt x="2314475" y="1965234"/>
                  <a:pt x="2015149" y="1898791"/>
                  <a:pt x="1857289" y="1944216"/>
                </a:cubicBezTo>
                <a:cubicBezTo>
                  <a:pt x="1699429" y="1989641"/>
                  <a:pt x="1484988" y="1934305"/>
                  <a:pt x="1390010" y="1944216"/>
                </a:cubicBezTo>
                <a:cubicBezTo>
                  <a:pt x="1295032" y="1954127"/>
                  <a:pt x="1068853" y="1930287"/>
                  <a:pt x="839921" y="1944216"/>
                </a:cubicBezTo>
                <a:cubicBezTo>
                  <a:pt x="610989" y="1958145"/>
                  <a:pt x="194591" y="1937755"/>
                  <a:pt x="0" y="1944216"/>
                </a:cubicBezTo>
                <a:lnTo>
                  <a:pt x="0" y="1944216"/>
                </a:lnTo>
                <a:cubicBezTo>
                  <a:pt x="-55870" y="1814539"/>
                  <a:pt x="8022" y="1630525"/>
                  <a:pt x="0" y="1452763"/>
                </a:cubicBezTo>
                <a:cubicBezTo>
                  <a:pt x="-8022" y="1275001"/>
                  <a:pt x="46601" y="1170070"/>
                  <a:pt x="0" y="961310"/>
                </a:cubicBezTo>
                <a:cubicBezTo>
                  <a:pt x="-46601" y="752550"/>
                  <a:pt x="23240" y="494217"/>
                  <a:pt x="0" y="324042"/>
                </a:cubicBezTo>
                <a:cubicBezTo>
                  <a:pt x="-1921" y="126904"/>
                  <a:pt x="139651" y="8239"/>
                  <a:pt x="324042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360065765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D24D6A-3E54-4E1A-BF12-732DFD0E1D64}"/>
              </a:ext>
            </a:extLst>
          </p:cNvPr>
          <p:cNvSpPr/>
          <p:nvPr/>
        </p:nvSpPr>
        <p:spPr>
          <a:xfrm>
            <a:off x="6400800" y="1136117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801ED8-6285-4926-A432-7F25AFA4CAEF}"/>
              </a:ext>
            </a:extLst>
          </p:cNvPr>
          <p:cNvSpPr/>
          <p:nvPr/>
        </p:nvSpPr>
        <p:spPr>
          <a:xfrm>
            <a:off x="6400800" y="1934835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5A1598-DA62-4B54-A5F8-3B0E092CB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96156C-60BF-4CA1-9690-B99C6D9640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08956" y="2838485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F937DE-31C2-4061-AA32-07D04C896966}"/>
              </a:ext>
            </a:extLst>
          </p:cNvPr>
          <p:cNvSpPr txBox="1"/>
          <p:nvPr/>
        </p:nvSpPr>
        <p:spPr>
          <a:xfrm>
            <a:off x="2765343" y="69536"/>
            <a:ext cx="1098715" cy="646331"/>
          </a:xfrm>
          <a:custGeom>
            <a:avLst/>
            <a:gdLst>
              <a:gd name="connsiteX0" fmla="*/ 0 w 1098715"/>
              <a:gd name="connsiteY0" fmla="*/ 0 h 646331"/>
              <a:gd name="connsiteX1" fmla="*/ 527383 w 1098715"/>
              <a:gd name="connsiteY1" fmla="*/ 0 h 646331"/>
              <a:gd name="connsiteX2" fmla="*/ 1098715 w 1098715"/>
              <a:gd name="connsiteY2" fmla="*/ 0 h 646331"/>
              <a:gd name="connsiteX3" fmla="*/ 1098715 w 1098715"/>
              <a:gd name="connsiteY3" fmla="*/ 329629 h 646331"/>
              <a:gd name="connsiteX4" fmla="*/ 1098715 w 1098715"/>
              <a:gd name="connsiteY4" fmla="*/ 646331 h 646331"/>
              <a:gd name="connsiteX5" fmla="*/ 527383 w 1098715"/>
              <a:gd name="connsiteY5" fmla="*/ 646331 h 646331"/>
              <a:gd name="connsiteX6" fmla="*/ 0 w 1098715"/>
              <a:gd name="connsiteY6" fmla="*/ 646331 h 646331"/>
              <a:gd name="connsiteX7" fmla="*/ 0 w 1098715"/>
              <a:gd name="connsiteY7" fmla="*/ 310239 h 646331"/>
              <a:gd name="connsiteX8" fmla="*/ 0 w 1098715"/>
              <a:gd name="connsiteY8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8715" h="646331" fill="none" extrusionOk="0">
                <a:moveTo>
                  <a:pt x="0" y="0"/>
                </a:moveTo>
                <a:cubicBezTo>
                  <a:pt x="184869" y="-10134"/>
                  <a:pt x="399151" y="50471"/>
                  <a:pt x="527383" y="0"/>
                </a:cubicBezTo>
                <a:cubicBezTo>
                  <a:pt x="655615" y="-50471"/>
                  <a:pt x="886720" y="28227"/>
                  <a:pt x="1098715" y="0"/>
                </a:cubicBezTo>
                <a:cubicBezTo>
                  <a:pt x="1123280" y="147722"/>
                  <a:pt x="1093989" y="200278"/>
                  <a:pt x="1098715" y="329629"/>
                </a:cubicBezTo>
                <a:cubicBezTo>
                  <a:pt x="1103441" y="458980"/>
                  <a:pt x="1066414" y="557868"/>
                  <a:pt x="1098715" y="646331"/>
                </a:cubicBezTo>
                <a:cubicBezTo>
                  <a:pt x="903742" y="704260"/>
                  <a:pt x="809001" y="638791"/>
                  <a:pt x="527383" y="646331"/>
                </a:cubicBezTo>
                <a:cubicBezTo>
                  <a:pt x="245765" y="653871"/>
                  <a:pt x="246961" y="641599"/>
                  <a:pt x="0" y="646331"/>
                </a:cubicBezTo>
                <a:cubicBezTo>
                  <a:pt x="-22733" y="485257"/>
                  <a:pt x="13050" y="393311"/>
                  <a:pt x="0" y="310239"/>
                </a:cubicBezTo>
                <a:cubicBezTo>
                  <a:pt x="-13050" y="227167"/>
                  <a:pt x="9815" y="111185"/>
                  <a:pt x="0" y="0"/>
                </a:cubicBezTo>
                <a:close/>
              </a:path>
              <a:path w="1098715" h="646331" stroke="0" extrusionOk="0">
                <a:moveTo>
                  <a:pt x="0" y="0"/>
                </a:moveTo>
                <a:cubicBezTo>
                  <a:pt x="197986" y="-43203"/>
                  <a:pt x="283624" y="49256"/>
                  <a:pt x="527383" y="0"/>
                </a:cubicBezTo>
                <a:cubicBezTo>
                  <a:pt x="771142" y="-49256"/>
                  <a:pt x="913888" y="48476"/>
                  <a:pt x="1098715" y="0"/>
                </a:cubicBezTo>
                <a:cubicBezTo>
                  <a:pt x="1123072" y="100093"/>
                  <a:pt x="1062299" y="181538"/>
                  <a:pt x="1098715" y="329629"/>
                </a:cubicBezTo>
                <a:cubicBezTo>
                  <a:pt x="1135131" y="477720"/>
                  <a:pt x="1088060" y="508379"/>
                  <a:pt x="1098715" y="646331"/>
                </a:cubicBezTo>
                <a:cubicBezTo>
                  <a:pt x="850035" y="648258"/>
                  <a:pt x="747624" y="643402"/>
                  <a:pt x="571332" y="646331"/>
                </a:cubicBezTo>
                <a:cubicBezTo>
                  <a:pt x="395040" y="649260"/>
                  <a:pt x="242247" y="589037"/>
                  <a:pt x="0" y="646331"/>
                </a:cubicBezTo>
                <a:cubicBezTo>
                  <a:pt x="-37947" y="491878"/>
                  <a:pt x="3896" y="478563"/>
                  <a:pt x="0" y="316702"/>
                </a:cubicBezTo>
                <a:cubicBezTo>
                  <a:pt x="-3896" y="154841"/>
                  <a:pt x="19791" y="143262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29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CB8EA487-9D87-4410-8C9B-4AE0BC077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D335A8E2-A736-49CA-8E2D-D4BB2DA50F2F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15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A000E73-3361-4176-94DA-F725FD0CF6EC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14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F8E0CBD-800C-4073-B88A-1A2BF1734FBB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13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CAE35BF-2301-4EE1-A41E-9F1FEE4F8B3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12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CEC2357-CF54-42B3-858D-6FB8F40464D9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EE8335C-03B5-4BF3-B386-49722DE778D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07FE84B-DA45-4629-8F07-207BA0CA1EEE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484F239-9A15-44AC-9DB1-C26AB3ABF398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E78A9EA-AD95-41FC-8985-93345FFB1336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03590A8-3DA1-4D0F-A5E1-7FF4EAF57487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5A3BA27-6C2D-459F-8C21-F0F066D62FB6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65DF2D5-A151-4D8A-9C0B-A4615B46F084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4FAB89-25B6-4B5D-89EE-17421C08661A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9832E2F-7D03-4702-947F-78B0DA0082E9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1B67F96-3743-45AA-AD6C-8EB1B37F3960}"/>
              </a:ext>
            </a:extLst>
          </p:cNvPr>
          <p:cNvSpPr/>
          <p:nvPr/>
        </p:nvSpPr>
        <p:spPr>
          <a:xfrm>
            <a:off x="457200" y="2003677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0303504-1996-4AC6-8D25-22C30E69773E}"/>
              </a:ext>
            </a:extLst>
          </p:cNvPr>
          <p:cNvSpPr/>
          <p:nvPr/>
        </p:nvSpPr>
        <p:spPr>
          <a:xfrm>
            <a:off x="457200" y="2022172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Round Diagonal Corner Rectangle 1">
            <a:extLst>
              <a:ext uri="{FF2B5EF4-FFF2-40B4-BE49-F238E27FC236}">
                <a16:creationId xmlns:a16="http://schemas.microsoft.com/office/drawing/2014/main" id="{E4F6FDFC-B907-4696-A24B-F1A867CCE682}"/>
              </a:ext>
            </a:extLst>
          </p:cNvPr>
          <p:cNvSpPr/>
          <p:nvPr/>
        </p:nvSpPr>
        <p:spPr>
          <a:xfrm>
            <a:off x="3263986" y="1164815"/>
            <a:ext cx="5367299" cy="1540039"/>
          </a:xfrm>
          <a:custGeom>
            <a:avLst/>
            <a:gdLst>
              <a:gd name="connsiteX0" fmla="*/ 256678 w 5367299"/>
              <a:gd name="connsiteY0" fmla="*/ 0 h 1540039"/>
              <a:gd name="connsiteX1" fmla="*/ 773419 w 5367299"/>
              <a:gd name="connsiteY1" fmla="*/ 0 h 1540039"/>
              <a:gd name="connsiteX2" fmla="*/ 1290159 w 5367299"/>
              <a:gd name="connsiteY2" fmla="*/ 0 h 1540039"/>
              <a:gd name="connsiteX3" fmla="*/ 1909112 w 5367299"/>
              <a:gd name="connsiteY3" fmla="*/ 0 h 1540039"/>
              <a:gd name="connsiteX4" fmla="*/ 2528065 w 5367299"/>
              <a:gd name="connsiteY4" fmla="*/ 0 h 1540039"/>
              <a:gd name="connsiteX5" fmla="*/ 2993699 w 5367299"/>
              <a:gd name="connsiteY5" fmla="*/ 0 h 1540039"/>
              <a:gd name="connsiteX6" fmla="*/ 3408228 w 5367299"/>
              <a:gd name="connsiteY6" fmla="*/ 0 h 1540039"/>
              <a:gd name="connsiteX7" fmla="*/ 3924968 w 5367299"/>
              <a:gd name="connsiteY7" fmla="*/ 0 h 1540039"/>
              <a:gd name="connsiteX8" fmla="*/ 4492815 w 5367299"/>
              <a:gd name="connsiteY8" fmla="*/ 0 h 1540039"/>
              <a:gd name="connsiteX9" fmla="*/ 5367299 w 5367299"/>
              <a:gd name="connsiteY9" fmla="*/ 0 h 1540039"/>
              <a:gd name="connsiteX10" fmla="*/ 5367299 w 5367299"/>
              <a:gd name="connsiteY10" fmla="*/ 0 h 1540039"/>
              <a:gd name="connsiteX11" fmla="*/ 5367299 w 5367299"/>
              <a:gd name="connsiteY11" fmla="*/ 402120 h 1540039"/>
              <a:gd name="connsiteX12" fmla="*/ 5367299 w 5367299"/>
              <a:gd name="connsiteY12" fmla="*/ 817073 h 1540039"/>
              <a:gd name="connsiteX13" fmla="*/ 5367299 w 5367299"/>
              <a:gd name="connsiteY13" fmla="*/ 1283361 h 1540039"/>
              <a:gd name="connsiteX14" fmla="*/ 5110621 w 5367299"/>
              <a:gd name="connsiteY14" fmla="*/ 1540039 h 1540039"/>
              <a:gd name="connsiteX15" fmla="*/ 4696093 w 5367299"/>
              <a:gd name="connsiteY15" fmla="*/ 1540039 h 1540039"/>
              <a:gd name="connsiteX16" fmla="*/ 4128246 w 5367299"/>
              <a:gd name="connsiteY16" fmla="*/ 1540039 h 1540039"/>
              <a:gd name="connsiteX17" fmla="*/ 3662612 w 5367299"/>
              <a:gd name="connsiteY17" fmla="*/ 1540039 h 1540039"/>
              <a:gd name="connsiteX18" fmla="*/ 3145871 w 5367299"/>
              <a:gd name="connsiteY18" fmla="*/ 1540039 h 1540039"/>
              <a:gd name="connsiteX19" fmla="*/ 2680237 w 5367299"/>
              <a:gd name="connsiteY19" fmla="*/ 1540039 h 1540039"/>
              <a:gd name="connsiteX20" fmla="*/ 2061284 w 5367299"/>
              <a:gd name="connsiteY20" fmla="*/ 1540039 h 1540039"/>
              <a:gd name="connsiteX21" fmla="*/ 1646756 w 5367299"/>
              <a:gd name="connsiteY21" fmla="*/ 1540039 h 1540039"/>
              <a:gd name="connsiteX22" fmla="*/ 1181121 w 5367299"/>
              <a:gd name="connsiteY22" fmla="*/ 1540039 h 1540039"/>
              <a:gd name="connsiteX23" fmla="*/ 715487 w 5367299"/>
              <a:gd name="connsiteY23" fmla="*/ 1540039 h 1540039"/>
              <a:gd name="connsiteX24" fmla="*/ 0 w 5367299"/>
              <a:gd name="connsiteY24" fmla="*/ 1540039 h 1540039"/>
              <a:gd name="connsiteX25" fmla="*/ 0 w 5367299"/>
              <a:gd name="connsiteY25" fmla="*/ 1540039 h 1540039"/>
              <a:gd name="connsiteX26" fmla="*/ 0 w 5367299"/>
              <a:gd name="connsiteY26" fmla="*/ 1086585 h 1540039"/>
              <a:gd name="connsiteX27" fmla="*/ 0 w 5367299"/>
              <a:gd name="connsiteY27" fmla="*/ 671631 h 1540039"/>
              <a:gd name="connsiteX28" fmla="*/ 0 w 5367299"/>
              <a:gd name="connsiteY28" fmla="*/ 256678 h 1540039"/>
              <a:gd name="connsiteX29" fmla="*/ 256678 w 5367299"/>
              <a:gd name="connsiteY29" fmla="*/ 0 h 154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367299" h="1540039" fill="none" extrusionOk="0">
                <a:moveTo>
                  <a:pt x="256678" y="0"/>
                </a:moveTo>
                <a:cubicBezTo>
                  <a:pt x="507251" y="-28330"/>
                  <a:pt x="549756" y="31958"/>
                  <a:pt x="773419" y="0"/>
                </a:cubicBezTo>
                <a:cubicBezTo>
                  <a:pt x="997082" y="-31958"/>
                  <a:pt x="1158055" y="29672"/>
                  <a:pt x="1290159" y="0"/>
                </a:cubicBezTo>
                <a:cubicBezTo>
                  <a:pt x="1422263" y="-29672"/>
                  <a:pt x="1619298" y="39858"/>
                  <a:pt x="1909112" y="0"/>
                </a:cubicBezTo>
                <a:cubicBezTo>
                  <a:pt x="2198926" y="-39858"/>
                  <a:pt x="2333597" y="34590"/>
                  <a:pt x="2528065" y="0"/>
                </a:cubicBezTo>
                <a:cubicBezTo>
                  <a:pt x="2722533" y="-34590"/>
                  <a:pt x="2838778" y="21135"/>
                  <a:pt x="2993699" y="0"/>
                </a:cubicBezTo>
                <a:cubicBezTo>
                  <a:pt x="3148620" y="-21135"/>
                  <a:pt x="3280649" y="17815"/>
                  <a:pt x="3408228" y="0"/>
                </a:cubicBezTo>
                <a:cubicBezTo>
                  <a:pt x="3535807" y="-17815"/>
                  <a:pt x="3714123" y="16446"/>
                  <a:pt x="3924968" y="0"/>
                </a:cubicBezTo>
                <a:cubicBezTo>
                  <a:pt x="4135813" y="-16446"/>
                  <a:pt x="4216697" y="13257"/>
                  <a:pt x="4492815" y="0"/>
                </a:cubicBezTo>
                <a:cubicBezTo>
                  <a:pt x="4768933" y="-13257"/>
                  <a:pt x="5053483" y="77105"/>
                  <a:pt x="5367299" y="0"/>
                </a:cubicBezTo>
                <a:lnTo>
                  <a:pt x="5367299" y="0"/>
                </a:lnTo>
                <a:cubicBezTo>
                  <a:pt x="5413809" y="178997"/>
                  <a:pt x="5363585" y="257828"/>
                  <a:pt x="5367299" y="402120"/>
                </a:cubicBezTo>
                <a:cubicBezTo>
                  <a:pt x="5371013" y="546412"/>
                  <a:pt x="5341159" y="634158"/>
                  <a:pt x="5367299" y="817073"/>
                </a:cubicBezTo>
                <a:cubicBezTo>
                  <a:pt x="5393439" y="999988"/>
                  <a:pt x="5340170" y="1148985"/>
                  <a:pt x="5367299" y="1283361"/>
                </a:cubicBezTo>
                <a:cubicBezTo>
                  <a:pt x="5351933" y="1402649"/>
                  <a:pt x="5240128" y="1527405"/>
                  <a:pt x="5110621" y="1540039"/>
                </a:cubicBezTo>
                <a:cubicBezTo>
                  <a:pt x="4928355" y="1550771"/>
                  <a:pt x="4787503" y="1525952"/>
                  <a:pt x="4696093" y="1540039"/>
                </a:cubicBezTo>
                <a:cubicBezTo>
                  <a:pt x="4604683" y="1554126"/>
                  <a:pt x="4335359" y="1486019"/>
                  <a:pt x="4128246" y="1540039"/>
                </a:cubicBezTo>
                <a:cubicBezTo>
                  <a:pt x="3921133" y="1594059"/>
                  <a:pt x="3875423" y="1520927"/>
                  <a:pt x="3662612" y="1540039"/>
                </a:cubicBezTo>
                <a:cubicBezTo>
                  <a:pt x="3449801" y="1559151"/>
                  <a:pt x="3267909" y="1539365"/>
                  <a:pt x="3145871" y="1540039"/>
                </a:cubicBezTo>
                <a:cubicBezTo>
                  <a:pt x="3023833" y="1540713"/>
                  <a:pt x="2844720" y="1532294"/>
                  <a:pt x="2680237" y="1540039"/>
                </a:cubicBezTo>
                <a:cubicBezTo>
                  <a:pt x="2515754" y="1547784"/>
                  <a:pt x="2305697" y="1470073"/>
                  <a:pt x="2061284" y="1540039"/>
                </a:cubicBezTo>
                <a:cubicBezTo>
                  <a:pt x="1816871" y="1610005"/>
                  <a:pt x="1774267" y="1533077"/>
                  <a:pt x="1646756" y="1540039"/>
                </a:cubicBezTo>
                <a:cubicBezTo>
                  <a:pt x="1519245" y="1547001"/>
                  <a:pt x="1289133" y="1519794"/>
                  <a:pt x="1181121" y="1540039"/>
                </a:cubicBezTo>
                <a:cubicBezTo>
                  <a:pt x="1073109" y="1560284"/>
                  <a:pt x="863258" y="1505534"/>
                  <a:pt x="715487" y="1540039"/>
                </a:cubicBezTo>
                <a:cubicBezTo>
                  <a:pt x="567716" y="1574544"/>
                  <a:pt x="221792" y="1463392"/>
                  <a:pt x="0" y="1540039"/>
                </a:cubicBezTo>
                <a:lnTo>
                  <a:pt x="0" y="1540039"/>
                </a:lnTo>
                <a:cubicBezTo>
                  <a:pt x="-42634" y="1390299"/>
                  <a:pt x="29967" y="1257743"/>
                  <a:pt x="0" y="1086585"/>
                </a:cubicBezTo>
                <a:cubicBezTo>
                  <a:pt x="-29967" y="915427"/>
                  <a:pt x="44529" y="768262"/>
                  <a:pt x="0" y="671631"/>
                </a:cubicBezTo>
                <a:cubicBezTo>
                  <a:pt x="-44529" y="575000"/>
                  <a:pt x="28988" y="457739"/>
                  <a:pt x="0" y="256678"/>
                </a:cubicBezTo>
                <a:cubicBezTo>
                  <a:pt x="-10519" y="115179"/>
                  <a:pt x="128120" y="19769"/>
                  <a:pt x="256678" y="0"/>
                </a:cubicBezTo>
                <a:close/>
              </a:path>
              <a:path w="5367299" h="1540039" stroke="0" extrusionOk="0">
                <a:moveTo>
                  <a:pt x="256678" y="0"/>
                </a:moveTo>
                <a:cubicBezTo>
                  <a:pt x="449500" y="-4544"/>
                  <a:pt x="517636" y="43441"/>
                  <a:pt x="671206" y="0"/>
                </a:cubicBezTo>
                <a:cubicBezTo>
                  <a:pt x="824776" y="-43441"/>
                  <a:pt x="1019646" y="26390"/>
                  <a:pt x="1136841" y="0"/>
                </a:cubicBezTo>
                <a:cubicBezTo>
                  <a:pt x="1254037" y="-26390"/>
                  <a:pt x="1389577" y="25467"/>
                  <a:pt x="1602475" y="0"/>
                </a:cubicBezTo>
                <a:cubicBezTo>
                  <a:pt x="1815373" y="-25467"/>
                  <a:pt x="1982448" y="23610"/>
                  <a:pt x="2119215" y="0"/>
                </a:cubicBezTo>
                <a:cubicBezTo>
                  <a:pt x="2255982" y="-23610"/>
                  <a:pt x="2440278" y="61707"/>
                  <a:pt x="2635956" y="0"/>
                </a:cubicBezTo>
                <a:cubicBezTo>
                  <a:pt x="2831634" y="-61707"/>
                  <a:pt x="2969486" y="11712"/>
                  <a:pt x="3101590" y="0"/>
                </a:cubicBezTo>
                <a:cubicBezTo>
                  <a:pt x="3233694" y="-11712"/>
                  <a:pt x="3390182" y="7473"/>
                  <a:pt x="3567225" y="0"/>
                </a:cubicBezTo>
                <a:cubicBezTo>
                  <a:pt x="3744269" y="-7473"/>
                  <a:pt x="3893159" y="22351"/>
                  <a:pt x="3981753" y="0"/>
                </a:cubicBezTo>
                <a:cubicBezTo>
                  <a:pt x="4070347" y="-22351"/>
                  <a:pt x="4326310" y="17106"/>
                  <a:pt x="4498493" y="0"/>
                </a:cubicBezTo>
                <a:cubicBezTo>
                  <a:pt x="4670676" y="-17106"/>
                  <a:pt x="5182424" y="89255"/>
                  <a:pt x="5367299" y="0"/>
                </a:cubicBezTo>
                <a:lnTo>
                  <a:pt x="5367299" y="0"/>
                </a:lnTo>
                <a:cubicBezTo>
                  <a:pt x="5406600" y="101249"/>
                  <a:pt x="5326356" y="317150"/>
                  <a:pt x="5367299" y="427787"/>
                </a:cubicBezTo>
                <a:cubicBezTo>
                  <a:pt x="5408242" y="538424"/>
                  <a:pt x="5350531" y="645002"/>
                  <a:pt x="5367299" y="817073"/>
                </a:cubicBezTo>
                <a:cubicBezTo>
                  <a:pt x="5384067" y="989144"/>
                  <a:pt x="5337557" y="1069332"/>
                  <a:pt x="5367299" y="1283361"/>
                </a:cubicBezTo>
                <a:cubicBezTo>
                  <a:pt x="5357063" y="1453441"/>
                  <a:pt x="5233594" y="1553641"/>
                  <a:pt x="5110621" y="1540039"/>
                </a:cubicBezTo>
                <a:cubicBezTo>
                  <a:pt x="4803261" y="1566239"/>
                  <a:pt x="4579274" y="1523596"/>
                  <a:pt x="4440562" y="1540039"/>
                </a:cubicBezTo>
                <a:cubicBezTo>
                  <a:pt x="4301850" y="1556482"/>
                  <a:pt x="4116478" y="1482747"/>
                  <a:pt x="3923821" y="1540039"/>
                </a:cubicBezTo>
                <a:cubicBezTo>
                  <a:pt x="3731164" y="1597331"/>
                  <a:pt x="3586512" y="1512276"/>
                  <a:pt x="3355974" y="1540039"/>
                </a:cubicBezTo>
                <a:cubicBezTo>
                  <a:pt x="3125436" y="1567802"/>
                  <a:pt x="2866117" y="1483357"/>
                  <a:pt x="2685915" y="1540039"/>
                </a:cubicBezTo>
                <a:cubicBezTo>
                  <a:pt x="2505713" y="1596721"/>
                  <a:pt x="2423011" y="1510605"/>
                  <a:pt x="2271387" y="1540039"/>
                </a:cubicBezTo>
                <a:cubicBezTo>
                  <a:pt x="2119763" y="1569473"/>
                  <a:pt x="1822148" y="1522630"/>
                  <a:pt x="1703540" y="1540039"/>
                </a:cubicBezTo>
                <a:cubicBezTo>
                  <a:pt x="1584932" y="1557448"/>
                  <a:pt x="1390960" y="1531408"/>
                  <a:pt x="1186800" y="1540039"/>
                </a:cubicBezTo>
                <a:cubicBezTo>
                  <a:pt x="982640" y="1548670"/>
                  <a:pt x="797879" y="1527167"/>
                  <a:pt x="516741" y="1540039"/>
                </a:cubicBezTo>
                <a:cubicBezTo>
                  <a:pt x="235603" y="1552911"/>
                  <a:pt x="234982" y="1525938"/>
                  <a:pt x="0" y="1540039"/>
                </a:cubicBezTo>
                <a:lnTo>
                  <a:pt x="0" y="1540039"/>
                </a:lnTo>
                <a:cubicBezTo>
                  <a:pt x="-18209" y="1442142"/>
                  <a:pt x="12907" y="1235124"/>
                  <a:pt x="0" y="1112252"/>
                </a:cubicBezTo>
                <a:cubicBezTo>
                  <a:pt x="-12907" y="989380"/>
                  <a:pt x="29178" y="779082"/>
                  <a:pt x="0" y="658798"/>
                </a:cubicBezTo>
                <a:cubicBezTo>
                  <a:pt x="-29178" y="538514"/>
                  <a:pt x="7691" y="430996"/>
                  <a:pt x="0" y="256678"/>
                </a:cubicBezTo>
                <a:cubicBezTo>
                  <a:pt x="-6032" y="105292"/>
                  <a:pt x="92099" y="-16075"/>
                  <a:pt x="256678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722415628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5 = 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A5D2F12-0914-47F3-B2B1-BEDDD8D77540}"/>
              </a:ext>
            </a:extLst>
          </p:cNvPr>
          <p:cNvSpPr/>
          <p:nvPr/>
        </p:nvSpPr>
        <p:spPr>
          <a:xfrm>
            <a:off x="6582544" y="1676400"/>
            <a:ext cx="504056" cy="50405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5277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2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438400" y="2286000"/>
            <a:ext cx="6400800" cy="4038599"/>
          </a:xfrm>
          <a:custGeom>
            <a:avLst/>
            <a:gdLst>
              <a:gd name="connsiteX0" fmla="*/ 673113 w 6400800"/>
              <a:gd name="connsiteY0" fmla="*/ 0 h 4038599"/>
              <a:gd name="connsiteX1" fmla="*/ 1245882 w 6400800"/>
              <a:gd name="connsiteY1" fmla="*/ 0 h 4038599"/>
              <a:gd name="connsiteX2" fmla="*/ 1875927 w 6400800"/>
              <a:gd name="connsiteY2" fmla="*/ 0 h 4038599"/>
              <a:gd name="connsiteX3" fmla="*/ 2448696 w 6400800"/>
              <a:gd name="connsiteY3" fmla="*/ 0 h 4038599"/>
              <a:gd name="connsiteX4" fmla="*/ 2849634 w 6400800"/>
              <a:gd name="connsiteY4" fmla="*/ 0 h 4038599"/>
              <a:gd name="connsiteX5" fmla="*/ 3479680 w 6400800"/>
              <a:gd name="connsiteY5" fmla="*/ 0 h 4038599"/>
              <a:gd name="connsiteX6" fmla="*/ 4052448 w 6400800"/>
              <a:gd name="connsiteY6" fmla="*/ 0 h 4038599"/>
              <a:gd name="connsiteX7" fmla="*/ 4567940 w 6400800"/>
              <a:gd name="connsiteY7" fmla="*/ 0 h 4038599"/>
              <a:gd name="connsiteX8" fmla="*/ 5140709 w 6400800"/>
              <a:gd name="connsiteY8" fmla="*/ 0 h 4038599"/>
              <a:gd name="connsiteX9" fmla="*/ 5770754 w 6400800"/>
              <a:gd name="connsiteY9" fmla="*/ 0 h 4038599"/>
              <a:gd name="connsiteX10" fmla="*/ 6400800 w 6400800"/>
              <a:gd name="connsiteY10" fmla="*/ 0 h 4038599"/>
              <a:gd name="connsiteX11" fmla="*/ 6400800 w 6400800"/>
              <a:gd name="connsiteY11" fmla="*/ 0 h 4038599"/>
              <a:gd name="connsiteX12" fmla="*/ 6400800 w 6400800"/>
              <a:gd name="connsiteY12" fmla="*/ 594569 h 4038599"/>
              <a:gd name="connsiteX13" fmla="*/ 6400800 w 6400800"/>
              <a:gd name="connsiteY13" fmla="*/ 1189138 h 4038599"/>
              <a:gd name="connsiteX14" fmla="*/ 6400800 w 6400800"/>
              <a:gd name="connsiteY14" fmla="*/ 1783708 h 4038599"/>
              <a:gd name="connsiteX15" fmla="*/ 6400800 w 6400800"/>
              <a:gd name="connsiteY15" fmla="*/ 2411932 h 4038599"/>
              <a:gd name="connsiteX16" fmla="*/ 6400800 w 6400800"/>
              <a:gd name="connsiteY16" fmla="*/ 3365486 h 4038599"/>
              <a:gd name="connsiteX17" fmla="*/ 5727687 w 6400800"/>
              <a:gd name="connsiteY17" fmla="*/ 4038599 h 4038599"/>
              <a:gd name="connsiteX18" fmla="*/ 5326749 w 6400800"/>
              <a:gd name="connsiteY18" fmla="*/ 4038599 h 4038599"/>
              <a:gd name="connsiteX19" fmla="*/ 4639426 w 6400800"/>
              <a:gd name="connsiteY19" fmla="*/ 4038599 h 4038599"/>
              <a:gd name="connsiteX20" fmla="*/ 4238488 w 6400800"/>
              <a:gd name="connsiteY20" fmla="*/ 4038599 h 4038599"/>
              <a:gd name="connsiteX21" fmla="*/ 3551166 w 6400800"/>
              <a:gd name="connsiteY21" fmla="*/ 4038599 h 4038599"/>
              <a:gd name="connsiteX22" fmla="*/ 2921120 w 6400800"/>
              <a:gd name="connsiteY22" fmla="*/ 4038599 h 4038599"/>
              <a:gd name="connsiteX23" fmla="*/ 2233798 w 6400800"/>
              <a:gd name="connsiteY23" fmla="*/ 4038599 h 4038599"/>
              <a:gd name="connsiteX24" fmla="*/ 1546475 w 6400800"/>
              <a:gd name="connsiteY24" fmla="*/ 4038599 h 4038599"/>
              <a:gd name="connsiteX25" fmla="*/ 859153 w 6400800"/>
              <a:gd name="connsiteY25" fmla="*/ 4038599 h 4038599"/>
              <a:gd name="connsiteX26" fmla="*/ 0 w 6400800"/>
              <a:gd name="connsiteY26" fmla="*/ 4038599 h 4038599"/>
              <a:gd name="connsiteX27" fmla="*/ 0 w 6400800"/>
              <a:gd name="connsiteY27" fmla="*/ 4038599 h 4038599"/>
              <a:gd name="connsiteX28" fmla="*/ 0 w 6400800"/>
              <a:gd name="connsiteY28" fmla="*/ 3444030 h 4038599"/>
              <a:gd name="connsiteX29" fmla="*/ 0 w 6400800"/>
              <a:gd name="connsiteY29" fmla="*/ 2815806 h 4038599"/>
              <a:gd name="connsiteX30" fmla="*/ 0 w 6400800"/>
              <a:gd name="connsiteY30" fmla="*/ 2221237 h 4038599"/>
              <a:gd name="connsiteX31" fmla="*/ 0 w 6400800"/>
              <a:gd name="connsiteY31" fmla="*/ 1727632 h 4038599"/>
              <a:gd name="connsiteX32" fmla="*/ 0 w 6400800"/>
              <a:gd name="connsiteY32" fmla="*/ 673113 h 4038599"/>
              <a:gd name="connsiteX33" fmla="*/ 673113 w 6400800"/>
              <a:gd name="connsiteY33" fmla="*/ 0 h 403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400800" h="4038599" fill="none" extrusionOk="0">
                <a:moveTo>
                  <a:pt x="673113" y="0"/>
                </a:moveTo>
                <a:cubicBezTo>
                  <a:pt x="940394" y="-45152"/>
                  <a:pt x="1119273" y="65733"/>
                  <a:pt x="1245882" y="0"/>
                </a:cubicBezTo>
                <a:cubicBezTo>
                  <a:pt x="1372491" y="-65733"/>
                  <a:pt x="1684505" y="10233"/>
                  <a:pt x="1875927" y="0"/>
                </a:cubicBezTo>
                <a:cubicBezTo>
                  <a:pt x="2067350" y="-10233"/>
                  <a:pt x="2173850" y="49324"/>
                  <a:pt x="2448696" y="0"/>
                </a:cubicBezTo>
                <a:cubicBezTo>
                  <a:pt x="2723542" y="-49324"/>
                  <a:pt x="2757663" y="28614"/>
                  <a:pt x="2849634" y="0"/>
                </a:cubicBezTo>
                <a:cubicBezTo>
                  <a:pt x="2941605" y="-28614"/>
                  <a:pt x="3207835" y="6579"/>
                  <a:pt x="3479680" y="0"/>
                </a:cubicBezTo>
                <a:cubicBezTo>
                  <a:pt x="3751525" y="-6579"/>
                  <a:pt x="3820068" y="38537"/>
                  <a:pt x="4052448" y="0"/>
                </a:cubicBezTo>
                <a:cubicBezTo>
                  <a:pt x="4284828" y="-38537"/>
                  <a:pt x="4391054" y="12729"/>
                  <a:pt x="4567940" y="0"/>
                </a:cubicBezTo>
                <a:cubicBezTo>
                  <a:pt x="4744826" y="-12729"/>
                  <a:pt x="4872372" y="60074"/>
                  <a:pt x="5140709" y="0"/>
                </a:cubicBezTo>
                <a:cubicBezTo>
                  <a:pt x="5409046" y="-60074"/>
                  <a:pt x="5488031" y="54419"/>
                  <a:pt x="5770754" y="0"/>
                </a:cubicBezTo>
                <a:cubicBezTo>
                  <a:pt x="6053477" y="-54419"/>
                  <a:pt x="6090685" y="47529"/>
                  <a:pt x="6400800" y="0"/>
                </a:cubicBezTo>
                <a:lnTo>
                  <a:pt x="6400800" y="0"/>
                </a:lnTo>
                <a:cubicBezTo>
                  <a:pt x="6438154" y="124521"/>
                  <a:pt x="6356754" y="364643"/>
                  <a:pt x="6400800" y="594569"/>
                </a:cubicBezTo>
                <a:cubicBezTo>
                  <a:pt x="6444846" y="824495"/>
                  <a:pt x="6382568" y="961377"/>
                  <a:pt x="6400800" y="1189138"/>
                </a:cubicBezTo>
                <a:cubicBezTo>
                  <a:pt x="6419032" y="1416899"/>
                  <a:pt x="6377165" y="1507634"/>
                  <a:pt x="6400800" y="1783708"/>
                </a:cubicBezTo>
                <a:cubicBezTo>
                  <a:pt x="6424435" y="2059782"/>
                  <a:pt x="6397462" y="2234759"/>
                  <a:pt x="6400800" y="2411932"/>
                </a:cubicBezTo>
                <a:cubicBezTo>
                  <a:pt x="6404138" y="2589105"/>
                  <a:pt x="6351326" y="2934245"/>
                  <a:pt x="6400800" y="3365486"/>
                </a:cubicBezTo>
                <a:cubicBezTo>
                  <a:pt x="6324315" y="3786145"/>
                  <a:pt x="6085067" y="4087627"/>
                  <a:pt x="5727687" y="4038599"/>
                </a:cubicBezTo>
                <a:cubicBezTo>
                  <a:pt x="5581348" y="4050811"/>
                  <a:pt x="5450763" y="3996798"/>
                  <a:pt x="5326749" y="4038599"/>
                </a:cubicBezTo>
                <a:cubicBezTo>
                  <a:pt x="5202735" y="4080400"/>
                  <a:pt x="4868348" y="4002352"/>
                  <a:pt x="4639426" y="4038599"/>
                </a:cubicBezTo>
                <a:cubicBezTo>
                  <a:pt x="4410504" y="4074846"/>
                  <a:pt x="4359112" y="4023171"/>
                  <a:pt x="4238488" y="4038599"/>
                </a:cubicBezTo>
                <a:cubicBezTo>
                  <a:pt x="4117864" y="4054027"/>
                  <a:pt x="3758863" y="4001383"/>
                  <a:pt x="3551166" y="4038599"/>
                </a:cubicBezTo>
                <a:cubicBezTo>
                  <a:pt x="3343469" y="4075815"/>
                  <a:pt x="3077278" y="4009042"/>
                  <a:pt x="2921120" y="4038599"/>
                </a:cubicBezTo>
                <a:cubicBezTo>
                  <a:pt x="2764962" y="4068156"/>
                  <a:pt x="2536427" y="3967085"/>
                  <a:pt x="2233798" y="4038599"/>
                </a:cubicBezTo>
                <a:cubicBezTo>
                  <a:pt x="1931169" y="4110113"/>
                  <a:pt x="1833501" y="4027066"/>
                  <a:pt x="1546475" y="4038599"/>
                </a:cubicBezTo>
                <a:cubicBezTo>
                  <a:pt x="1259449" y="4050132"/>
                  <a:pt x="997629" y="3991218"/>
                  <a:pt x="859153" y="4038599"/>
                </a:cubicBezTo>
                <a:cubicBezTo>
                  <a:pt x="720677" y="4085980"/>
                  <a:pt x="200649" y="3941559"/>
                  <a:pt x="0" y="4038599"/>
                </a:cubicBezTo>
                <a:lnTo>
                  <a:pt x="0" y="4038599"/>
                </a:lnTo>
                <a:cubicBezTo>
                  <a:pt x="-5038" y="3914139"/>
                  <a:pt x="56958" y="3607330"/>
                  <a:pt x="0" y="3444030"/>
                </a:cubicBezTo>
                <a:cubicBezTo>
                  <a:pt x="-56958" y="3280730"/>
                  <a:pt x="2333" y="3066291"/>
                  <a:pt x="0" y="2815806"/>
                </a:cubicBezTo>
                <a:cubicBezTo>
                  <a:pt x="-2333" y="2565321"/>
                  <a:pt x="44626" y="2476590"/>
                  <a:pt x="0" y="2221237"/>
                </a:cubicBezTo>
                <a:cubicBezTo>
                  <a:pt x="-44626" y="1965884"/>
                  <a:pt x="46967" y="1901813"/>
                  <a:pt x="0" y="1727632"/>
                </a:cubicBezTo>
                <a:cubicBezTo>
                  <a:pt x="-46967" y="1553451"/>
                  <a:pt x="48629" y="1007968"/>
                  <a:pt x="0" y="673113"/>
                </a:cubicBezTo>
                <a:cubicBezTo>
                  <a:pt x="-27335" y="320319"/>
                  <a:pt x="310278" y="4634"/>
                  <a:pt x="673113" y="0"/>
                </a:cubicBezTo>
                <a:close/>
              </a:path>
              <a:path w="6400800" h="4038599" stroke="0" extrusionOk="0">
                <a:moveTo>
                  <a:pt x="673113" y="0"/>
                </a:moveTo>
                <a:cubicBezTo>
                  <a:pt x="771171" y="-32538"/>
                  <a:pt x="986264" y="41725"/>
                  <a:pt x="1074051" y="0"/>
                </a:cubicBezTo>
                <a:cubicBezTo>
                  <a:pt x="1161838" y="-41725"/>
                  <a:pt x="1465355" y="72470"/>
                  <a:pt x="1704097" y="0"/>
                </a:cubicBezTo>
                <a:cubicBezTo>
                  <a:pt x="1942839" y="-72470"/>
                  <a:pt x="1936138" y="54830"/>
                  <a:pt x="2162312" y="0"/>
                </a:cubicBezTo>
                <a:cubicBezTo>
                  <a:pt x="2388486" y="-54830"/>
                  <a:pt x="2558214" y="57742"/>
                  <a:pt x="2735080" y="0"/>
                </a:cubicBezTo>
                <a:cubicBezTo>
                  <a:pt x="2911946" y="-57742"/>
                  <a:pt x="3157949" y="10326"/>
                  <a:pt x="3422403" y="0"/>
                </a:cubicBezTo>
                <a:cubicBezTo>
                  <a:pt x="3686857" y="-10326"/>
                  <a:pt x="3679897" y="26514"/>
                  <a:pt x="3823341" y="0"/>
                </a:cubicBezTo>
                <a:cubicBezTo>
                  <a:pt x="3966785" y="-26514"/>
                  <a:pt x="4117281" y="9538"/>
                  <a:pt x="4281556" y="0"/>
                </a:cubicBezTo>
                <a:cubicBezTo>
                  <a:pt x="4445832" y="-9538"/>
                  <a:pt x="4516967" y="38982"/>
                  <a:pt x="4682494" y="0"/>
                </a:cubicBezTo>
                <a:cubicBezTo>
                  <a:pt x="4848021" y="-38982"/>
                  <a:pt x="5050080" y="26610"/>
                  <a:pt x="5255263" y="0"/>
                </a:cubicBezTo>
                <a:cubicBezTo>
                  <a:pt x="5460446" y="-26610"/>
                  <a:pt x="5733014" y="72560"/>
                  <a:pt x="5885308" y="0"/>
                </a:cubicBezTo>
                <a:cubicBezTo>
                  <a:pt x="6037603" y="-72560"/>
                  <a:pt x="6231388" y="51703"/>
                  <a:pt x="6400800" y="0"/>
                </a:cubicBezTo>
                <a:lnTo>
                  <a:pt x="6400800" y="0"/>
                </a:lnTo>
                <a:cubicBezTo>
                  <a:pt x="6467905" y="234607"/>
                  <a:pt x="6378002" y="357400"/>
                  <a:pt x="6400800" y="628224"/>
                </a:cubicBezTo>
                <a:cubicBezTo>
                  <a:pt x="6423598" y="899048"/>
                  <a:pt x="6353421" y="1100568"/>
                  <a:pt x="6400800" y="1222793"/>
                </a:cubicBezTo>
                <a:cubicBezTo>
                  <a:pt x="6448179" y="1345018"/>
                  <a:pt x="6399357" y="1646116"/>
                  <a:pt x="6400800" y="1851017"/>
                </a:cubicBezTo>
                <a:cubicBezTo>
                  <a:pt x="6402243" y="2055918"/>
                  <a:pt x="6341140" y="2173904"/>
                  <a:pt x="6400800" y="2479241"/>
                </a:cubicBezTo>
                <a:cubicBezTo>
                  <a:pt x="6460460" y="2784578"/>
                  <a:pt x="6354068" y="3038761"/>
                  <a:pt x="6400800" y="3365486"/>
                </a:cubicBezTo>
                <a:cubicBezTo>
                  <a:pt x="6387710" y="3718215"/>
                  <a:pt x="6151506" y="4095650"/>
                  <a:pt x="5727687" y="4038599"/>
                </a:cubicBezTo>
                <a:cubicBezTo>
                  <a:pt x="5430308" y="4044341"/>
                  <a:pt x="5361058" y="4004962"/>
                  <a:pt x="5040365" y="4038599"/>
                </a:cubicBezTo>
                <a:cubicBezTo>
                  <a:pt x="4719672" y="4072236"/>
                  <a:pt x="4791919" y="4033895"/>
                  <a:pt x="4639426" y="4038599"/>
                </a:cubicBezTo>
                <a:cubicBezTo>
                  <a:pt x="4486933" y="4043303"/>
                  <a:pt x="4190250" y="4018387"/>
                  <a:pt x="3952104" y="4038599"/>
                </a:cubicBezTo>
                <a:cubicBezTo>
                  <a:pt x="3713958" y="4058811"/>
                  <a:pt x="3650841" y="4019287"/>
                  <a:pt x="3493889" y="4038599"/>
                </a:cubicBezTo>
                <a:cubicBezTo>
                  <a:pt x="3336938" y="4057911"/>
                  <a:pt x="3085161" y="3973000"/>
                  <a:pt x="2921120" y="4038599"/>
                </a:cubicBezTo>
                <a:cubicBezTo>
                  <a:pt x="2757079" y="4104198"/>
                  <a:pt x="2627566" y="3984263"/>
                  <a:pt x="2462905" y="4038599"/>
                </a:cubicBezTo>
                <a:cubicBezTo>
                  <a:pt x="2298244" y="4092935"/>
                  <a:pt x="2225904" y="3997528"/>
                  <a:pt x="2004690" y="4038599"/>
                </a:cubicBezTo>
                <a:cubicBezTo>
                  <a:pt x="1783476" y="4079670"/>
                  <a:pt x="1542394" y="3994303"/>
                  <a:pt x="1317368" y="4038599"/>
                </a:cubicBezTo>
                <a:cubicBezTo>
                  <a:pt x="1092342" y="4082895"/>
                  <a:pt x="881830" y="3990611"/>
                  <a:pt x="744599" y="4038599"/>
                </a:cubicBezTo>
                <a:cubicBezTo>
                  <a:pt x="607368" y="4086587"/>
                  <a:pt x="285492" y="3972079"/>
                  <a:pt x="0" y="4038599"/>
                </a:cubicBezTo>
                <a:lnTo>
                  <a:pt x="0" y="4038599"/>
                </a:lnTo>
                <a:cubicBezTo>
                  <a:pt x="-6707" y="3862870"/>
                  <a:pt x="15242" y="3666839"/>
                  <a:pt x="0" y="3544994"/>
                </a:cubicBezTo>
                <a:cubicBezTo>
                  <a:pt x="-15242" y="3423150"/>
                  <a:pt x="6116" y="3195884"/>
                  <a:pt x="0" y="2916770"/>
                </a:cubicBezTo>
                <a:cubicBezTo>
                  <a:pt x="-6116" y="2637656"/>
                  <a:pt x="44415" y="2536326"/>
                  <a:pt x="0" y="2355856"/>
                </a:cubicBezTo>
                <a:cubicBezTo>
                  <a:pt x="-44415" y="2175386"/>
                  <a:pt x="19625" y="1945431"/>
                  <a:pt x="0" y="1794942"/>
                </a:cubicBezTo>
                <a:cubicBezTo>
                  <a:pt x="-19625" y="1644453"/>
                  <a:pt x="10399" y="1382368"/>
                  <a:pt x="0" y="1234027"/>
                </a:cubicBezTo>
                <a:cubicBezTo>
                  <a:pt x="-10399" y="1085686"/>
                  <a:pt x="24741" y="951991"/>
                  <a:pt x="0" y="673113"/>
                </a:cubicBezTo>
                <a:cubicBezTo>
                  <a:pt x="-28168" y="199661"/>
                  <a:pt x="267149" y="-25025"/>
                  <a:pt x="673113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328452954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12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25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× 5 = 15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 = 5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5 = 3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96156C-60BF-4CA1-9690-B99C6D964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7620000" cy="20329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92AD86F-34B4-4030-98FB-3C58DCA71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825993" y="3569194"/>
            <a:ext cx="4090387" cy="2438398"/>
          </a:xfrm>
          <a:prstGeom prst="rect">
            <a:avLst/>
          </a:prstGeom>
        </p:spPr>
      </p:pic>
      <p:sp>
        <p:nvSpPr>
          <p:cNvPr id="5" name="Round Diagonal Corner Rectangle 3">
            <a:extLst>
              <a:ext uri="{FF2B5EF4-FFF2-40B4-BE49-F238E27FC236}">
                <a16:creationId xmlns:a16="http://schemas.microsoft.com/office/drawing/2014/main" id="{252480D2-E35C-45DF-9F63-029B978FACB8}"/>
              </a:ext>
            </a:extLst>
          </p:cNvPr>
          <p:cNvSpPr/>
          <p:nvPr/>
        </p:nvSpPr>
        <p:spPr>
          <a:xfrm>
            <a:off x="381000" y="1447800"/>
            <a:ext cx="1981200" cy="897566"/>
          </a:xfrm>
          <a:custGeom>
            <a:avLst/>
            <a:gdLst>
              <a:gd name="connsiteX0" fmla="*/ 149597 w 1981200"/>
              <a:gd name="connsiteY0" fmla="*/ 0 h 897566"/>
              <a:gd name="connsiteX1" fmla="*/ 607498 w 1981200"/>
              <a:gd name="connsiteY1" fmla="*/ 0 h 897566"/>
              <a:gd name="connsiteX2" fmla="*/ 1083715 w 1981200"/>
              <a:gd name="connsiteY2" fmla="*/ 0 h 897566"/>
              <a:gd name="connsiteX3" fmla="*/ 1559931 w 1981200"/>
              <a:gd name="connsiteY3" fmla="*/ 0 h 897566"/>
              <a:gd name="connsiteX4" fmla="*/ 1981200 w 1981200"/>
              <a:gd name="connsiteY4" fmla="*/ 0 h 897566"/>
              <a:gd name="connsiteX5" fmla="*/ 1981200 w 1981200"/>
              <a:gd name="connsiteY5" fmla="*/ 0 h 897566"/>
              <a:gd name="connsiteX6" fmla="*/ 1981200 w 1981200"/>
              <a:gd name="connsiteY6" fmla="*/ 381464 h 897566"/>
              <a:gd name="connsiteX7" fmla="*/ 1981200 w 1981200"/>
              <a:gd name="connsiteY7" fmla="*/ 747969 h 897566"/>
              <a:gd name="connsiteX8" fmla="*/ 1831603 w 1981200"/>
              <a:gd name="connsiteY8" fmla="*/ 897566 h 897566"/>
              <a:gd name="connsiteX9" fmla="*/ 1410334 w 1981200"/>
              <a:gd name="connsiteY9" fmla="*/ 897566 h 897566"/>
              <a:gd name="connsiteX10" fmla="*/ 989066 w 1981200"/>
              <a:gd name="connsiteY10" fmla="*/ 897566 h 897566"/>
              <a:gd name="connsiteX11" fmla="*/ 531165 w 1981200"/>
              <a:gd name="connsiteY11" fmla="*/ 897566 h 897566"/>
              <a:gd name="connsiteX12" fmla="*/ 0 w 1981200"/>
              <a:gd name="connsiteY12" fmla="*/ 897566 h 897566"/>
              <a:gd name="connsiteX13" fmla="*/ 0 w 1981200"/>
              <a:gd name="connsiteY13" fmla="*/ 897566 h 897566"/>
              <a:gd name="connsiteX14" fmla="*/ 0 w 1981200"/>
              <a:gd name="connsiteY14" fmla="*/ 516102 h 897566"/>
              <a:gd name="connsiteX15" fmla="*/ 0 w 1981200"/>
              <a:gd name="connsiteY15" fmla="*/ 149597 h 897566"/>
              <a:gd name="connsiteX16" fmla="*/ 149597 w 1981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81200" h="897566" fill="none" extrusionOk="0">
                <a:moveTo>
                  <a:pt x="149597" y="0"/>
                </a:moveTo>
                <a:cubicBezTo>
                  <a:pt x="351674" y="-35579"/>
                  <a:pt x="426826" y="41288"/>
                  <a:pt x="607498" y="0"/>
                </a:cubicBezTo>
                <a:cubicBezTo>
                  <a:pt x="788170" y="-41288"/>
                  <a:pt x="975233" y="34429"/>
                  <a:pt x="1083715" y="0"/>
                </a:cubicBezTo>
                <a:cubicBezTo>
                  <a:pt x="1192197" y="-34429"/>
                  <a:pt x="1461597" y="25063"/>
                  <a:pt x="1559931" y="0"/>
                </a:cubicBezTo>
                <a:cubicBezTo>
                  <a:pt x="1658265" y="-25063"/>
                  <a:pt x="1804417" y="30628"/>
                  <a:pt x="1981200" y="0"/>
                </a:cubicBezTo>
                <a:lnTo>
                  <a:pt x="1981200" y="0"/>
                </a:lnTo>
                <a:cubicBezTo>
                  <a:pt x="1986499" y="166764"/>
                  <a:pt x="1939236" y="237532"/>
                  <a:pt x="1981200" y="381464"/>
                </a:cubicBezTo>
                <a:cubicBezTo>
                  <a:pt x="2023164" y="525396"/>
                  <a:pt x="1954889" y="669783"/>
                  <a:pt x="1981200" y="747969"/>
                </a:cubicBezTo>
                <a:cubicBezTo>
                  <a:pt x="2000302" y="832835"/>
                  <a:pt x="1900658" y="899887"/>
                  <a:pt x="1831603" y="897566"/>
                </a:cubicBezTo>
                <a:cubicBezTo>
                  <a:pt x="1675177" y="923829"/>
                  <a:pt x="1564803" y="865803"/>
                  <a:pt x="1410334" y="897566"/>
                </a:cubicBezTo>
                <a:cubicBezTo>
                  <a:pt x="1255865" y="929329"/>
                  <a:pt x="1183199" y="848365"/>
                  <a:pt x="989066" y="897566"/>
                </a:cubicBezTo>
                <a:cubicBezTo>
                  <a:pt x="794933" y="946767"/>
                  <a:pt x="646157" y="848993"/>
                  <a:pt x="531165" y="897566"/>
                </a:cubicBezTo>
                <a:cubicBezTo>
                  <a:pt x="416173" y="946139"/>
                  <a:pt x="135590" y="862067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1981200" h="897566" stroke="0" extrusionOk="0">
                <a:moveTo>
                  <a:pt x="149597" y="0"/>
                </a:moveTo>
                <a:cubicBezTo>
                  <a:pt x="294994" y="-38590"/>
                  <a:pt x="407647" y="38118"/>
                  <a:pt x="607498" y="0"/>
                </a:cubicBezTo>
                <a:cubicBezTo>
                  <a:pt x="807349" y="-38118"/>
                  <a:pt x="936889" y="33626"/>
                  <a:pt x="1047082" y="0"/>
                </a:cubicBezTo>
                <a:cubicBezTo>
                  <a:pt x="1157275" y="-33626"/>
                  <a:pt x="1260270" y="36129"/>
                  <a:pt x="1468351" y="0"/>
                </a:cubicBezTo>
                <a:cubicBezTo>
                  <a:pt x="1676432" y="-36129"/>
                  <a:pt x="1872468" y="57045"/>
                  <a:pt x="1981200" y="0"/>
                </a:cubicBezTo>
                <a:lnTo>
                  <a:pt x="1981200" y="0"/>
                </a:lnTo>
                <a:cubicBezTo>
                  <a:pt x="2005354" y="102300"/>
                  <a:pt x="1956592" y="233118"/>
                  <a:pt x="1981200" y="381464"/>
                </a:cubicBezTo>
                <a:cubicBezTo>
                  <a:pt x="2005808" y="529810"/>
                  <a:pt x="1938615" y="633120"/>
                  <a:pt x="1981200" y="747969"/>
                </a:cubicBezTo>
                <a:cubicBezTo>
                  <a:pt x="1985230" y="829738"/>
                  <a:pt x="1917151" y="900887"/>
                  <a:pt x="1831603" y="897566"/>
                </a:cubicBezTo>
                <a:cubicBezTo>
                  <a:pt x="1671735" y="903708"/>
                  <a:pt x="1588217" y="853911"/>
                  <a:pt x="1428650" y="897566"/>
                </a:cubicBezTo>
                <a:cubicBezTo>
                  <a:pt x="1269083" y="941221"/>
                  <a:pt x="1108096" y="855440"/>
                  <a:pt x="1025698" y="897566"/>
                </a:cubicBezTo>
                <a:cubicBezTo>
                  <a:pt x="943300" y="939692"/>
                  <a:pt x="677327" y="896360"/>
                  <a:pt x="567797" y="897566"/>
                </a:cubicBezTo>
                <a:cubicBezTo>
                  <a:pt x="458267" y="898772"/>
                  <a:pt x="283836" y="850168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 </a:t>
            </a:r>
          </a:p>
        </p:txBody>
      </p:sp>
    </p:spTree>
    <p:extLst>
      <p:ext uri="{BB962C8B-B14F-4D97-AF65-F5344CB8AC3E}">
        <p14:creationId xmlns:p14="http://schemas.microsoft.com/office/powerpoint/2010/main" val="16142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E56C2A-82ED-4A42-9AC9-8A544B2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87895" y="3226296"/>
            <a:ext cx="4471389" cy="2438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7F49FA-58D2-4313-98BB-399A452C8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14"/>
            <a:ext cx="7620000" cy="20329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FF84EC-3F31-4988-B2C6-E1D1DC0413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741" y="4920208"/>
            <a:ext cx="2626259" cy="19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12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E56C2A-82ED-4A42-9AC9-8A544B2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87895" y="3226296"/>
            <a:ext cx="4471389" cy="2438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7F49FA-58D2-4313-98BB-399A452C8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14"/>
            <a:ext cx="7620000" cy="20329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F0F6A3-2FD2-4BA8-9E69-CA56553AFAB3}"/>
              </a:ext>
            </a:extLst>
          </p:cNvPr>
          <p:cNvSpPr txBox="1"/>
          <p:nvPr/>
        </p:nvSpPr>
        <p:spPr>
          <a:xfrm>
            <a:off x="2362200" y="2514600"/>
            <a:ext cx="6096000" cy="2308324"/>
          </a:xfrm>
          <a:custGeom>
            <a:avLst/>
            <a:gdLst>
              <a:gd name="connsiteX0" fmla="*/ 0 w 6096000"/>
              <a:gd name="connsiteY0" fmla="*/ 0 h 2308324"/>
              <a:gd name="connsiteX1" fmla="*/ 371302 w 6096000"/>
              <a:gd name="connsiteY1" fmla="*/ 0 h 2308324"/>
              <a:gd name="connsiteX2" fmla="*/ 1047404 w 6096000"/>
              <a:gd name="connsiteY2" fmla="*/ 0 h 2308324"/>
              <a:gd name="connsiteX3" fmla="*/ 1723505 w 6096000"/>
              <a:gd name="connsiteY3" fmla="*/ 0 h 2308324"/>
              <a:gd name="connsiteX4" fmla="*/ 2155767 w 6096000"/>
              <a:gd name="connsiteY4" fmla="*/ 0 h 2308324"/>
              <a:gd name="connsiteX5" fmla="*/ 2770909 w 6096000"/>
              <a:gd name="connsiteY5" fmla="*/ 0 h 2308324"/>
              <a:gd name="connsiteX6" fmla="*/ 3264131 w 6096000"/>
              <a:gd name="connsiteY6" fmla="*/ 0 h 2308324"/>
              <a:gd name="connsiteX7" fmla="*/ 3757353 w 6096000"/>
              <a:gd name="connsiteY7" fmla="*/ 0 h 2308324"/>
              <a:gd name="connsiteX8" fmla="*/ 4433455 w 6096000"/>
              <a:gd name="connsiteY8" fmla="*/ 0 h 2308324"/>
              <a:gd name="connsiteX9" fmla="*/ 4926676 w 6096000"/>
              <a:gd name="connsiteY9" fmla="*/ 0 h 2308324"/>
              <a:gd name="connsiteX10" fmla="*/ 5541818 w 6096000"/>
              <a:gd name="connsiteY10" fmla="*/ 0 h 2308324"/>
              <a:gd name="connsiteX11" fmla="*/ 6096000 w 6096000"/>
              <a:gd name="connsiteY11" fmla="*/ 0 h 2308324"/>
              <a:gd name="connsiteX12" fmla="*/ 6096000 w 6096000"/>
              <a:gd name="connsiteY12" fmla="*/ 577081 h 2308324"/>
              <a:gd name="connsiteX13" fmla="*/ 6096000 w 6096000"/>
              <a:gd name="connsiteY13" fmla="*/ 1200328 h 2308324"/>
              <a:gd name="connsiteX14" fmla="*/ 6096000 w 6096000"/>
              <a:gd name="connsiteY14" fmla="*/ 2308324 h 2308324"/>
              <a:gd name="connsiteX15" fmla="*/ 5419898 w 6096000"/>
              <a:gd name="connsiteY15" fmla="*/ 2308324 h 2308324"/>
              <a:gd name="connsiteX16" fmla="*/ 4987636 w 6096000"/>
              <a:gd name="connsiteY16" fmla="*/ 2308324 h 2308324"/>
              <a:gd name="connsiteX17" fmla="*/ 4616335 w 6096000"/>
              <a:gd name="connsiteY17" fmla="*/ 2308324 h 2308324"/>
              <a:gd name="connsiteX18" fmla="*/ 3940233 w 6096000"/>
              <a:gd name="connsiteY18" fmla="*/ 2308324 h 2308324"/>
              <a:gd name="connsiteX19" fmla="*/ 3568931 w 6096000"/>
              <a:gd name="connsiteY19" fmla="*/ 2308324 h 2308324"/>
              <a:gd name="connsiteX20" fmla="*/ 2892829 w 6096000"/>
              <a:gd name="connsiteY20" fmla="*/ 2308324 h 2308324"/>
              <a:gd name="connsiteX21" fmla="*/ 2277687 w 6096000"/>
              <a:gd name="connsiteY21" fmla="*/ 2308324 h 2308324"/>
              <a:gd name="connsiteX22" fmla="*/ 1784465 w 6096000"/>
              <a:gd name="connsiteY22" fmla="*/ 2308324 h 2308324"/>
              <a:gd name="connsiteX23" fmla="*/ 1413164 w 6096000"/>
              <a:gd name="connsiteY23" fmla="*/ 2308324 h 2308324"/>
              <a:gd name="connsiteX24" fmla="*/ 1041862 w 6096000"/>
              <a:gd name="connsiteY24" fmla="*/ 2308324 h 2308324"/>
              <a:gd name="connsiteX25" fmla="*/ 670560 w 6096000"/>
              <a:gd name="connsiteY25" fmla="*/ 2308324 h 2308324"/>
              <a:gd name="connsiteX26" fmla="*/ 0 w 6096000"/>
              <a:gd name="connsiteY26" fmla="*/ 2308324 h 2308324"/>
              <a:gd name="connsiteX27" fmla="*/ 0 w 6096000"/>
              <a:gd name="connsiteY27" fmla="*/ 1708160 h 2308324"/>
              <a:gd name="connsiteX28" fmla="*/ 0 w 6096000"/>
              <a:gd name="connsiteY28" fmla="*/ 1154162 h 2308324"/>
              <a:gd name="connsiteX29" fmla="*/ 0 w 6096000"/>
              <a:gd name="connsiteY29" fmla="*/ 600164 h 2308324"/>
              <a:gd name="connsiteX30" fmla="*/ 0 w 6096000"/>
              <a:gd name="connsiteY30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96000" h="2308324" extrusionOk="0">
                <a:moveTo>
                  <a:pt x="0" y="0"/>
                </a:moveTo>
                <a:cubicBezTo>
                  <a:pt x="87744" y="-29868"/>
                  <a:pt x="267047" y="18680"/>
                  <a:pt x="371302" y="0"/>
                </a:cubicBezTo>
                <a:cubicBezTo>
                  <a:pt x="475557" y="-18680"/>
                  <a:pt x="875512" y="67020"/>
                  <a:pt x="1047404" y="0"/>
                </a:cubicBezTo>
                <a:cubicBezTo>
                  <a:pt x="1219296" y="-67020"/>
                  <a:pt x="1562413" y="53217"/>
                  <a:pt x="1723505" y="0"/>
                </a:cubicBezTo>
                <a:cubicBezTo>
                  <a:pt x="1884597" y="-53217"/>
                  <a:pt x="2043625" y="15644"/>
                  <a:pt x="2155767" y="0"/>
                </a:cubicBezTo>
                <a:cubicBezTo>
                  <a:pt x="2267909" y="-15644"/>
                  <a:pt x="2554634" y="21875"/>
                  <a:pt x="2770909" y="0"/>
                </a:cubicBezTo>
                <a:cubicBezTo>
                  <a:pt x="2987184" y="-21875"/>
                  <a:pt x="3160503" y="25965"/>
                  <a:pt x="3264131" y="0"/>
                </a:cubicBezTo>
                <a:cubicBezTo>
                  <a:pt x="3367759" y="-25965"/>
                  <a:pt x="3565564" y="46502"/>
                  <a:pt x="3757353" y="0"/>
                </a:cubicBezTo>
                <a:cubicBezTo>
                  <a:pt x="3949142" y="-46502"/>
                  <a:pt x="4113460" y="75746"/>
                  <a:pt x="4433455" y="0"/>
                </a:cubicBezTo>
                <a:cubicBezTo>
                  <a:pt x="4753450" y="-75746"/>
                  <a:pt x="4695271" y="25187"/>
                  <a:pt x="4926676" y="0"/>
                </a:cubicBezTo>
                <a:cubicBezTo>
                  <a:pt x="5158081" y="-25187"/>
                  <a:pt x="5274401" y="62963"/>
                  <a:pt x="5541818" y="0"/>
                </a:cubicBezTo>
                <a:cubicBezTo>
                  <a:pt x="5809235" y="-62963"/>
                  <a:pt x="5943283" y="34175"/>
                  <a:pt x="6096000" y="0"/>
                </a:cubicBezTo>
                <a:cubicBezTo>
                  <a:pt x="6145579" y="275639"/>
                  <a:pt x="6028207" y="296844"/>
                  <a:pt x="6096000" y="577081"/>
                </a:cubicBezTo>
                <a:cubicBezTo>
                  <a:pt x="6163793" y="857318"/>
                  <a:pt x="6034167" y="1027913"/>
                  <a:pt x="6096000" y="1200328"/>
                </a:cubicBezTo>
                <a:cubicBezTo>
                  <a:pt x="6157833" y="1372743"/>
                  <a:pt x="5998152" y="2086638"/>
                  <a:pt x="6096000" y="2308324"/>
                </a:cubicBezTo>
                <a:cubicBezTo>
                  <a:pt x="5837650" y="2368962"/>
                  <a:pt x="5734001" y="2285542"/>
                  <a:pt x="5419898" y="2308324"/>
                </a:cubicBezTo>
                <a:cubicBezTo>
                  <a:pt x="5105795" y="2331106"/>
                  <a:pt x="5089210" y="2301489"/>
                  <a:pt x="4987636" y="2308324"/>
                </a:cubicBezTo>
                <a:cubicBezTo>
                  <a:pt x="4886062" y="2315159"/>
                  <a:pt x="4763097" y="2283027"/>
                  <a:pt x="4616335" y="2308324"/>
                </a:cubicBezTo>
                <a:cubicBezTo>
                  <a:pt x="4469573" y="2333621"/>
                  <a:pt x="4192163" y="2288388"/>
                  <a:pt x="3940233" y="2308324"/>
                </a:cubicBezTo>
                <a:cubicBezTo>
                  <a:pt x="3688303" y="2328260"/>
                  <a:pt x="3676749" y="2275091"/>
                  <a:pt x="3568931" y="2308324"/>
                </a:cubicBezTo>
                <a:cubicBezTo>
                  <a:pt x="3461113" y="2341557"/>
                  <a:pt x="3142625" y="2301584"/>
                  <a:pt x="2892829" y="2308324"/>
                </a:cubicBezTo>
                <a:cubicBezTo>
                  <a:pt x="2643033" y="2315064"/>
                  <a:pt x="2446320" y="2294529"/>
                  <a:pt x="2277687" y="2308324"/>
                </a:cubicBezTo>
                <a:cubicBezTo>
                  <a:pt x="2109054" y="2322119"/>
                  <a:pt x="1895714" y="2258687"/>
                  <a:pt x="1784465" y="2308324"/>
                </a:cubicBezTo>
                <a:cubicBezTo>
                  <a:pt x="1673216" y="2357961"/>
                  <a:pt x="1522480" y="2304443"/>
                  <a:pt x="1413164" y="2308324"/>
                </a:cubicBezTo>
                <a:cubicBezTo>
                  <a:pt x="1303848" y="2312205"/>
                  <a:pt x="1223714" y="2272871"/>
                  <a:pt x="1041862" y="2308324"/>
                </a:cubicBezTo>
                <a:cubicBezTo>
                  <a:pt x="860010" y="2343777"/>
                  <a:pt x="786466" y="2266787"/>
                  <a:pt x="670560" y="2308324"/>
                </a:cubicBezTo>
                <a:cubicBezTo>
                  <a:pt x="554654" y="2349861"/>
                  <a:pt x="322520" y="2260910"/>
                  <a:pt x="0" y="2308324"/>
                </a:cubicBezTo>
                <a:cubicBezTo>
                  <a:pt x="-26188" y="2173499"/>
                  <a:pt x="24333" y="1969001"/>
                  <a:pt x="0" y="1708160"/>
                </a:cubicBezTo>
                <a:cubicBezTo>
                  <a:pt x="-24333" y="1447319"/>
                  <a:pt x="61388" y="1395228"/>
                  <a:pt x="0" y="1154162"/>
                </a:cubicBezTo>
                <a:cubicBezTo>
                  <a:pt x="-61388" y="913096"/>
                  <a:pt x="61450" y="870873"/>
                  <a:pt x="0" y="600164"/>
                </a:cubicBezTo>
                <a:cubicBezTo>
                  <a:pt x="-61450" y="329455"/>
                  <a:pt x="29433" y="148248"/>
                  <a:pt x="0" y="0"/>
                </a:cubicBezTo>
                <a:close/>
              </a:path>
            </a:pathLst>
          </a:custGeom>
          <a:noFill/>
          <a:ln w="28575">
            <a:solidFill>
              <a:srgbClr val="37441C"/>
            </a:solidFill>
            <a:extLst>
              <a:ext uri="{C807C97D-BFC1-408E-A445-0C87EB9F89A2}">
                <ask:lineSketchStyleProps xmlns:ask="http://schemas.microsoft.com/office/drawing/2018/sketchyshapes" sd="27321006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Xin </a:t>
            </a:r>
            <a:r>
              <a:rPr lang="en-US" sz="7200" b="1" dirty="0" err="1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chân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 </a:t>
            </a:r>
            <a:r>
              <a:rPr lang="en-US" sz="7200" b="1" dirty="0" err="1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thành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 </a:t>
            </a:r>
            <a:r>
              <a:rPr lang="en-US" sz="7200" b="1" dirty="0" err="1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cảm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 </a:t>
            </a:r>
            <a:r>
              <a:rPr lang="en-US" sz="7200" b="1" dirty="0" err="1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ơn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FF84EC-3F31-4988-B2C6-E1D1DC0413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741" y="4920208"/>
            <a:ext cx="2626259" cy="19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6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E56C2A-82ED-4A42-9AC9-8A544B2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4471389" cy="17880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7F49FA-58D2-4313-98BB-399A452C8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474030" y="3174168"/>
            <a:ext cx="5069913" cy="2297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53AFDE-3B13-4937-A52C-0B53A87BCFE4}"/>
              </a:ext>
            </a:extLst>
          </p:cNvPr>
          <p:cNvSpPr txBox="1"/>
          <p:nvPr/>
        </p:nvSpPr>
        <p:spPr>
          <a:xfrm>
            <a:off x="2971800" y="1295400"/>
            <a:ext cx="5105400" cy="769441"/>
          </a:xfrm>
          <a:custGeom>
            <a:avLst/>
            <a:gdLst>
              <a:gd name="connsiteX0" fmla="*/ 0 w 5105400"/>
              <a:gd name="connsiteY0" fmla="*/ 0 h 769441"/>
              <a:gd name="connsiteX1" fmla="*/ 414105 w 5105400"/>
              <a:gd name="connsiteY1" fmla="*/ 0 h 769441"/>
              <a:gd name="connsiteX2" fmla="*/ 1083479 w 5105400"/>
              <a:gd name="connsiteY2" fmla="*/ 0 h 769441"/>
              <a:gd name="connsiteX3" fmla="*/ 1752854 w 5105400"/>
              <a:gd name="connsiteY3" fmla="*/ 0 h 769441"/>
              <a:gd name="connsiteX4" fmla="*/ 2218013 w 5105400"/>
              <a:gd name="connsiteY4" fmla="*/ 0 h 769441"/>
              <a:gd name="connsiteX5" fmla="*/ 2836333 w 5105400"/>
              <a:gd name="connsiteY5" fmla="*/ 0 h 769441"/>
              <a:gd name="connsiteX6" fmla="*/ 3352546 w 5105400"/>
              <a:gd name="connsiteY6" fmla="*/ 0 h 769441"/>
              <a:gd name="connsiteX7" fmla="*/ 3868759 w 5105400"/>
              <a:gd name="connsiteY7" fmla="*/ 0 h 769441"/>
              <a:gd name="connsiteX8" fmla="*/ 4538133 w 5105400"/>
              <a:gd name="connsiteY8" fmla="*/ 0 h 769441"/>
              <a:gd name="connsiteX9" fmla="*/ 5105400 w 5105400"/>
              <a:gd name="connsiteY9" fmla="*/ 0 h 769441"/>
              <a:gd name="connsiteX10" fmla="*/ 5105400 w 5105400"/>
              <a:gd name="connsiteY10" fmla="*/ 392415 h 769441"/>
              <a:gd name="connsiteX11" fmla="*/ 5105400 w 5105400"/>
              <a:gd name="connsiteY11" fmla="*/ 769441 h 769441"/>
              <a:gd name="connsiteX12" fmla="*/ 4640241 w 5105400"/>
              <a:gd name="connsiteY12" fmla="*/ 769441 h 769441"/>
              <a:gd name="connsiteX13" fmla="*/ 4175083 w 5105400"/>
              <a:gd name="connsiteY13" fmla="*/ 769441 h 769441"/>
              <a:gd name="connsiteX14" fmla="*/ 3556762 w 5105400"/>
              <a:gd name="connsiteY14" fmla="*/ 769441 h 769441"/>
              <a:gd name="connsiteX15" fmla="*/ 3142657 w 5105400"/>
              <a:gd name="connsiteY15" fmla="*/ 769441 h 769441"/>
              <a:gd name="connsiteX16" fmla="*/ 2677499 w 5105400"/>
              <a:gd name="connsiteY16" fmla="*/ 769441 h 769441"/>
              <a:gd name="connsiteX17" fmla="*/ 2263394 w 5105400"/>
              <a:gd name="connsiteY17" fmla="*/ 769441 h 769441"/>
              <a:gd name="connsiteX18" fmla="*/ 1594019 w 5105400"/>
              <a:gd name="connsiteY18" fmla="*/ 769441 h 769441"/>
              <a:gd name="connsiteX19" fmla="*/ 1179915 w 5105400"/>
              <a:gd name="connsiteY19" fmla="*/ 769441 h 769441"/>
              <a:gd name="connsiteX20" fmla="*/ 510540 w 5105400"/>
              <a:gd name="connsiteY20" fmla="*/ 769441 h 769441"/>
              <a:gd name="connsiteX21" fmla="*/ 0 w 5105400"/>
              <a:gd name="connsiteY21" fmla="*/ 769441 h 769441"/>
              <a:gd name="connsiteX22" fmla="*/ 0 w 5105400"/>
              <a:gd name="connsiteY22" fmla="*/ 392415 h 769441"/>
              <a:gd name="connsiteX23" fmla="*/ 0 w 5105400"/>
              <a:gd name="connsiteY23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05400" h="769441" extrusionOk="0">
                <a:moveTo>
                  <a:pt x="0" y="0"/>
                </a:moveTo>
                <a:cubicBezTo>
                  <a:pt x="108428" y="-46085"/>
                  <a:pt x="223985" y="14044"/>
                  <a:pt x="414105" y="0"/>
                </a:cubicBezTo>
                <a:cubicBezTo>
                  <a:pt x="604225" y="-14044"/>
                  <a:pt x="761693" y="24259"/>
                  <a:pt x="1083479" y="0"/>
                </a:cubicBezTo>
                <a:cubicBezTo>
                  <a:pt x="1405265" y="-24259"/>
                  <a:pt x="1561924" y="71804"/>
                  <a:pt x="1752854" y="0"/>
                </a:cubicBezTo>
                <a:cubicBezTo>
                  <a:pt x="1943785" y="-71804"/>
                  <a:pt x="2036271" y="31605"/>
                  <a:pt x="2218013" y="0"/>
                </a:cubicBezTo>
                <a:cubicBezTo>
                  <a:pt x="2399755" y="-31605"/>
                  <a:pt x="2594634" y="57613"/>
                  <a:pt x="2836333" y="0"/>
                </a:cubicBezTo>
                <a:cubicBezTo>
                  <a:pt x="3078032" y="-57613"/>
                  <a:pt x="3234665" y="10450"/>
                  <a:pt x="3352546" y="0"/>
                </a:cubicBezTo>
                <a:cubicBezTo>
                  <a:pt x="3470427" y="-10450"/>
                  <a:pt x="3699110" y="60968"/>
                  <a:pt x="3868759" y="0"/>
                </a:cubicBezTo>
                <a:cubicBezTo>
                  <a:pt x="4038408" y="-60968"/>
                  <a:pt x="4299228" y="20017"/>
                  <a:pt x="4538133" y="0"/>
                </a:cubicBezTo>
                <a:cubicBezTo>
                  <a:pt x="4777038" y="-20017"/>
                  <a:pt x="4829237" y="42982"/>
                  <a:pt x="5105400" y="0"/>
                </a:cubicBezTo>
                <a:cubicBezTo>
                  <a:pt x="5130194" y="89431"/>
                  <a:pt x="5063268" y="243409"/>
                  <a:pt x="5105400" y="392415"/>
                </a:cubicBezTo>
                <a:cubicBezTo>
                  <a:pt x="5147532" y="541422"/>
                  <a:pt x="5102967" y="655930"/>
                  <a:pt x="5105400" y="769441"/>
                </a:cubicBezTo>
                <a:cubicBezTo>
                  <a:pt x="4881386" y="775101"/>
                  <a:pt x="4843279" y="755619"/>
                  <a:pt x="4640241" y="769441"/>
                </a:cubicBezTo>
                <a:cubicBezTo>
                  <a:pt x="4437203" y="783263"/>
                  <a:pt x="4283850" y="759241"/>
                  <a:pt x="4175083" y="769441"/>
                </a:cubicBezTo>
                <a:cubicBezTo>
                  <a:pt x="4066316" y="779641"/>
                  <a:pt x="3782639" y="702759"/>
                  <a:pt x="3556762" y="769441"/>
                </a:cubicBezTo>
                <a:cubicBezTo>
                  <a:pt x="3330885" y="836123"/>
                  <a:pt x="3306305" y="761579"/>
                  <a:pt x="3142657" y="769441"/>
                </a:cubicBezTo>
                <a:cubicBezTo>
                  <a:pt x="2979010" y="777303"/>
                  <a:pt x="2799455" y="753618"/>
                  <a:pt x="2677499" y="769441"/>
                </a:cubicBezTo>
                <a:cubicBezTo>
                  <a:pt x="2555543" y="785264"/>
                  <a:pt x="2410578" y="769055"/>
                  <a:pt x="2263394" y="769441"/>
                </a:cubicBezTo>
                <a:cubicBezTo>
                  <a:pt x="2116211" y="769827"/>
                  <a:pt x="1926239" y="757558"/>
                  <a:pt x="1594019" y="769441"/>
                </a:cubicBezTo>
                <a:cubicBezTo>
                  <a:pt x="1261800" y="781324"/>
                  <a:pt x="1356985" y="763060"/>
                  <a:pt x="1179915" y="769441"/>
                </a:cubicBezTo>
                <a:cubicBezTo>
                  <a:pt x="1002845" y="775822"/>
                  <a:pt x="774290" y="766273"/>
                  <a:pt x="510540" y="769441"/>
                </a:cubicBezTo>
                <a:cubicBezTo>
                  <a:pt x="246791" y="772609"/>
                  <a:pt x="104095" y="746898"/>
                  <a:pt x="0" y="769441"/>
                </a:cubicBezTo>
                <a:cubicBezTo>
                  <a:pt x="-8946" y="623077"/>
                  <a:pt x="16121" y="555705"/>
                  <a:pt x="0" y="392415"/>
                </a:cubicBezTo>
                <a:cubicBezTo>
                  <a:pt x="-16121" y="229125"/>
                  <a:pt x="41044" y="154304"/>
                  <a:pt x="0" y="0"/>
                </a:cubicBezTo>
                <a:close/>
              </a:path>
            </a:pathLst>
          </a:custGeom>
          <a:noFill/>
          <a:ln w="28575">
            <a:solidFill>
              <a:srgbClr val="37441C"/>
            </a:solidFill>
            <a:extLst>
              <a:ext uri="{C807C97D-BFC1-408E-A445-0C87EB9F89A2}">
                <ask:lineSketchStyleProps xmlns:ask="http://schemas.microsoft.com/office/drawing/2018/sketchyshapes" sd="27321006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4400" b="1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LỰA CHỌN</a:t>
            </a:r>
            <a:r>
              <a:rPr lang="en-US" sz="44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AD6453-768F-42D9-A188-1C74D27365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741" y="5105400"/>
            <a:ext cx="2626259" cy="1630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F6A3DE-10A6-4F69-B9DF-D5994DE089EE}"/>
              </a:ext>
            </a:extLst>
          </p:cNvPr>
          <p:cNvSpPr txBox="1"/>
          <p:nvPr/>
        </p:nvSpPr>
        <p:spPr>
          <a:xfrm>
            <a:off x="2590800" y="2828835"/>
            <a:ext cx="6172200" cy="1200329"/>
          </a:xfrm>
          <a:custGeom>
            <a:avLst/>
            <a:gdLst>
              <a:gd name="connsiteX0" fmla="*/ 0 w 6172200"/>
              <a:gd name="connsiteY0" fmla="*/ 0 h 1200329"/>
              <a:gd name="connsiteX1" fmla="*/ 375943 w 6172200"/>
              <a:gd name="connsiteY1" fmla="*/ 0 h 1200329"/>
              <a:gd name="connsiteX2" fmla="*/ 1060496 w 6172200"/>
              <a:gd name="connsiteY2" fmla="*/ 0 h 1200329"/>
              <a:gd name="connsiteX3" fmla="*/ 1745049 w 6172200"/>
              <a:gd name="connsiteY3" fmla="*/ 0 h 1200329"/>
              <a:gd name="connsiteX4" fmla="*/ 2182714 w 6172200"/>
              <a:gd name="connsiteY4" fmla="*/ 0 h 1200329"/>
              <a:gd name="connsiteX5" fmla="*/ 2805545 w 6172200"/>
              <a:gd name="connsiteY5" fmla="*/ 0 h 1200329"/>
              <a:gd name="connsiteX6" fmla="*/ 3304933 w 6172200"/>
              <a:gd name="connsiteY6" fmla="*/ 0 h 1200329"/>
              <a:gd name="connsiteX7" fmla="*/ 3804320 w 6172200"/>
              <a:gd name="connsiteY7" fmla="*/ 0 h 1200329"/>
              <a:gd name="connsiteX8" fmla="*/ 4488873 w 6172200"/>
              <a:gd name="connsiteY8" fmla="*/ 0 h 1200329"/>
              <a:gd name="connsiteX9" fmla="*/ 4988260 w 6172200"/>
              <a:gd name="connsiteY9" fmla="*/ 0 h 1200329"/>
              <a:gd name="connsiteX10" fmla="*/ 5611091 w 6172200"/>
              <a:gd name="connsiteY10" fmla="*/ 0 h 1200329"/>
              <a:gd name="connsiteX11" fmla="*/ 6172200 w 6172200"/>
              <a:gd name="connsiteY11" fmla="*/ 0 h 1200329"/>
              <a:gd name="connsiteX12" fmla="*/ 6172200 w 6172200"/>
              <a:gd name="connsiteY12" fmla="*/ 400110 h 1200329"/>
              <a:gd name="connsiteX13" fmla="*/ 6172200 w 6172200"/>
              <a:gd name="connsiteY13" fmla="*/ 824226 h 1200329"/>
              <a:gd name="connsiteX14" fmla="*/ 6172200 w 6172200"/>
              <a:gd name="connsiteY14" fmla="*/ 1200329 h 1200329"/>
              <a:gd name="connsiteX15" fmla="*/ 5487647 w 6172200"/>
              <a:gd name="connsiteY15" fmla="*/ 1200329 h 1200329"/>
              <a:gd name="connsiteX16" fmla="*/ 5049982 w 6172200"/>
              <a:gd name="connsiteY16" fmla="*/ 1200329 h 1200329"/>
              <a:gd name="connsiteX17" fmla="*/ 4674039 w 6172200"/>
              <a:gd name="connsiteY17" fmla="*/ 1200329 h 1200329"/>
              <a:gd name="connsiteX18" fmla="*/ 3989486 w 6172200"/>
              <a:gd name="connsiteY18" fmla="*/ 1200329 h 1200329"/>
              <a:gd name="connsiteX19" fmla="*/ 3613543 w 6172200"/>
              <a:gd name="connsiteY19" fmla="*/ 1200329 h 1200329"/>
              <a:gd name="connsiteX20" fmla="*/ 2928989 w 6172200"/>
              <a:gd name="connsiteY20" fmla="*/ 1200329 h 1200329"/>
              <a:gd name="connsiteX21" fmla="*/ 2306158 w 6172200"/>
              <a:gd name="connsiteY21" fmla="*/ 1200329 h 1200329"/>
              <a:gd name="connsiteX22" fmla="*/ 1806771 w 6172200"/>
              <a:gd name="connsiteY22" fmla="*/ 1200329 h 1200329"/>
              <a:gd name="connsiteX23" fmla="*/ 1430828 w 6172200"/>
              <a:gd name="connsiteY23" fmla="*/ 1200329 h 1200329"/>
              <a:gd name="connsiteX24" fmla="*/ 1054885 w 6172200"/>
              <a:gd name="connsiteY24" fmla="*/ 1200329 h 1200329"/>
              <a:gd name="connsiteX25" fmla="*/ 678942 w 6172200"/>
              <a:gd name="connsiteY25" fmla="*/ 1200329 h 1200329"/>
              <a:gd name="connsiteX26" fmla="*/ 0 w 6172200"/>
              <a:gd name="connsiteY26" fmla="*/ 1200329 h 1200329"/>
              <a:gd name="connsiteX27" fmla="*/ 0 w 6172200"/>
              <a:gd name="connsiteY27" fmla="*/ 788216 h 1200329"/>
              <a:gd name="connsiteX28" fmla="*/ 0 w 6172200"/>
              <a:gd name="connsiteY28" fmla="*/ 400110 h 1200329"/>
              <a:gd name="connsiteX29" fmla="*/ 0 w 6172200"/>
              <a:gd name="connsiteY29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72200" h="1200329" extrusionOk="0">
                <a:moveTo>
                  <a:pt x="0" y="0"/>
                </a:moveTo>
                <a:cubicBezTo>
                  <a:pt x="87453" y="-1312"/>
                  <a:pt x="262359" y="3414"/>
                  <a:pt x="375943" y="0"/>
                </a:cubicBezTo>
                <a:cubicBezTo>
                  <a:pt x="489527" y="-3414"/>
                  <a:pt x="907265" y="41057"/>
                  <a:pt x="1060496" y="0"/>
                </a:cubicBezTo>
                <a:cubicBezTo>
                  <a:pt x="1213727" y="-41057"/>
                  <a:pt x="1565149" y="15521"/>
                  <a:pt x="1745049" y="0"/>
                </a:cubicBezTo>
                <a:cubicBezTo>
                  <a:pt x="1924949" y="-15521"/>
                  <a:pt x="2059042" y="19219"/>
                  <a:pt x="2182714" y="0"/>
                </a:cubicBezTo>
                <a:cubicBezTo>
                  <a:pt x="2306387" y="-19219"/>
                  <a:pt x="2527758" y="48123"/>
                  <a:pt x="2805545" y="0"/>
                </a:cubicBezTo>
                <a:cubicBezTo>
                  <a:pt x="3083332" y="-48123"/>
                  <a:pt x="3196021" y="15286"/>
                  <a:pt x="3304933" y="0"/>
                </a:cubicBezTo>
                <a:cubicBezTo>
                  <a:pt x="3413845" y="-15286"/>
                  <a:pt x="3590608" y="56475"/>
                  <a:pt x="3804320" y="0"/>
                </a:cubicBezTo>
                <a:cubicBezTo>
                  <a:pt x="4018032" y="-56475"/>
                  <a:pt x="4225515" y="59725"/>
                  <a:pt x="4488873" y="0"/>
                </a:cubicBezTo>
                <a:cubicBezTo>
                  <a:pt x="4752231" y="-59725"/>
                  <a:pt x="4797074" y="14595"/>
                  <a:pt x="4988260" y="0"/>
                </a:cubicBezTo>
                <a:cubicBezTo>
                  <a:pt x="5179446" y="-14595"/>
                  <a:pt x="5458710" y="51805"/>
                  <a:pt x="5611091" y="0"/>
                </a:cubicBezTo>
                <a:cubicBezTo>
                  <a:pt x="5763472" y="-51805"/>
                  <a:pt x="5977569" y="47979"/>
                  <a:pt x="6172200" y="0"/>
                </a:cubicBezTo>
                <a:cubicBezTo>
                  <a:pt x="6175997" y="176971"/>
                  <a:pt x="6154577" y="266082"/>
                  <a:pt x="6172200" y="400110"/>
                </a:cubicBezTo>
                <a:cubicBezTo>
                  <a:pt x="6189823" y="534138"/>
                  <a:pt x="6122038" y="633079"/>
                  <a:pt x="6172200" y="824226"/>
                </a:cubicBezTo>
                <a:cubicBezTo>
                  <a:pt x="6222362" y="1015373"/>
                  <a:pt x="6170224" y="1076704"/>
                  <a:pt x="6172200" y="1200329"/>
                </a:cubicBezTo>
                <a:cubicBezTo>
                  <a:pt x="5887769" y="1265708"/>
                  <a:pt x="5734067" y="1193517"/>
                  <a:pt x="5487647" y="1200329"/>
                </a:cubicBezTo>
                <a:cubicBezTo>
                  <a:pt x="5241227" y="1207141"/>
                  <a:pt x="5237376" y="1189454"/>
                  <a:pt x="5049982" y="1200329"/>
                </a:cubicBezTo>
                <a:cubicBezTo>
                  <a:pt x="4862588" y="1211204"/>
                  <a:pt x="4781388" y="1187411"/>
                  <a:pt x="4674039" y="1200329"/>
                </a:cubicBezTo>
                <a:cubicBezTo>
                  <a:pt x="4566690" y="1213247"/>
                  <a:pt x="4130124" y="1152339"/>
                  <a:pt x="3989486" y="1200329"/>
                </a:cubicBezTo>
                <a:cubicBezTo>
                  <a:pt x="3848848" y="1248319"/>
                  <a:pt x="3722259" y="1186361"/>
                  <a:pt x="3613543" y="1200329"/>
                </a:cubicBezTo>
                <a:cubicBezTo>
                  <a:pt x="3504827" y="1214297"/>
                  <a:pt x="3155382" y="1172604"/>
                  <a:pt x="2928989" y="1200329"/>
                </a:cubicBezTo>
                <a:cubicBezTo>
                  <a:pt x="2702596" y="1228054"/>
                  <a:pt x="2496816" y="1184659"/>
                  <a:pt x="2306158" y="1200329"/>
                </a:cubicBezTo>
                <a:cubicBezTo>
                  <a:pt x="2115500" y="1215999"/>
                  <a:pt x="1913973" y="1198967"/>
                  <a:pt x="1806771" y="1200329"/>
                </a:cubicBezTo>
                <a:cubicBezTo>
                  <a:pt x="1699569" y="1201691"/>
                  <a:pt x="1581822" y="1171578"/>
                  <a:pt x="1430828" y="1200329"/>
                </a:cubicBezTo>
                <a:cubicBezTo>
                  <a:pt x="1279834" y="1229080"/>
                  <a:pt x="1238809" y="1161167"/>
                  <a:pt x="1054885" y="1200329"/>
                </a:cubicBezTo>
                <a:cubicBezTo>
                  <a:pt x="870961" y="1239491"/>
                  <a:pt x="795999" y="1158807"/>
                  <a:pt x="678942" y="1200329"/>
                </a:cubicBezTo>
                <a:cubicBezTo>
                  <a:pt x="561885" y="1241851"/>
                  <a:pt x="248566" y="1159956"/>
                  <a:pt x="0" y="1200329"/>
                </a:cubicBezTo>
                <a:cubicBezTo>
                  <a:pt x="-2265" y="1113219"/>
                  <a:pt x="41021" y="917241"/>
                  <a:pt x="0" y="788216"/>
                </a:cubicBezTo>
                <a:cubicBezTo>
                  <a:pt x="-41021" y="659191"/>
                  <a:pt x="11948" y="566598"/>
                  <a:pt x="0" y="400110"/>
                </a:cubicBezTo>
                <a:cubicBezTo>
                  <a:pt x="-11948" y="233622"/>
                  <a:pt x="3599" y="85599"/>
                  <a:pt x="0" y="0"/>
                </a:cubicBezTo>
                <a:close/>
              </a:path>
            </a:pathLst>
          </a:custGeom>
          <a:noFill/>
          <a:ln w="28575">
            <a:solidFill>
              <a:srgbClr val="37441C"/>
            </a:solidFill>
            <a:extLst>
              <a:ext uri="{C807C97D-BFC1-408E-A445-0C87EB9F89A2}">
                <ask:lineSketchStyleProps xmlns:ask="http://schemas.microsoft.com/office/drawing/2018/sketchyshapes" sd="27321006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 ĐÚNG - SAI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4674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57600" y="396240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63D255-4FA0-4718-B195-B13498B51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03106-799D-4477-AC54-491655BDB5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3B9B2A-77BF-4CEA-BC3D-0A24BA8365B3}"/>
              </a:ext>
            </a:extLst>
          </p:cNvPr>
          <p:cNvSpPr txBox="1"/>
          <p:nvPr/>
        </p:nvSpPr>
        <p:spPr>
          <a:xfrm>
            <a:off x="3127057" y="177824"/>
            <a:ext cx="5407344" cy="646331"/>
          </a:xfrm>
          <a:custGeom>
            <a:avLst/>
            <a:gdLst>
              <a:gd name="connsiteX0" fmla="*/ 0 w 5407344"/>
              <a:gd name="connsiteY0" fmla="*/ 0 h 646331"/>
              <a:gd name="connsiteX1" fmla="*/ 378514 w 5407344"/>
              <a:gd name="connsiteY1" fmla="*/ 0 h 646331"/>
              <a:gd name="connsiteX2" fmla="*/ 811102 w 5407344"/>
              <a:gd name="connsiteY2" fmla="*/ 0 h 646331"/>
              <a:gd name="connsiteX3" fmla="*/ 1405909 w 5407344"/>
              <a:gd name="connsiteY3" fmla="*/ 0 h 646331"/>
              <a:gd name="connsiteX4" fmla="*/ 1892570 w 5407344"/>
              <a:gd name="connsiteY4" fmla="*/ 0 h 646331"/>
              <a:gd name="connsiteX5" fmla="*/ 2271084 w 5407344"/>
              <a:gd name="connsiteY5" fmla="*/ 0 h 646331"/>
              <a:gd name="connsiteX6" fmla="*/ 2811819 w 5407344"/>
              <a:gd name="connsiteY6" fmla="*/ 0 h 646331"/>
              <a:gd name="connsiteX7" fmla="*/ 3406627 w 5407344"/>
              <a:gd name="connsiteY7" fmla="*/ 0 h 646331"/>
              <a:gd name="connsiteX8" fmla="*/ 3893288 w 5407344"/>
              <a:gd name="connsiteY8" fmla="*/ 0 h 646331"/>
              <a:gd name="connsiteX9" fmla="*/ 4325875 w 5407344"/>
              <a:gd name="connsiteY9" fmla="*/ 0 h 646331"/>
              <a:gd name="connsiteX10" fmla="*/ 4920683 w 5407344"/>
              <a:gd name="connsiteY10" fmla="*/ 0 h 646331"/>
              <a:gd name="connsiteX11" fmla="*/ 5407344 w 5407344"/>
              <a:gd name="connsiteY11" fmla="*/ 0 h 646331"/>
              <a:gd name="connsiteX12" fmla="*/ 5407344 w 5407344"/>
              <a:gd name="connsiteY12" fmla="*/ 316702 h 646331"/>
              <a:gd name="connsiteX13" fmla="*/ 5407344 w 5407344"/>
              <a:gd name="connsiteY13" fmla="*/ 646331 h 646331"/>
              <a:gd name="connsiteX14" fmla="*/ 4758463 w 5407344"/>
              <a:gd name="connsiteY14" fmla="*/ 646331 h 646331"/>
              <a:gd name="connsiteX15" fmla="*/ 4325875 w 5407344"/>
              <a:gd name="connsiteY15" fmla="*/ 646331 h 646331"/>
              <a:gd name="connsiteX16" fmla="*/ 3947361 w 5407344"/>
              <a:gd name="connsiteY16" fmla="*/ 646331 h 646331"/>
              <a:gd name="connsiteX17" fmla="*/ 3406627 w 5407344"/>
              <a:gd name="connsiteY17" fmla="*/ 646331 h 646331"/>
              <a:gd name="connsiteX18" fmla="*/ 2974039 w 5407344"/>
              <a:gd name="connsiteY18" fmla="*/ 646331 h 646331"/>
              <a:gd name="connsiteX19" fmla="*/ 2595525 w 5407344"/>
              <a:gd name="connsiteY19" fmla="*/ 646331 h 646331"/>
              <a:gd name="connsiteX20" fmla="*/ 2162938 w 5407344"/>
              <a:gd name="connsiteY20" fmla="*/ 646331 h 646331"/>
              <a:gd name="connsiteX21" fmla="*/ 1784424 w 5407344"/>
              <a:gd name="connsiteY21" fmla="*/ 646331 h 646331"/>
              <a:gd name="connsiteX22" fmla="*/ 1351836 w 5407344"/>
              <a:gd name="connsiteY22" fmla="*/ 646331 h 646331"/>
              <a:gd name="connsiteX23" fmla="*/ 757028 w 5407344"/>
              <a:gd name="connsiteY23" fmla="*/ 646331 h 646331"/>
              <a:gd name="connsiteX24" fmla="*/ 0 w 5407344"/>
              <a:gd name="connsiteY24" fmla="*/ 646331 h 646331"/>
              <a:gd name="connsiteX25" fmla="*/ 0 w 5407344"/>
              <a:gd name="connsiteY25" fmla="*/ 342555 h 646331"/>
              <a:gd name="connsiteX26" fmla="*/ 0 w 5407344"/>
              <a:gd name="connsiteY2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07344" h="646331" fill="none" extrusionOk="0">
                <a:moveTo>
                  <a:pt x="0" y="0"/>
                </a:moveTo>
                <a:cubicBezTo>
                  <a:pt x="124324" y="-31522"/>
                  <a:pt x="212120" y="3804"/>
                  <a:pt x="378514" y="0"/>
                </a:cubicBezTo>
                <a:cubicBezTo>
                  <a:pt x="544908" y="-3804"/>
                  <a:pt x="613056" y="34295"/>
                  <a:pt x="811102" y="0"/>
                </a:cubicBezTo>
                <a:cubicBezTo>
                  <a:pt x="1009148" y="-34295"/>
                  <a:pt x="1140832" y="22080"/>
                  <a:pt x="1405909" y="0"/>
                </a:cubicBezTo>
                <a:cubicBezTo>
                  <a:pt x="1670986" y="-22080"/>
                  <a:pt x="1663254" y="21031"/>
                  <a:pt x="1892570" y="0"/>
                </a:cubicBezTo>
                <a:cubicBezTo>
                  <a:pt x="2121886" y="-21031"/>
                  <a:pt x="2141328" y="41722"/>
                  <a:pt x="2271084" y="0"/>
                </a:cubicBezTo>
                <a:cubicBezTo>
                  <a:pt x="2400840" y="-41722"/>
                  <a:pt x="2549804" y="5376"/>
                  <a:pt x="2811819" y="0"/>
                </a:cubicBezTo>
                <a:cubicBezTo>
                  <a:pt x="3073834" y="-5376"/>
                  <a:pt x="3121909" y="19675"/>
                  <a:pt x="3406627" y="0"/>
                </a:cubicBezTo>
                <a:cubicBezTo>
                  <a:pt x="3691345" y="-19675"/>
                  <a:pt x="3746896" y="39080"/>
                  <a:pt x="3893288" y="0"/>
                </a:cubicBezTo>
                <a:cubicBezTo>
                  <a:pt x="4039680" y="-39080"/>
                  <a:pt x="4185800" y="33244"/>
                  <a:pt x="4325875" y="0"/>
                </a:cubicBezTo>
                <a:cubicBezTo>
                  <a:pt x="4465950" y="-33244"/>
                  <a:pt x="4634099" y="25880"/>
                  <a:pt x="4920683" y="0"/>
                </a:cubicBezTo>
                <a:cubicBezTo>
                  <a:pt x="5207267" y="-25880"/>
                  <a:pt x="5229542" y="35789"/>
                  <a:pt x="5407344" y="0"/>
                </a:cubicBezTo>
                <a:cubicBezTo>
                  <a:pt x="5433028" y="134018"/>
                  <a:pt x="5392223" y="252718"/>
                  <a:pt x="5407344" y="316702"/>
                </a:cubicBezTo>
                <a:cubicBezTo>
                  <a:pt x="5422465" y="380686"/>
                  <a:pt x="5397989" y="508999"/>
                  <a:pt x="5407344" y="646331"/>
                </a:cubicBezTo>
                <a:cubicBezTo>
                  <a:pt x="5117297" y="693906"/>
                  <a:pt x="4961401" y="614409"/>
                  <a:pt x="4758463" y="646331"/>
                </a:cubicBezTo>
                <a:cubicBezTo>
                  <a:pt x="4555525" y="678253"/>
                  <a:pt x="4493886" y="638929"/>
                  <a:pt x="4325875" y="646331"/>
                </a:cubicBezTo>
                <a:cubicBezTo>
                  <a:pt x="4157864" y="653733"/>
                  <a:pt x="4059114" y="644094"/>
                  <a:pt x="3947361" y="646331"/>
                </a:cubicBezTo>
                <a:cubicBezTo>
                  <a:pt x="3835608" y="648568"/>
                  <a:pt x="3551118" y="613182"/>
                  <a:pt x="3406627" y="646331"/>
                </a:cubicBezTo>
                <a:cubicBezTo>
                  <a:pt x="3262136" y="679480"/>
                  <a:pt x="3130871" y="630872"/>
                  <a:pt x="2974039" y="646331"/>
                </a:cubicBezTo>
                <a:cubicBezTo>
                  <a:pt x="2817207" y="661790"/>
                  <a:pt x="2748341" y="636897"/>
                  <a:pt x="2595525" y="646331"/>
                </a:cubicBezTo>
                <a:cubicBezTo>
                  <a:pt x="2442709" y="655765"/>
                  <a:pt x="2368267" y="616392"/>
                  <a:pt x="2162938" y="646331"/>
                </a:cubicBezTo>
                <a:cubicBezTo>
                  <a:pt x="1957609" y="676270"/>
                  <a:pt x="1926946" y="612562"/>
                  <a:pt x="1784424" y="646331"/>
                </a:cubicBezTo>
                <a:cubicBezTo>
                  <a:pt x="1641902" y="680100"/>
                  <a:pt x="1556306" y="638524"/>
                  <a:pt x="1351836" y="646331"/>
                </a:cubicBezTo>
                <a:cubicBezTo>
                  <a:pt x="1147366" y="654138"/>
                  <a:pt x="992076" y="637022"/>
                  <a:pt x="757028" y="646331"/>
                </a:cubicBezTo>
                <a:cubicBezTo>
                  <a:pt x="521980" y="655640"/>
                  <a:pt x="326586" y="571128"/>
                  <a:pt x="0" y="646331"/>
                </a:cubicBezTo>
                <a:cubicBezTo>
                  <a:pt x="-2550" y="579529"/>
                  <a:pt x="33502" y="494057"/>
                  <a:pt x="0" y="342555"/>
                </a:cubicBezTo>
                <a:cubicBezTo>
                  <a:pt x="-33502" y="191053"/>
                  <a:pt x="28331" y="98629"/>
                  <a:pt x="0" y="0"/>
                </a:cubicBezTo>
                <a:close/>
              </a:path>
              <a:path w="5407344" h="646331" stroke="0" extrusionOk="0">
                <a:moveTo>
                  <a:pt x="0" y="0"/>
                </a:moveTo>
                <a:cubicBezTo>
                  <a:pt x="202054" y="-51719"/>
                  <a:pt x="315460" y="29580"/>
                  <a:pt x="432588" y="0"/>
                </a:cubicBezTo>
                <a:cubicBezTo>
                  <a:pt x="549716" y="-29580"/>
                  <a:pt x="745667" y="40764"/>
                  <a:pt x="865175" y="0"/>
                </a:cubicBezTo>
                <a:cubicBezTo>
                  <a:pt x="984683" y="-40764"/>
                  <a:pt x="1276764" y="45103"/>
                  <a:pt x="1459983" y="0"/>
                </a:cubicBezTo>
                <a:cubicBezTo>
                  <a:pt x="1643202" y="-45103"/>
                  <a:pt x="1740477" y="51473"/>
                  <a:pt x="2000717" y="0"/>
                </a:cubicBezTo>
                <a:cubicBezTo>
                  <a:pt x="2260957" y="-51473"/>
                  <a:pt x="2325985" y="49297"/>
                  <a:pt x="2433305" y="0"/>
                </a:cubicBezTo>
                <a:cubicBezTo>
                  <a:pt x="2540625" y="-49297"/>
                  <a:pt x="2847342" y="49855"/>
                  <a:pt x="3082186" y="0"/>
                </a:cubicBezTo>
                <a:cubicBezTo>
                  <a:pt x="3317030" y="-49855"/>
                  <a:pt x="3427426" y="31205"/>
                  <a:pt x="3514774" y="0"/>
                </a:cubicBezTo>
                <a:cubicBezTo>
                  <a:pt x="3602122" y="-31205"/>
                  <a:pt x="3817177" y="11980"/>
                  <a:pt x="4109581" y="0"/>
                </a:cubicBezTo>
                <a:cubicBezTo>
                  <a:pt x="4401985" y="-11980"/>
                  <a:pt x="4526044" y="53344"/>
                  <a:pt x="4758463" y="0"/>
                </a:cubicBezTo>
                <a:cubicBezTo>
                  <a:pt x="4990882" y="-53344"/>
                  <a:pt x="5226999" y="68645"/>
                  <a:pt x="5407344" y="0"/>
                </a:cubicBezTo>
                <a:cubicBezTo>
                  <a:pt x="5444203" y="147548"/>
                  <a:pt x="5386258" y="160757"/>
                  <a:pt x="5407344" y="310239"/>
                </a:cubicBezTo>
                <a:cubicBezTo>
                  <a:pt x="5428430" y="459721"/>
                  <a:pt x="5394341" y="573180"/>
                  <a:pt x="5407344" y="646331"/>
                </a:cubicBezTo>
                <a:cubicBezTo>
                  <a:pt x="5133021" y="650569"/>
                  <a:pt x="4962162" y="614398"/>
                  <a:pt x="4812536" y="646331"/>
                </a:cubicBezTo>
                <a:cubicBezTo>
                  <a:pt x="4662910" y="678264"/>
                  <a:pt x="4456894" y="610496"/>
                  <a:pt x="4217728" y="646331"/>
                </a:cubicBezTo>
                <a:cubicBezTo>
                  <a:pt x="3978562" y="682166"/>
                  <a:pt x="3812010" y="598736"/>
                  <a:pt x="3568847" y="646331"/>
                </a:cubicBezTo>
                <a:cubicBezTo>
                  <a:pt x="3325684" y="693926"/>
                  <a:pt x="3243454" y="586274"/>
                  <a:pt x="3028113" y="646331"/>
                </a:cubicBezTo>
                <a:cubicBezTo>
                  <a:pt x="2812772" y="706388"/>
                  <a:pt x="2696163" y="623092"/>
                  <a:pt x="2379231" y="646331"/>
                </a:cubicBezTo>
                <a:cubicBezTo>
                  <a:pt x="2062299" y="669570"/>
                  <a:pt x="2073432" y="619977"/>
                  <a:pt x="1946644" y="646331"/>
                </a:cubicBezTo>
                <a:cubicBezTo>
                  <a:pt x="1819856" y="672685"/>
                  <a:pt x="1691750" y="634331"/>
                  <a:pt x="1459983" y="646331"/>
                </a:cubicBezTo>
                <a:cubicBezTo>
                  <a:pt x="1228216" y="658331"/>
                  <a:pt x="1211256" y="623607"/>
                  <a:pt x="1027395" y="646331"/>
                </a:cubicBezTo>
                <a:cubicBezTo>
                  <a:pt x="843534" y="669055"/>
                  <a:pt x="393703" y="529599"/>
                  <a:pt x="0" y="646331"/>
                </a:cubicBezTo>
                <a:cubicBezTo>
                  <a:pt x="-9952" y="503941"/>
                  <a:pt x="27261" y="407135"/>
                  <a:pt x="0" y="329629"/>
                </a:cubicBezTo>
                <a:cubicBezTo>
                  <a:pt x="-27261" y="252123"/>
                  <a:pt x="37507" y="130133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-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S?</a:t>
            </a:r>
          </a:p>
        </p:txBody>
      </p:sp>
      <p:pic>
        <p:nvPicPr>
          <p:cNvPr id="13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454E0CE9-A044-4285-9AD1-92D9CCCA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0CD6E76-083E-44CB-9EFB-FE190E51869E}"/>
              </a:ext>
            </a:extLst>
          </p:cNvPr>
          <p:cNvSpPr/>
          <p:nvPr/>
        </p:nvSpPr>
        <p:spPr>
          <a:xfrm>
            <a:off x="486868" y="1993979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929D0-7718-46F0-A402-2DE8A806D658}"/>
              </a:ext>
            </a:extLst>
          </p:cNvPr>
          <p:cNvSpPr/>
          <p:nvPr/>
        </p:nvSpPr>
        <p:spPr>
          <a:xfrm>
            <a:off x="486867" y="2005441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544BAA-2CF6-492B-A54E-4C1CAA6D7BFE}"/>
              </a:ext>
            </a:extLst>
          </p:cNvPr>
          <p:cNvSpPr/>
          <p:nvPr/>
        </p:nvSpPr>
        <p:spPr>
          <a:xfrm>
            <a:off x="485127" y="201875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04C2EF-5504-4826-A6F7-E9CB0F682A1E}"/>
              </a:ext>
            </a:extLst>
          </p:cNvPr>
          <p:cNvSpPr/>
          <p:nvPr/>
        </p:nvSpPr>
        <p:spPr>
          <a:xfrm>
            <a:off x="491282" y="200507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3E8F34-22A3-4BBD-AC02-5754142F68E5}"/>
              </a:ext>
            </a:extLst>
          </p:cNvPr>
          <p:cNvSpPr/>
          <p:nvPr/>
        </p:nvSpPr>
        <p:spPr>
          <a:xfrm>
            <a:off x="492117" y="201838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327B5D-E2CA-43B0-8897-E43E516432BD}"/>
              </a:ext>
            </a:extLst>
          </p:cNvPr>
          <p:cNvSpPr/>
          <p:nvPr/>
        </p:nvSpPr>
        <p:spPr>
          <a:xfrm>
            <a:off x="491699" y="200051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FEC0C68-1E68-49F2-BE93-50D1D1AF9E1C}"/>
              </a:ext>
            </a:extLst>
          </p:cNvPr>
          <p:cNvSpPr/>
          <p:nvPr/>
        </p:nvSpPr>
        <p:spPr>
          <a:xfrm>
            <a:off x="491281" y="200100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4BC740F-525B-4C20-9891-CFAD95EDAD6D}"/>
              </a:ext>
            </a:extLst>
          </p:cNvPr>
          <p:cNvSpPr/>
          <p:nvPr/>
        </p:nvSpPr>
        <p:spPr>
          <a:xfrm>
            <a:off x="471723" y="201203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1A7D33-0465-4FC0-9390-8C907619097D}"/>
              </a:ext>
            </a:extLst>
          </p:cNvPr>
          <p:cNvSpPr/>
          <p:nvPr/>
        </p:nvSpPr>
        <p:spPr>
          <a:xfrm>
            <a:off x="464733" y="201167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4129E2-41FB-48EE-AA41-F8714ABDDDAA}"/>
              </a:ext>
            </a:extLst>
          </p:cNvPr>
          <p:cNvSpPr/>
          <p:nvPr/>
        </p:nvSpPr>
        <p:spPr>
          <a:xfrm>
            <a:off x="478425" y="202905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BF59273-6EC9-4CD9-82C4-3B5C559CA64E}"/>
              </a:ext>
            </a:extLst>
          </p:cNvPr>
          <p:cNvSpPr/>
          <p:nvPr/>
        </p:nvSpPr>
        <p:spPr>
          <a:xfrm>
            <a:off x="478137" y="2000026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Round Diagonal Corner Rectangle 3">
            <a:extLst>
              <a:ext uri="{FF2B5EF4-FFF2-40B4-BE49-F238E27FC236}">
                <a16:creationId xmlns:a16="http://schemas.microsoft.com/office/drawing/2014/main" id="{CD453A46-45F5-4177-9F9A-7C37A3A7AA96}"/>
              </a:ext>
            </a:extLst>
          </p:cNvPr>
          <p:cNvSpPr/>
          <p:nvPr/>
        </p:nvSpPr>
        <p:spPr>
          <a:xfrm>
            <a:off x="6172200" y="510540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Sai </a:t>
            </a:r>
          </a:p>
        </p:txBody>
      </p:sp>
      <p:sp>
        <p:nvSpPr>
          <p:cNvPr id="31" name="Round Diagonal Corner Rectangle 3">
            <a:extLst>
              <a:ext uri="{FF2B5EF4-FFF2-40B4-BE49-F238E27FC236}">
                <a16:creationId xmlns:a16="http://schemas.microsoft.com/office/drawing/2014/main" id="{55656CEA-4072-4E86-BFFE-A685D2B1ECE6}"/>
              </a:ext>
            </a:extLst>
          </p:cNvPr>
          <p:cNvSpPr/>
          <p:nvPr/>
        </p:nvSpPr>
        <p:spPr>
          <a:xfrm>
            <a:off x="3657600" y="396240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33772 w 2362200"/>
              <a:gd name="connsiteY2" fmla="*/ 0 h 897566"/>
              <a:gd name="connsiteX3" fmla="*/ 174267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25830 w 2362200"/>
              <a:gd name="connsiteY9" fmla="*/ 897566 h 897566"/>
              <a:gd name="connsiteX10" fmla="*/ 1239058 w 2362200"/>
              <a:gd name="connsiteY10" fmla="*/ 897566 h 897566"/>
              <a:gd name="connsiteX11" fmla="*/ 685907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46021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noFill/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Round Diagonal Corner Rectangle 1">
            <a:extLst>
              <a:ext uri="{FF2B5EF4-FFF2-40B4-BE49-F238E27FC236}">
                <a16:creationId xmlns:a16="http://schemas.microsoft.com/office/drawing/2014/main" id="{485EA0AA-C4B5-464C-B9D5-A660639F343F}"/>
              </a:ext>
            </a:extLst>
          </p:cNvPr>
          <p:cNvSpPr/>
          <p:nvPr/>
        </p:nvSpPr>
        <p:spPr>
          <a:xfrm>
            <a:off x="3657600" y="1149273"/>
            <a:ext cx="4464496" cy="2301850"/>
          </a:xfrm>
          <a:custGeom>
            <a:avLst/>
            <a:gdLst>
              <a:gd name="connsiteX0" fmla="*/ 383649 w 4464496"/>
              <a:gd name="connsiteY0" fmla="*/ 0 h 2301850"/>
              <a:gd name="connsiteX1" fmla="*/ 1007436 w 4464496"/>
              <a:gd name="connsiteY1" fmla="*/ 0 h 2301850"/>
              <a:gd name="connsiteX2" fmla="*/ 1549605 w 4464496"/>
              <a:gd name="connsiteY2" fmla="*/ 0 h 2301850"/>
              <a:gd name="connsiteX3" fmla="*/ 2010158 w 4464496"/>
              <a:gd name="connsiteY3" fmla="*/ 0 h 2301850"/>
              <a:gd name="connsiteX4" fmla="*/ 2593136 w 4464496"/>
              <a:gd name="connsiteY4" fmla="*/ 0 h 2301850"/>
              <a:gd name="connsiteX5" fmla="*/ 3094497 w 4464496"/>
              <a:gd name="connsiteY5" fmla="*/ 0 h 2301850"/>
              <a:gd name="connsiteX6" fmla="*/ 3636667 w 4464496"/>
              <a:gd name="connsiteY6" fmla="*/ 0 h 2301850"/>
              <a:gd name="connsiteX7" fmla="*/ 4464496 w 4464496"/>
              <a:gd name="connsiteY7" fmla="*/ 0 h 2301850"/>
              <a:gd name="connsiteX8" fmla="*/ 4464496 w 4464496"/>
              <a:gd name="connsiteY8" fmla="*/ 0 h 2301850"/>
              <a:gd name="connsiteX9" fmla="*/ 4464496 w 4464496"/>
              <a:gd name="connsiteY9" fmla="*/ 498732 h 2301850"/>
              <a:gd name="connsiteX10" fmla="*/ 4464496 w 4464496"/>
              <a:gd name="connsiteY10" fmla="*/ 939918 h 2301850"/>
              <a:gd name="connsiteX11" fmla="*/ 4464496 w 4464496"/>
              <a:gd name="connsiteY11" fmla="*/ 1457833 h 2301850"/>
              <a:gd name="connsiteX12" fmla="*/ 4464496 w 4464496"/>
              <a:gd name="connsiteY12" fmla="*/ 1918201 h 2301850"/>
              <a:gd name="connsiteX13" fmla="*/ 4080847 w 4464496"/>
              <a:gd name="connsiteY13" fmla="*/ 2301850 h 2301850"/>
              <a:gd name="connsiteX14" fmla="*/ 3416252 w 4464496"/>
              <a:gd name="connsiteY14" fmla="*/ 2301850 h 2301850"/>
              <a:gd name="connsiteX15" fmla="*/ 2833274 w 4464496"/>
              <a:gd name="connsiteY15" fmla="*/ 2301850 h 2301850"/>
              <a:gd name="connsiteX16" fmla="*/ 2250296 w 4464496"/>
              <a:gd name="connsiteY16" fmla="*/ 2301850 h 2301850"/>
              <a:gd name="connsiteX17" fmla="*/ 1708126 w 4464496"/>
              <a:gd name="connsiteY17" fmla="*/ 2301850 h 2301850"/>
              <a:gd name="connsiteX18" fmla="*/ 1043531 w 4464496"/>
              <a:gd name="connsiteY18" fmla="*/ 2301850 h 2301850"/>
              <a:gd name="connsiteX19" fmla="*/ 0 w 4464496"/>
              <a:gd name="connsiteY19" fmla="*/ 2301850 h 2301850"/>
              <a:gd name="connsiteX20" fmla="*/ 0 w 4464496"/>
              <a:gd name="connsiteY20" fmla="*/ 2301850 h 2301850"/>
              <a:gd name="connsiteX21" fmla="*/ 0 w 4464496"/>
              <a:gd name="connsiteY21" fmla="*/ 1783936 h 2301850"/>
              <a:gd name="connsiteX22" fmla="*/ 0 w 4464496"/>
              <a:gd name="connsiteY22" fmla="*/ 1304385 h 2301850"/>
              <a:gd name="connsiteX23" fmla="*/ 0 w 4464496"/>
              <a:gd name="connsiteY23" fmla="*/ 863199 h 2301850"/>
              <a:gd name="connsiteX24" fmla="*/ 0 w 4464496"/>
              <a:gd name="connsiteY24" fmla="*/ 383649 h 2301850"/>
              <a:gd name="connsiteX25" fmla="*/ 383649 w 4464496"/>
              <a:gd name="connsiteY25" fmla="*/ 0 h 230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64496" h="2301850" fill="none" extrusionOk="0">
                <a:moveTo>
                  <a:pt x="383649" y="0"/>
                </a:moveTo>
                <a:cubicBezTo>
                  <a:pt x="605762" y="-35270"/>
                  <a:pt x="873684" y="60335"/>
                  <a:pt x="1007436" y="0"/>
                </a:cubicBezTo>
                <a:cubicBezTo>
                  <a:pt x="1141188" y="-60335"/>
                  <a:pt x="1337693" y="55480"/>
                  <a:pt x="1549605" y="0"/>
                </a:cubicBezTo>
                <a:cubicBezTo>
                  <a:pt x="1761517" y="-55480"/>
                  <a:pt x="1820553" y="46406"/>
                  <a:pt x="2010158" y="0"/>
                </a:cubicBezTo>
                <a:cubicBezTo>
                  <a:pt x="2199763" y="-46406"/>
                  <a:pt x="2348395" y="22716"/>
                  <a:pt x="2593136" y="0"/>
                </a:cubicBezTo>
                <a:cubicBezTo>
                  <a:pt x="2837877" y="-22716"/>
                  <a:pt x="2991384" y="48285"/>
                  <a:pt x="3094497" y="0"/>
                </a:cubicBezTo>
                <a:cubicBezTo>
                  <a:pt x="3197610" y="-48285"/>
                  <a:pt x="3508166" y="18008"/>
                  <a:pt x="3636667" y="0"/>
                </a:cubicBezTo>
                <a:cubicBezTo>
                  <a:pt x="3765168" y="-18008"/>
                  <a:pt x="4137955" y="14505"/>
                  <a:pt x="4464496" y="0"/>
                </a:cubicBezTo>
                <a:lnTo>
                  <a:pt x="4464496" y="0"/>
                </a:lnTo>
                <a:cubicBezTo>
                  <a:pt x="4467539" y="198444"/>
                  <a:pt x="4437156" y="338487"/>
                  <a:pt x="4464496" y="498732"/>
                </a:cubicBezTo>
                <a:cubicBezTo>
                  <a:pt x="4491836" y="658977"/>
                  <a:pt x="4416283" y="788947"/>
                  <a:pt x="4464496" y="939918"/>
                </a:cubicBezTo>
                <a:cubicBezTo>
                  <a:pt x="4512709" y="1090889"/>
                  <a:pt x="4445747" y="1298794"/>
                  <a:pt x="4464496" y="1457833"/>
                </a:cubicBezTo>
                <a:cubicBezTo>
                  <a:pt x="4483245" y="1616872"/>
                  <a:pt x="4411262" y="1744853"/>
                  <a:pt x="4464496" y="1918201"/>
                </a:cubicBezTo>
                <a:cubicBezTo>
                  <a:pt x="4426713" y="2110388"/>
                  <a:pt x="4347983" y="2279119"/>
                  <a:pt x="4080847" y="2301850"/>
                </a:cubicBezTo>
                <a:cubicBezTo>
                  <a:pt x="3848222" y="2331579"/>
                  <a:pt x="3590762" y="2264664"/>
                  <a:pt x="3416252" y="2301850"/>
                </a:cubicBezTo>
                <a:cubicBezTo>
                  <a:pt x="3241742" y="2339036"/>
                  <a:pt x="3022539" y="2286653"/>
                  <a:pt x="2833274" y="2301850"/>
                </a:cubicBezTo>
                <a:cubicBezTo>
                  <a:pt x="2644009" y="2317047"/>
                  <a:pt x="2373149" y="2234932"/>
                  <a:pt x="2250296" y="2301850"/>
                </a:cubicBezTo>
                <a:cubicBezTo>
                  <a:pt x="2127443" y="2368768"/>
                  <a:pt x="1934751" y="2270568"/>
                  <a:pt x="1708126" y="2301850"/>
                </a:cubicBezTo>
                <a:cubicBezTo>
                  <a:pt x="1481501" y="2333132"/>
                  <a:pt x="1333658" y="2271775"/>
                  <a:pt x="1043531" y="2301850"/>
                </a:cubicBezTo>
                <a:cubicBezTo>
                  <a:pt x="753404" y="2331925"/>
                  <a:pt x="238258" y="2276383"/>
                  <a:pt x="0" y="2301850"/>
                </a:cubicBezTo>
                <a:lnTo>
                  <a:pt x="0" y="2301850"/>
                </a:lnTo>
                <a:cubicBezTo>
                  <a:pt x="-30823" y="2173425"/>
                  <a:pt x="22582" y="2039986"/>
                  <a:pt x="0" y="1783936"/>
                </a:cubicBezTo>
                <a:cubicBezTo>
                  <a:pt x="-22582" y="1527886"/>
                  <a:pt x="11581" y="1437452"/>
                  <a:pt x="0" y="1304385"/>
                </a:cubicBezTo>
                <a:cubicBezTo>
                  <a:pt x="-11581" y="1171318"/>
                  <a:pt x="935" y="1025828"/>
                  <a:pt x="0" y="863199"/>
                </a:cubicBezTo>
                <a:cubicBezTo>
                  <a:pt x="-935" y="700570"/>
                  <a:pt x="10" y="546903"/>
                  <a:pt x="0" y="383649"/>
                </a:cubicBezTo>
                <a:cubicBezTo>
                  <a:pt x="25631" y="134528"/>
                  <a:pt x="140099" y="-24427"/>
                  <a:pt x="383649" y="0"/>
                </a:cubicBezTo>
                <a:close/>
              </a:path>
              <a:path w="4464496" h="2301850" stroke="0" extrusionOk="0">
                <a:moveTo>
                  <a:pt x="383649" y="0"/>
                </a:moveTo>
                <a:cubicBezTo>
                  <a:pt x="641053" y="-55228"/>
                  <a:pt x="864176" y="32264"/>
                  <a:pt x="1048244" y="0"/>
                </a:cubicBezTo>
                <a:cubicBezTo>
                  <a:pt x="1232313" y="-32264"/>
                  <a:pt x="1376836" y="21323"/>
                  <a:pt x="1549605" y="0"/>
                </a:cubicBezTo>
                <a:cubicBezTo>
                  <a:pt x="1722374" y="-21323"/>
                  <a:pt x="1794721" y="3453"/>
                  <a:pt x="2010158" y="0"/>
                </a:cubicBezTo>
                <a:cubicBezTo>
                  <a:pt x="2225595" y="-3453"/>
                  <a:pt x="2377702" y="30000"/>
                  <a:pt x="2552328" y="0"/>
                </a:cubicBezTo>
                <a:cubicBezTo>
                  <a:pt x="2726954" y="-30000"/>
                  <a:pt x="2931041" y="49136"/>
                  <a:pt x="3135306" y="0"/>
                </a:cubicBezTo>
                <a:cubicBezTo>
                  <a:pt x="3339571" y="-49136"/>
                  <a:pt x="3459715" y="11814"/>
                  <a:pt x="3677476" y="0"/>
                </a:cubicBezTo>
                <a:cubicBezTo>
                  <a:pt x="3895237" y="-11814"/>
                  <a:pt x="4142305" y="4009"/>
                  <a:pt x="4464496" y="0"/>
                </a:cubicBezTo>
                <a:lnTo>
                  <a:pt x="4464496" y="0"/>
                </a:lnTo>
                <a:cubicBezTo>
                  <a:pt x="4493024" y="124799"/>
                  <a:pt x="4433912" y="315728"/>
                  <a:pt x="4464496" y="441186"/>
                </a:cubicBezTo>
                <a:cubicBezTo>
                  <a:pt x="4495080" y="566644"/>
                  <a:pt x="4443880" y="724097"/>
                  <a:pt x="4464496" y="863190"/>
                </a:cubicBezTo>
                <a:cubicBezTo>
                  <a:pt x="4485112" y="1002283"/>
                  <a:pt x="4425972" y="1096355"/>
                  <a:pt x="4464496" y="1285195"/>
                </a:cubicBezTo>
                <a:cubicBezTo>
                  <a:pt x="4503020" y="1474035"/>
                  <a:pt x="4425342" y="1748722"/>
                  <a:pt x="4464496" y="1918201"/>
                </a:cubicBezTo>
                <a:cubicBezTo>
                  <a:pt x="4493317" y="2153814"/>
                  <a:pt x="4309515" y="2302140"/>
                  <a:pt x="4080847" y="2301850"/>
                </a:cubicBezTo>
                <a:cubicBezTo>
                  <a:pt x="3850162" y="2371802"/>
                  <a:pt x="3628097" y="2228362"/>
                  <a:pt x="3416252" y="2301850"/>
                </a:cubicBezTo>
                <a:cubicBezTo>
                  <a:pt x="3204407" y="2375338"/>
                  <a:pt x="3042494" y="2252821"/>
                  <a:pt x="2751657" y="2301850"/>
                </a:cubicBezTo>
                <a:cubicBezTo>
                  <a:pt x="2460820" y="2350879"/>
                  <a:pt x="2518964" y="2258963"/>
                  <a:pt x="2291104" y="2301850"/>
                </a:cubicBezTo>
                <a:cubicBezTo>
                  <a:pt x="2063244" y="2344737"/>
                  <a:pt x="1904796" y="2240247"/>
                  <a:pt x="1667317" y="2301850"/>
                </a:cubicBezTo>
                <a:cubicBezTo>
                  <a:pt x="1429838" y="2363453"/>
                  <a:pt x="1317831" y="2283685"/>
                  <a:pt x="1084339" y="2301850"/>
                </a:cubicBezTo>
                <a:cubicBezTo>
                  <a:pt x="850847" y="2320015"/>
                  <a:pt x="256608" y="2186612"/>
                  <a:pt x="0" y="2301850"/>
                </a:cubicBezTo>
                <a:lnTo>
                  <a:pt x="0" y="2301850"/>
                </a:lnTo>
                <a:cubicBezTo>
                  <a:pt x="-6026" y="2149357"/>
                  <a:pt x="40759" y="2020444"/>
                  <a:pt x="0" y="1803118"/>
                </a:cubicBezTo>
                <a:cubicBezTo>
                  <a:pt x="-40759" y="1585792"/>
                  <a:pt x="41702" y="1553077"/>
                  <a:pt x="0" y="1361932"/>
                </a:cubicBezTo>
                <a:cubicBezTo>
                  <a:pt x="-41702" y="1170787"/>
                  <a:pt x="48281" y="994928"/>
                  <a:pt x="0" y="863199"/>
                </a:cubicBezTo>
                <a:cubicBezTo>
                  <a:pt x="-48281" y="731470"/>
                  <a:pt x="15556" y="510364"/>
                  <a:pt x="0" y="383649"/>
                </a:cubicBezTo>
                <a:cubicBezTo>
                  <a:pt x="-5953" y="177657"/>
                  <a:pt x="152753" y="13070"/>
                  <a:pt x="383649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523298151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</a:t>
            </a:r>
          </a:p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kg = 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4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39949" y="3485535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63D255-4FA0-4718-B195-B13498B51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03106-799D-4477-AC54-491655BDB5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3B9B2A-77BF-4CEA-BC3D-0A24BA8365B3}"/>
              </a:ext>
            </a:extLst>
          </p:cNvPr>
          <p:cNvSpPr txBox="1"/>
          <p:nvPr/>
        </p:nvSpPr>
        <p:spPr>
          <a:xfrm>
            <a:off x="3127057" y="177824"/>
            <a:ext cx="5407344" cy="646331"/>
          </a:xfrm>
          <a:custGeom>
            <a:avLst/>
            <a:gdLst>
              <a:gd name="connsiteX0" fmla="*/ 0 w 5407344"/>
              <a:gd name="connsiteY0" fmla="*/ 0 h 646331"/>
              <a:gd name="connsiteX1" fmla="*/ 378514 w 5407344"/>
              <a:gd name="connsiteY1" fmla="*/ 0 h 646331"/>
              <a:gd name="connsiteX2" fmla="*/ 811102 w 5407344"/>
              <a:gd name="connsiteY2" fmla="*/ 0 h 646331"/>
              <a:gd name="connsiteX3" fmla="*/ 1405909 w 5407344"/>
              <a:gd name="connsiteY3" fmla="*/ 0 h 646331"/>
              <a:gd name="connsiteX4" fmla="*/ 1892570 w 5407344"/>
              <a:gd name="connsiteY4" fmla="*/ 0 h 646331"/>
              <a:gd name="connsiteX5" fmla="*/ 2271084 w 5407344"/>
              <a:gd name="connsiteY5" fmla="*/ 0 h 646331"/>
              <a:gd name="connsiteX6" fmla="*/ 2811819 w 5407344"/>
              <a:gd name="connsiteY6" fmla="*/ 0 h 646331"/>
              <a:gd name="connsiteX7" fmla="*/ 3406627 w 5407344"/>
              <a:gd name="connsiteY7" fmla="*/ 0 h 646331"/>
              <a:gd name="connsiteX8" fmla="*/ 3893288 w 5407344"/>
              <a:gd name="connsiteY8" fmla="*/ 0 h 646331"/>
              <a:gd name="connsiteX9" fmla="*/ 4325875 w 5407344"/>
              <a:gd name="connsiteY9" fmla="*/ 0 h 646331"/>
              <a:gd name="connsiteX10" fmla="*/ 4920683 w 5407344"/>
              <a:gd name="connsiteY10" fmla="*/ 0 h 646331"/>
              <a:gd name="connsiteX11" fmla="*/ 5407344 w 5407344"/>
              <a:gd name="connsiteY11" fmla="*/ 0 h 646331"/>
              <a:gd name="connsiteX12" fmla="*/ 5407344 w 5407344"/>
              <a:gd name="connsiteY12" fmla="*/ 316702 h 646331"/>
              <a:gd name="connsiteX13" fmla="*/ 5407344 w 5407344"/>
              <a:gd name="connsiteY13" fmla="*/ 646331 h 646331"/>
              <a:gd name="connsiteX14" fmla="*/ 4758463 w 5407344"/>
              <a:gd name="connsiteY14" fmla="*/ 646331 h 646331"/>
              <a:gd name="connsiteX15" fmla="*/ 4325875 w 5407344"/>
              <a:gd name="connsiteY15" fmla="*/ 646331 h 646331"/>
              <a:gd name="connsiteX16" fmla="*/ 3947361 w 5407344"/>
              <a:gd name="connsiteY16" fmla="*/ 646331 h 646331"/>
              <a:gd name="connsiteX17" fmla="*/ 3406627 w 5407344"/>
              <a:gd name="connsiteY17" fmla="*/ 646331 h 646331"/>
              <a:gd name="connsiteX18" fmla="*/ 2974039 w 5407344"/>
              <a:gd name="connsiteY18" fmla="*/ 646331 h 646331"/>
              <a:gd name="connsiteX19" fmla="*/ 2595525 w 5407344"/>
              <a:gd name="connsiteY19" fmla="*/ 646331 h 646331"/>
              <a:gd name="connsiteX20" fmla="*/ 2162938 w 5407344"/>
              <a:gd name="connsiteY20" fmla="*/ 646331 h 646331"/>
              <a:gd name="connsiteX21" fmla="*/ 1784424 w 5407344"/>
              <a:gd name="connsiteY21" fmla="*/ 646331 h 646331"/>
              <a:gd name="connsiteX22" fmla="*/ 1351836 w 5407344"/>
              <a:gd name="connsiteY22" fmla="*/ 646331 h 646331"/>
              <a:gd name="connsiteX23" fmla="*/ 757028 w 5407344"/>
              <a:gd name="connsiteY23" fmla="*/ 646331 h 646331"/>
              <a:gd name="connsiteX24" fmla="*/ 0 w 5407344"/>
              <a:gd name="connsiteY24" fmla="*/ 646331 h 646331"/>
              <a:gd name="connsiteX25" fmla="*/ 0 w 5407344"/>
              <a:gd name="connsiteY25" fmla="*/ 342555 h 646331"/>
              <a:gd name="connsiteX26" fmla="*/ 0 w 5407344"/>
              <a:gd name="connsiteY2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07344" h="646331" fill="none" extrusionOk="0">
                <a:moveTo>
                  <a:pt x="0" y="0"/>
                </a:moveTo>
                <a:cubicBezTo>
                  <a:pt x="124324" y="-31522"/>
                  <a:pt x="212120" y="3804"/>
                  <a:pt x="378514" y="0"/>
                </a:cubicBezTo>
                <a:cubicBezTo>
                  <a:pt x="544908" y="-3804"/>
                  <a:pt x="613056" y="34295"/>
                  <a:pt x="811102" y="0"/>
                </a:cubicBezTo>
                <a:cubicBezTo>
                  <a:pt x="1009148" y="-34295"/>
                  <a:pt x="1140832" y="22080"/>
                  <a:pt x="1405909" y="0"/>
                </a:cubicBezTo>
                <a:cubicBezTo>
                  <a:pt x="1670986" y="-22080"/>
                  <a:pt x="1663254" y="21031"/>
                  <a:pt x="1892570" y="0"/>
                </a:cubicBezTo>
                <a:cubicBezTo>
                  <a:pt x="2121886" y="-21031"/>
                  <a:pt x="2141328" y="41722"/>
                  <a:pt x="2271084" y="0"/>
                </a:cubicBezTo>
                <a:cubicBezTo>
                  <a:pt x="2400840" y="-41722"/>
                  <a:pt x="2549804" y="5376"/>
                  <a:pt x="2811819" y="0"/>
                </a:cubicBezTo>
                <a:cubicBezTo>
                  <a:pt x="3073834" y="-5376"/>
                  <a:pt x="3121909" y="19675"/>
                  <a:pt x="3406627" y="0"/>
                </a:cubicBezTo>
                <a:cubicBezTo>
                  <a:pt x="3691345" y="-19675"/>
                  <a:pt x="3746896" y="39080"/>
                  <a:pt x="3893288" y="0"/>
                </a:cubicBezTo>
                <a:cubicBezTo>
                  <a:pt x="4039680" y="-39080"/>
                  <a:pt x="4185800" y="33244"/>
                  <a:pt x="4325875" y="0"/>
                </a:cubicBezTo>
                <a:cubicBezTo>
                  <a:pt x="4465950" y="-33244"/>
                  <a:pt x="4634099" y="25880"/>
                  <a:pt x="4920683" y="0"/>
                </a:cubicBezTo>
                <a:cubicBezTo>
                  <a:pt x="5207267" y="-25880"/>
                  <a:pt x="5229542" y="35789"/>
                  <a:pt x="5407344" y="0"/>
                </a:cubicBezTo>
                <a:cubicBezTo>
                  <a:pt x="5433028" y="134018"/>
                  <a:pt x="5392223" y="252718"/>
                  <a:pt x="5407344" y="316702"/>
                </a:cubicBezTo>
                <a:cubicBezTo>
                  <a:pt x="5422465" y="380686"/>
                  <a:pt x="5397989" y="508999"/>
                  <a:pt x="5407344" y="646331"/>
                </a:cubicBezTo>
                <a:cubicBezTo>
                  <a:pt x="5117297" y="693906"/>
                  <a:pt x="4961401" y="614409"/>
                  <a:pt x="4758463" y="646331"/>
                </a:cubicBezTo>
                <a:cubicBezTo>
                  <a:pt x="4555525" y="678253"/>
                  <a:pt x="4493886" y="638929"/>
                  <a:pt x="4325875" y="646331"/>
                </a:cubicBezTo>
                <a:cubicBezTo>
                  <a:pt x="4157864" y="653733"/>
                  <a:pt x="4059114" y="644094"/>
                  <a:pt x="3947361" y="646331"/>
                </a:cubicBezTo>
                <a:cubicBezTo>
                  <a:pt x="3835608" y="648568"/>
                  <a:pt x="3551118" y="613182"/>
                  <a:pt x="3406627" y="646331"/>
                </a:cubicBezTo>
                <a:cubicBezTo>
                  <a:pt x="3262136" y="679480"/>
                  <a:pt x="3130871" y="630872"/>
                  <a:pt x="2974039" y="646331"/>
                </a:cubicBezTo>
                <a:cubicBezTo>
                  <a:pt x="2817207" y="661790"/>
                  <a:pt x="2748341" y="636897"/>
                  <a:pt x="2595525" y="646331"/>
                </a:cubicBezTo>
                <a:cubicBezTo>
                  <a:pt x="2442709" y="655765"/>
                  <a:pt x="2368267" y="616392"/>
                  <a:pt x="2162938" y="646331"/>
                </a:cubicBezTo>
                <a:cubicBezTo>
                  <a:pt x="1957609" y="676270"/>
                  <a:pt x="1926946" y="612562"/>
                  <a:pt x="1784424" y="646331"/>
                </a:cubicBezTo>
                <a:cubicBezTo>
                  <a:pt x="1641902" y="680100"/>
                  <a:pt x="1556306" y="638524"/>
                  <a:pt x="1351836" y="646331"/>
                </a:cubicBezTo>
                <a:cubicBezTo>
                  <a:pt x="1147366" y="654138"/>
                  <a:pt x="992076" y="637022"/>
                  <a:pt x="757028" y="646331"/>
                </a:cubicBezTo>
                <a:cubicBezTo>
                  <a:pt x="521980" y="655640"/>
                  <a:pt x="326586" y="571128"/>
                  <a:pt x="0" y="646331"/>
                </a:cubicBezTo>
                <a:cubicBezTo>
                  <a:pt x="-2550" y="579529"/>
                  <a:pt x="33502" y="494057"/>
                  <a:pt x="0" y="342555"/>
                </a:cubicBezTo>
                <a:cubicBezTo>
                  <a:pt x="-33502" y="191053"/>
                  <a:pt x="28331" y="98629"/>
                  <a:pt x="0" y="0"/>
                </a:cubicBezTo>
                <a:close/>
              </a:path>
              <a:path w="5407344" h="646331" stroke="0" extrusionOk="0">
                <a:moveTo>
                  <a:pt x="0" y="0"/>
                </a:moveTo>
                <a:cubicBezTo>
                  <a:pt x="202054" y="-51719"/>
                  <a:pt x="315460" y="29580"/>
                  <a:pt x="432588" y="0"/>
                </a:cubicBezTo>
                <a:cubicBezTo>
                  <a:pt x="549716" y="-29580"/>
                  <a:pt x="745667" y="40764"/>
                  <a:pt x="865175" y="0"/>
                </a:cubicBezTo>
                <a:cubicBezTo>
                  <a:pt x="984683" y="-40764"/>
                  <a:pt x="1276764" y="45103"/>
                  <a:pt x="1459983" y="0"/>
                </a:cubicBezTo>
                <a:cubicBezTo>
                  <a:pt x="1643202" y="-45103"/>
                  <a:pt x="1740477" y="51473"/>
                  <a:pt x="2000717" y="0"/>
                </a:cubicBezTo>
                <a:cubicBezTo>
                  <a:pt x="2260957" y="-51473"/>
                  <a:pt x="2325985" y="49297"/>
                  <a:pt x="2433305" y="0"/>
                </a:cubicBezTo>
                <a:cubicBezTo>
                  <a:pt x="2540625" y="-49297"/>
                  <a:pt x="2847342" y="49855"/>
                  <a:pt x="3082186" y="0"/>
                </a:cubicBezTo>
                <a:cubicBezTo>
                  <a:pt x="3317030" y="-49855"/>
                  <a:pt x="3427426" y="31205"/>
                  <a:pt x="3514774" y="0"/>
                </a:cubicBezTo>
                <a:cubicBezTo>
                  <a:pt x="3602122" y="-31205"/>
                  <a:pt x="3817177" y="11980"/>
                  <a:pt x="4109581" y="0"/>
                </a:cubicBezTo>
                <a:cubicBezTo>
                  <a:pt x="4401985" y="-11980"/>
                  <a:pt x="4526044" y="53344"/>
                  <a:pt x="4758463" y="0"/>
                </a:cubicBezTo>
                <a:cubicBezTo>
                  <a:pt x="4990882" y="-53344"/>
                  <a:pt x="5226999" y="68645"/>
                  <a:pt x="5407344" y="0"/>
                </a:cubicBezTo>
                <a:cubicBezTo>
                  <a:pt x="5444203" y="147548"/>
                  <a:pt x="5386258" y="160757"/>
                  <a:pt x="5407344" y="310239"/>
                </a:cubicBezTo>
                <a:cubicBezTo>
                  <a:pt x="5428430" y="459721"/>
                  <a:pt x="5394341" y="573180"/>
                  <a:pt x="5407344" y="646331"/>
                </a:cubicBezTo>
                <a:cubicBezTo>
                  <a:pt x="5133021" y="650569"/>
                  <a:pt x="4962162" y="614398"/>
                  <a:pt x="4812536" y="646331"/>
                </a:cubicBezTo>
                <a:cubicBezTo>
                  <a:pt x="4662910" y="678264"/>
                  <a:pt x="4456894" y="610496"/>
                  <a:pt x="4217728" y="646331"/>
                </a:cubicBezTo>
                <a:cubicBezTo>
                  <a:pt x="3978562" y="682166"/>
                  <a:pt x="3812010" y="598736"/>
                  <a:pt x="3568847" y="646331"/>
                </a:cubicBezTo>
                <a:cubicBezTo>
                  <a:pt x="3325684" y="693926"/>
                  <a:pt x="3243454" y="586274"/>
                  <a:pt x="3028113" y="646331"/>
                </a:cubicBezTo>
                <a:cubicBezTo>
                  <a:pt x="2812772" y="706388"/>
                  <a:pt x="2696163" y="623092"/>
                  <a:pt x="2379231" y="646331"/>
                </a:cubicBezTo>
                <a:cubicBezTo>
                  <a:pt x="2062299" y="669570"/>
                  <a:pt x="2073432" y="619977"/>
                  <a:pt x="1946644" y="646331"/>
                </a:cubicBezTo>
                <a:cubicBezTo>
                  <a:pt x="1819856" y="672685"/>
                  <a:pt x="1691750" y="634331"/>
                  <a:pt x="1459983" y="646331"/>
                </a:cubicBezTo>
                <a:cubicBezTo>
                  <a:pt x="1228216" y="658331"/>
                  <a:pt x="1211256" y="623607"/>
                  <a:pt x="1027395" y="646331"/>
                </a:cubicBezTo>
                <a:cubicBezTo>
                  <a:pt x="843534" y="669055"/>
                  <a:pt x="393703" y="529599"/>
                  <a:pt x="0" y="646331"/>
                </a:cubicBezTo>
                <a:cubicBezTo>
                  <a:pt x="-9952" y="503941"/>
                  <a:pt x="27261" y="407135"/>
                  <a:pt x="0" y="329629"/>
                </a:cubicBezTo>
                <a:cubicBezTo>
                  <a:pt x="-27261" y="252123"/>
                  <a:pt x="37507" y="130133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-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S?</a:t>
            </a:r>
          </a:p>
        </p:txBody>
      </p:sp>
      <p:pic>
        <p:nvPicPr>
          <p:cNvPr id="13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454E0CE9-A044-4285-9AD1-92D9CCCA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0CD6E76-083E-44CB-9EFB-FE190E51869E}"/>
              </a:ext>
            </a:extLst>
          </p:cNvPr>
          <p:cNvSpPr/>
          <p:nvPr/>
        </p:nvSpPr>
        <p:spPr>
          <a:xfrm>
            <a:off x="486868" y="1993979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929D0-7718-46F0-A402-2DE8A806D658}"/>
              </a:ext>
            </a:extLst>
          </p:cNvPr>
          <p:cNvSpPr/>
          <p:nvPr/>
        </p:nvSpPr>
        <p:spPr>
          <a:xfrm>
            <a:off x="486867" y="2005441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544BAA-2CF6-492B-A54E-4C1CAA6D7BFE}"/>
              </a:ext>
            </a:extLst>
          </p:cNvPr>
          <p:cNvSpPr/>
          <p:nvPr/>
        </p:nvSpPr>
        <p:spPr>
          <a:xfrm>
            <a:off x="485127" y="201875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04C2EF-5504-4826-A6F7-E9CB0F682A1E}"/>
              </a:ext>
            </a:extLst>
          </p:cNvPr>
          <p:cNvSpPr/>
          <p:nvPr/>
        </p:nvSpPr>
        <p:spPr>
          <a:xfrm>
            <a:off x="491282" y="200507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3E8F34-22A3-4BBD-AC02-5754142F68E5}"/>
              </a:ext>
            </a:extLst>
          </p:cNvPr>
          <p:cNvSpPr/>
          <p:nvPr/>
        </p:nvSpPr>
        <p:spPr>
          <a:xfrm>
            <a:off x="492117" y="201838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327B5D-E2CA-43B0-8897-E43E516432BD}"/>
              </a:ext>
            </a:extLst>
          </p:cNvPr>
          <p:cNvSpPr/>
          <p:nvPr/>
        </p:nvSpPr>
        <p:spPr>
          <a:xfrm>
            <a:off x="491699" y="200051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FEC0C68-1E68-49F2-BE93-50D1D1AF9E1C}"/>
              </a:ext>
            </a:extLst>
          </p:cNvPr>
          <p:cNvSpPr/>
          <p:nvPr/>
        </p:nvSpPr>
        <p:spPr>
          <a:xfrm>
            <a:off x="491281" y="200100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4BC740F-525B-4C20-9891-CFAD95EDAD6D}"/>
              </a:ext>
            </a:extLst>
          </p:cNvPr>
          <p:cNvSpPr/>
          <p:nvPr/>
        </p:nvSpPr>
        <p:spPr>
          <a:xfrm>
            <a:off x="471723" y="201203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1A7D33-0465-4FC0-9390-8C907619097D}"/>
              </a:ext>
            </a:extLst>
          </p:cNvPr>
          <p:cNvSpPr/>
          <p:nvPr/>
        </p:nvSpPr>
        <p:spPr>
          <a:xfrm>
            <a:off x="464733" y="201167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4129E2-41FB-48EE-AA41-F8714ABDDDAA}"/>
              </a:ext>
            </a:extLst>
          </p:cNvPr>
          <p:cNvSpPr/>
          <p:nvPr/>
        </p:nvSpPr>
        <p:spPr>
          <a:xfrm>
            <a:off x="478425" y="202905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BF59273-6EC9-4CD9-82C4-3B5C559CA64E}"/>
              </a:ext>
            </a:extLst>
          </p:cNvPr>
          <p:cNvSpPr/>
          <p:nvPr/>
        </p:nvSpPr>
        <p:spPr>
          <a:xfrm>
            <a:off x="478137" y="2000026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Round Diagonal Corner Rectangle 3">
            <a:extLst>
              <a:ext uri="{FF2B5EF4-FFF2-40B4-BE49-F238E27FC236}">
                <a16:creationId xmlns:a16="http://schemas.microsoft.com/office/drawing/2014/main" id="{CD453A46-45F5-4177-9F9A-7C37A3A7AA96}"/>
              </a:ext>
            </a:extLst>
          </p:cNvPr>
          <p:cNvSpPr/>
          <p:nvPr/>
        </p:nvSpPr>
        <p:spPr>
          <a:xfrm>
            <a:off x="6172201" y="472641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Sai </a:t>
            </a:r>
          </a:p>
        </p:txBody>
      </p:sp>
      <p:sp>
        <p:nvSpPr>
          <p:cNvPr id="31" name="Round Diagonal Corner Rectangle 3">
            <a:extLst>
              <a:ext uri="{FF2B5EF4-FFF2-40B4-BE49-F238E27FC236}">
                <a16:creationId xmlns:a16="http://schemas.microsoft.com/office/drawing/2014/main" id="{55656CEA-4072-4E86-BFFE-A685D2B1ECE6}"/>
              </a:ext>
            </a:extLst>
          </p:cNvPr>
          <p:cNvSpPr/>
          <p:nvPr/>
        </p:nvSpPr>
        <p:spPr>
          <a:xfrm>
            <a:off x="6172200" y="472641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33772 w 2362200"/>
              <a:gd name="connsiteY2" fmla="*/ 0 h 897566"/>
              <a:gd name="connsiteX3" fmla="*/ 174267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25830 w 2362200"/>
              <a:gd name="connsiteY9" fmla="*/ 897566 h 897566"/>
              <a:gd name="connsiteX10" fmla="*/ 1239058 w 2362200"/>
              <a:gd name="connsiteY10" fmla="*/ 897566 h 897566"/>
              <a:gd name="connsiteX11" fmla="*/ 685907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46021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noFill/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Sai </a:t>
            </a:r>
          </a:p>
        </p:txBody>
      </p:sp>
      <p:sp>
        <p:nvSpPr>
          <p:cNvPr id="32" name="Round Diagonal Corner Rectangle 1">
            <a:extLst>
              <a:ext uri="{FF2B5EF4-FFF2-40B4-BE49-F238E27FC236}">
                <a16:creationId xmlns:a16="http://schemas.microsoft.com/office/drawing/2014/main" id="{40748BE5-C02E-4815-99C5-1E1AAE6DDE8E}"/>
              </a:ext>
            </a:extLst>
          </p:cNvPr>
          <p:cNvSpPr/>
          <p:nvPr/>
        </p:nvSpPr>
        <p:spPr>
          <a:xfrm>
            <a:off x="3657600" y="1143000"/>
            <a:ext cx="4464496" cy="1981200"/>
          </a:xfrm>
          <a:custGeom>
            <a:avLst/>
            <a:gdLst>
              <a:gd name="connsiteX0" fmla="*/ 330207 w 4464496"/>
              <a:gd name="connsiteY0" fmla="*/ 0 h 1981200"/>
              <a:gd name="connsiteX1" fmla="*/ 838134 w 4464496"/>
              <a:gd name="connsiteY1" fmla="*/ 0 h 1981200"/>
              <a:gd name="connsiteX2" fmla="*/ 1428747 w 4464496"/>
              <a:gd name="connsiteY2" fmla="*/ 0 h 1981200"/>
              <a:gd name="connsiteX3" fmla="*/ 1978016 w 4464496"/>
              <a:gd name="connsiteY3" fmla="*/ 0 h 1981200"/>
              <a:gd name="connsiteX4" fmla="*/ 2609972 w 4464496"/>
              <a:gd name="connsiteY4" fmla="*/ 0 h 1981200"/>
              <a:gd name="connsiteX5" fmla="*/ 3241928 w 4464496"/>
              <a:gd name="connsiteY5" fmla="*/ 0 h 1981200"/>
              <a:gd name="connsiteX6" fmla="*/ 3915226 w 4464496"/>
              <a:gd name="connsiteY6" fmla="*/ 0 h 1981200"/>
              <a:gd name="connsiteX7" fmla="*/ 4464496 w 4464496"/>
              <a:gd name="connsiteY7" fmla="*/ 0 h 1981200"/>
              <a:gd name="connsiteX8" fmla="*/ 4464496 w 4464496"/>
              <a:gd name="connsiteY8" fmla="*/ 0 h 1981200"/>
              <a:gd name="connsiteX9" fmla="*/ 4464496 w 4464496"/>
              <a:gd name="connsiteY9" fmla="*/ 550331 h 1981200"/>
              <a:gd name="connsiteX10" fmla="*/ 4464496 w 4464496"/>
              <a:gd name="connsiteY10" fmla="*/ 1051132 h 1981200"/>
              <a:gd name="connsiteX11" fmla="*/ 4464496 w 4464496"/>
              <a:gd name="connsiteY11" fmla="*/ 1650993 h 1981200"/>
              <a:gd name="connsiteX12" fmla="*/ 4134289 w 4464496"/>
              <a:gd name="connsiteY12" fmla="*/ 1981200 h 1981200"/>
              <a:gd name="connsiteX13" fmla="*/ 3585019 w 4464496"/>
              <a:gd name="connsiteY13" fmla="*/ 1981200 h 1981200"/>
              <a:gd name="connsiteX14" fmla="*/ 2953064 w 4464496"/>
              <a:gd name="connsiteY14" fmla="*/ 1981200 h 1981200"/>
              <a:gd name="connsiteX15" fmla="*/ 2279765 w 4464496"/>
              <a:gd name="connsiteY15" fmla="*/ 1981200 h 1981200"/>
              <a:gd name="connsiteX16" fmla="*/ 1689152 w 4464496"/>
              <a:gd name="connsiteY16" fmla="*/ 1981200 h 1981200"/>
              <a:gd name="connsiteX17" fmla="*/ 1181225 w 4464496"/>
              <a:gd name="connsiteY17" fmla="*/ 1981200 h 1981200"/>
              <a:gd name="connsiteX18" fmla="*/ 507927 w 4464496"/>
              <a:gd name="connsiteY18" fmla="*/ 1981200 h 1981200"/>
              <a:gd name="connsiteX19" fmla="*/ 0 w 4464496"/>
              <a:gd name="connsiteY19" fmla="*/ 1981200 h 1981200"/>
              <a:gd name="connsiteX20" fmla="*/ 0 w 4464496"/>
              <a:gd name="connsiteY20" fmla="*/ 1981200 h 1981200"/>
              <a:gd name="connsiteX21" fmla="*/ 0 w 4464496"/>
              <a:gd name="connsiteY21" fmla="*/ 1414359 h 1981200"/>
              <a:gd name="connsiteX22" fmla="*/ 0 w 4464496"/>
              <a:gd name="connsiteY22" fmla="*/ 880538 h 1981200"/>
              <a:gd name="connsiteX23" fmla="*/ 0 w 4464496"/>
              <a:gd name="connsiteY23" fmla="*/ 330207 h 1981200"/>
              <a:gd name="connsiteX24" fmla="*/ 330207 w 4464496"/>
              <a:gd name="connsiteY24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464496" h="1981200" fill="none" extrusionOk="0">
                <a:moveTo>
                  <a:pt x="330207" y="0"/>
                </a:moveTo>
                <a:cubicBezTo>
                  <a:pt x="551999" y="-6097"/>
                  <a:pt x="624294" y="55983"/>
                  <a:pt x="838134" y="0"/>
                </a:cubicBezTo>
                <a:cubicBezTo>
                  <a:pt x="1051974" y="-55983"/>
                  <a:pt x="1289307" y="64009"/>
                  <a:pt x="1428747" y="0"/>
                </a:cubicBezTo>
                <a:cubicBezTo>
                  <a:pt x="1568187" y="-64009"/>
                  <a:pt x="1711619" y="59709"/>
                  <a:pt x="1978016" y="0"/>
                </a:cubicBezTo>
                <a:cubicBezTo>
                  <a:pt x="2244413" y="-59709"/>
                  <a:pt x="2303775" y="48122"/>
                  <a:pt x="2609972" y="0"/>
                </a:cubicBezTo>
                <a:cubicBezTo>
                  <a:pt x="2916169" y="-48122"/>
                  <a:pt x="3068337" y="50939"/>
                  <a:pt x="3241928" y="0"/>
                </a:cubicBezTo>
                <a:cubicBezTo>
                  <a:pt x="3415519" y="-50939"/>
                  <a:pt x="3778287" y="12224"/>
                  <a:pt x="3915226" y="0"/>
                </a:cubicBezTo>
                <a:cubicBezTo>
                  <a:pt x="4052165" y="-12224"/>
                  <a:pt x="4261709" y="14347"/>
                  <a:pt x="4464496" y="0"/>
                </a:cubicBezTo>
                <a:lnTo>
                  <a:pt x="4464496" y="0"/>
                </a:lnTo>
                <a:cubicBezTo>
                  <a:pt x="4500018" y="140325"/>
                  <a:pt x="4460749" y="427189"/>
                  <a:pt x="4464496" y="550331"/>
                </a:cubicBezTo>
                <a:cubicBezTo>
                  <a:pt x="4468243" y="673473"/>
                  <a:pt x="4422922" y="907163"/>
                  <a:pt x="4464496" y="1051132"/>
                </a:cubicBezTo>
                <a:cubicBezTo>
                  <a:pt x="4506070" y="1195101"/>
                  <a:pt x="4443593" y="1406800"/>
                  <a:pt x="4464496" y="1650993"/>
                </a:cubicBezTo>
                <a:cubicBezTo>
                  <a:pt x="4422972" y="1802990"/>
                  <a:pt x="4315048" y="1968552"/>
                  <a:pt x="4134289" y="1981200"/>
                </a:cubicBezTo>
                <a:cubicBezTo>
                  <a:pt x="3906906" y="2019886"/>
                  <a:pt x="3699878" y="1944388"/>
                  <a:pt x="3585019" y="1981200"/>
                </a:cubicBezTo>
                <a:cubicBezTo>
                  <a:pt x="3470160" y="2018012"/>
                  <a:pt x="3131129" y="1962673"/>
                  <a:pt x="2953064" y="1981200"/>
                </a:cubicBezTo>
                <a:cubicBezTo>
                  <a:pt x="2775000" y="1999727"/>
                  <a:pt x="2416715" y="1946838"/>
                  <a:pt x="2279765" y="1981200"/>
                </a:cubicBezTo>
                <a:cubicBezTo>
                  <a:pt x="2142815" y="2015562"/>
                  <a:pt x="1851404" y="1937996"/>
                  <a:pt x="1689152" y="1981200"/>
                </a:cubicBezTo>
                <a:cubicBezTo>
                  <a:pt x="1526900" y="2024404"/>
                  <a:pt x="1363743" y="1955664"/>
                  <a:pt x="1181225" y="1981200"/>
                </a:cubicBezTo>
                <a:cubicBezTo>
                  <a:pt x="998707" y="2006736"/>
                  <a:pt x="730684" y="1901653"/>
                  <a:pt x="507927" y="1981200"/>
                </a:cubicBezTo>
                <a:cubicBezTo>
                  <a:pt x="285170" y="2060747"/>
                  <a:pt x="112790" y="1926358"/>
                  <a:pt x="0" y="1981200"/>
                </a:cubicBezTo>
                <a:lnTo>
                  <a:pt x="0" y="1981200"/>
                </a:lnTo>
                <a:cubicBezTo>
                  <a:pt x="-26317" y="1792176"/>
                  <a:pt x="11286" y="1557735"/>
                  <a:pt x="0" y="1414359"/>
                </a:cubicBezTo>
                <a:cubicBezTo>
                  <a:pt x="-11286" y="1270983"/>
                  <a:pt x="40331" y="1113066"/>
                  <a:pt x="0" y="880538"/>
                </a:cubicBezTo>
                <a:cubicBezTo>
                  <a:pt x="-40331" y="648010"/>
                  <a:pt x="34420" y="483341"/>
                  <a:pt x="0" y="330207"/>
                </a:cubicBezTo>
                <a:cubicBezTo>
                  <a:pt x="10002" y="147972"/>
                  <a:pt x="133420" y="21413"/>
                  <a:pt x="330207" y="0"/>
                </a:cubicBezTo>
                <a:close/>
              </a:path>
              <a:path w="4464496" h="1981200" stroke="0" extrusionOk="0">
                <a:moveTo>
                  <a:pt x="330207" y="0"/>
                </a:moveTo>
                <a:cubicBezTo>
                  <a:pt x="492996" y="-51244"/>
                  <a:pt x="659368" y="27758"/>
                  <a:pt x="796791" y="0"/>
                </a:cubicBezTo>
                <a:cubicBezTo>
                  <a:pt x="934214" y="-27758"/>
                  <a:pt x="1288251" y="53069"/>
                  <a:pt x="1428747" y="0"/>
                </a:cubicBezTo>
                <a:cubicBezTo>
                  <a:pt x="1569243" y="-53069"/>
                  <a:pt x="1703488" y="55126"/>
                  <a:pt x="1936674" y="0"/>
                </a:cubicBezTo>
                <a:cubicBezTo>
                  <a:pt x="2169860" y="-55126"/>
                  <a:pt x="2281971" y="69412"/>
                  <a:pt x="2527286" y="0"/>
                </a:cubicBezTo>
                <a:cubicBezTo>
                  <a:pt x="2772601" y="-69412"/>
                  <a:pt x="3028647" y="52134"/>
                  <a:pt x="3200585" y="0"/>
                </a:cubicBezTo>
                <a:cubicBezTo>
                  <a:pt x="3372523" y="-52134"/>
                  <a:pt x="3570015" y="45202"/>
                  <a:pt x="3667169" y="0"/>
                </a:cubicBezTo>
                <a:cubicBezTo>
                  <a:pt x="3764323" y="-45202"/>
                  <a:pt x="4296824" y="69853"/>
                  <a:pt x="4464496" y="0"/>
                </a:cubicBezTo>
                <a:lnTo>
                  <a:pt x="4464496" y="0"/>
                </a:lnTo>
                <a:cubicBezTo>
                  <a:pt x="4480124" y="201563"/>
                  <a:pt x="4430347" y="262851"/>
                  <a:pt x="4464496" y="500801"/>
                </a:cubicBezTo>
                <a:cubicBezTo>
                  <a:pt x="4498645" y="738751"/>
                  <a:pt x="4460434" y="829651"/>
                  <a:pt x="4464496" y="1051132"/>
                </a:cubicBezTo>
                <a:cubicBezTo>
                  <a:pt x="4468558" y="1272613"/>
                  <a:pt x="4424795" y="1472038"/>
                  <a:pt x="4464496" y="1650993"/>
                </a:cubicBezTo>
                <a:cubicBezTo>
                  <a:pt x="4449535" y="1858659"/>
                  <a:pt x="4318908" y="1977871"/>
                  <a:pt x="4134289" y="1981200"/>
                </a:cubicBezTo>
                <a:cubicBezTo>
                  <a:pt x="3976087" y="2028218"/>
                  <a:pt x="3798316" y="1942281"/>
                  <a:pt x="3667705" y="1981200"/>
                </a:cubicBezTo>
                <a:cubicBezTo>
                  <a:pt x="3537094" y="2020119"/>
                  <a:pt x="3148904" y="1900892"/>
                  <a:pt x="2994406" y="1981200"/>
                </a:cubicBezTo>
                <a:cubicBezTo>
                  <a:pt x="2839908" y="2061508"/>
                  <a:pt x="2547353" y="1960366"/>
                  <a:pt x="2321108" y="1981200"/>
                </a:cubicBezTo>
                <a:cubicBezTo>
                  <a:pt x="2094863" y="2002034"/>
                  <a:pt x="1865388" y="1906305"/>
                  <a:pt x="1647809" y="1981200"/>
                </a:cubicBezTo>
                <a:cubicBezTo>
                  <a:pt x="1430230" y="2056095"/>
                  <a:pt x="1166500" y="1910037"/>
                  <a:pt x="1015854" y="1981200"/>
                </a:cubicBezTo>
                <a:cubicBezTo>
                  <a:pt x="865208" y="2052363"/>
                  <a:pt x="649540" y="1936461"/>
                  <a:pt x="507927" y="1981200"/>
                </a:cubicBezTo>
                <a:cubicBezTo>
                  <a:pt x="366314" y="2025939"/>
                  <a:pt x="243100" y="1940099"/>
                  <a:pt x="0" y="1981200"/>
                </a:cubicBezTo>
                <a:lnTo>
                  <a:pt x="0" y="1981200"/>
                </a:lnTo>
                <a:cubicBezTo>
                  <a:pt x="-6725" y="1743739"/>
                  <a:pt x="41959" y="1671189"/>
                  <a:pt x="0" y="1480399"/>
                </a:cubicBezTo>
                <a:cubicBezTo>
                  <a:pt x="-41959" y="1289609"/>
                  <a:pt x="52600" y="1191419"/>
                  <a:pt x="0" y="979598"/>
                </a:cubicBezTo>
                <a:cubicBezTo>
                  <a:pt x="-52600" y="767777"/>
                  <a:pt x="2053" y="523991"/>
                  <a:pt x="0" y="330207"/>
                </a:cubicBezTo>
                <a:cubicBezTo>
                  <a:pt x="-7139" y="140858"/>
                  <a:pt x="162942" y="-6879"/>
                  <a:pt x="330207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328452954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kg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kg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sz="4000" dirty="0">
              <a:solidFill>
                <a:srgbClr val="3744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2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39949" y="3485535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63D255-4FA0-4718-B195-B13498B51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03106-799D-4477-AC54-491655BDB5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3B9B2A-77BF-4CEA-BC3D-0A24BA8365B3}"/>
              </a:ext>
            </a:extLst>
          </p:cNvPr>
          <p:cNvSpPr txBox="1"/>
          <p:nvPr/>
        </p:nvSpPr>
        <p:spPr>
          <a:xfrm>
            <a:off x="3127057" y="177824"/>
            <a:ext cx="5407344" cy="646331"/>
          </a:xfrm>
          <a:custGeom>
            <a:avLst/>
            <a:gdLst>
              <a:gd name="connsiteX0" fmla="*/ 0 w 5407344"/>
              <a:gd name="connsiteY0" fmla="*/ 0 h 646331"/>
              <a:gd name="connsiteX1" fmla="*/ 378514 w 5407344"/>
              <a:gd name="connsiteY1" fmla="*/ 0 h 646331"/>
              <a:gd name="connsiteX2" fmla="*/ 811102 w 5407344"/>
              <a:gd name="connsiteY2" fmla="*/ 0 h 646331"/>
              <a:gd name="connsiteX3" fmla="*/ 1405909 w 5407344"/>
              <a:gd name="connsiteY3" fmla="*/ 0 h 646331"/>
              <a:gd name="connsiteX4" fmla="*/ 1892570 w 5407344"/>
              <a:gd name="connsiteY4" fmla="*/ 0 h 646331"/>
              <a:gd name="connsiteX5" fmla="*/ 2271084 w 5407344"/>
              <a:gd name="connsiteY5" fmla="*/ 0 h 646331"/>
              <a:gd name="connsiteX6" fmla="*/ 2811819 w 5407344"/>
              <a:gd name="connsiteY6" fmla="*/ 0 h 646331"/>
              <a:gd name="connsiteX7" fmla="*/ 3406627 w 5407344"/>
              <a:gd name="connsiteY7" fmla="*/ 0 h 646331"/>
              <a:gd name="connsiteX8" fmla="*/ 3893288 w 5407344"/>
              <a:gd name="connsiteY8" fmla="*/ 0 h 646331"/>
              <a:gd name="connsiteX9" fmla="*/ 4325875 w 5407344"/>
              <a:gd name="connsiteY9" fmla="*/ 0 h 646331"/>
              <a:gd name="connsiteX10" fmla="*/ 4920683 w 5407344"/>
              <a:gd name="connsiteY10" fmla="*/ 0 h 646331"/>
              <a:gd name="connsiteX11" fmla="*/ 5407344 w 5407344"/>
              <a:gd name="connsiteY11" fmla="*/ 0 h 646331"/>
              <a:gd name="connsiteX12" fmla="*/ 5407344 w 5407344"/>
              <a:gd name="connsiteY12" fmla="*/ 316702 h 646331"/>
              <a:gd name="connsiteX13" fmla="*/ 5407344 w 5407344"/>
              <a:gd name="connsiteY13" fmla="*/ 646331 h 646331"/>
              <a:gd name="connsiteX14" fmla="*/ 4758463 w 5407344"/>
              <a:gd name="connsiteY14" fmla="*/ 646331 h 646331"/>
              <a:gd name="connsiteX15" fmla="*/ 4325875 w 5407344"/>
              <a:gd name="connsiteY15" fmla="*/ 646331 h 646331"/>
              <a:gd name="connsiteX16" fmla="*/ 3947361 w 5407344"/>
              <a:gd name="connsiteY16" fmla="*/ 646331 h 646331"/>
              <a:gd name="connsiteX17" fmla="*/ 3406627 w 5407344"/>
              <a:gd name="connsiteY17" fmla="*/ 646331 h 646331"/>
              <a:gd name="connsiteX18" fmla="*/ 2974039 w 5407344"/>
              <a:gd name="connsiteY18" fmla="*/ 646331 h 646331"/>
              <a:gd name="connsiteX19" fmla="*/ 2595525 w 5407344"/>
              <a:gd name="connsiteY19" fmla="*/ 646331 h 646331"/>
              <a:gd name="connsiteX20" fmla="*/ 2162938 w 5407344"/>
              <a:gd name="connsiteY20" fmla="*/ 646331 h 646331"/>
              <a:gd name="connsiteX21" fmla="*/ 1784424 w 5407344"/>
              <a:gd name="connsiteY21" fmla="*/ 646331 h 646331"/>
              <a:gd name="connsiteX22" fmla="*/ 1351836 w 5407344"/>
              <a:gd name="connsiteY22" fmla="*/ 646331 h 646331"/>
              <a:gd name="connsiteX23" fmla="*/ 757028 w 5407344"/>
              <a:gd name="connsiteY23" fmla="*/ 646331 h 646331"/>
              <a:gd name="connsiteX24" fmla="*/ 0 w 5407344"/>
              <a:gd name="connsiteY24" fmla="*/ 646331 h 646331"/>
              <a:gd name="connsiteX25" fmla="*/ 0 w 5407344"/>
              <a:gd name="connsiteY25" fmla="*/ 342555 h 646331"/>
              <a:gd name="connsiteX26" fmla="*/ 0 w 5407344"/>
              <a:gd name="connsiteY2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07344" h="646331" fill="none" extrusionOk="0">
                <a:moveTo>
                  <a:pt x="0" y="0"/>
                </a:moveTo>
                <a:cubicBezTo>
                  <a:pt x="124324" y="-31522"/>
                  <a:pt x="212120" y="3804"/>
                  <a:pt x="378514" y="0"/>
                </a:cubicBezTo>
                <a:cubicBezTo>
                  <a:pt x="544908" y="-3804"/>
                  <a:pt x="613056" y="34295"/>
                  <a:pt x="811102" y="0"/>
                </a:cubicBezTo>
                <a:cubicBezTo>
                  <a:pt x="1009148" y="-34295"/>
                  <a:pt x="1140832" y="22080"/>
                  <a:pt x="1405909" y="0"/>
                </a:cubicBezTo>
                <a:cubicBezTo>
                  <a:pt x="1670986" y="-22080"/>
                  <a:pt x="1663254" y="21031"/>
                  <a:pt x="1892570" y="0"/>
                </a:cubicBezTo>
                <a:cubicBezTo>
                  <a:pt x="2121886" y="-21031"/>
                  <a:pt x="2141328" y="41722"/>
                  <a:pt x="2271084" y="0"/>
                </a:cubicBezTo>
                <a:cubicBezTo>
                  <a:pt x="2400840" y="-41722"/>
                  <a:pt x="2549804" y="5376"/>
                  <a:pt x="2811819" y="0"/>
                </a:cubicBezTo>
                <a:cubicBezTo>
                  <a:pt x="3073834" y="-5376"/>
                  <a:pt x="3121909" y="19675"/>
                  <a:pt x="3406627" y="0"/>
                </a:cubicBezTo>
                <a:cubicBezTo>
                  <a:pt x="3691345" y="-19675"/>
                  <a:pt x="3746896" y="39080"/>
                  <a:pt x="3893288" y="0"/>
                </a:cubicBezTo>
                <a:cubicBezTo>
                  <a:pt x="4039680" y="-39080"/>
                  <a:pt x="4185800" y="33244"/>
                  <a:pt x="4325875" y="0"/>
                </a:cubicBezTo>
                <a:cubicBezTo>
                  <a:pt x="4465950" y="-33244"/>
                  <a:pt x="4634099" y="25880"/>
                  <a:pt x="4920683" y="0"/>
                </a:cubicBezTo>
                <a:cubicBezTo>
                  <a:pt x="5207267" y="-25880"/>
                  <a:pt x="5229542" y="35789"/>
                  <a:pt x="5407344" y="0"/>
                </a:cubicBezTo>
                <a:cubicBezTo>
                  <a:pt x="5433028" y="134018"/>
                  <a:pt x="5392223" y="252718"/>
                  <a:pt x="5407344" y="316702"/>
                </a:cubicBezTo>
                <a:cubicBezTo>
                  <a:pt x="5422465" y="380686"/>
                  <a:pt x="5397989" y="508999"/>
                  <a:pt x="5407344" y="646331"/>
                </a:cubicBezTo>
                <a:cubicBezTo>
                  <a:pt x="5117297" y="693906"/>
                  <a:pt x="4961401" y="614409"/>
                  <a:pt x="4758463" y="646331"/>
                </a:cubicBezTo>
                <a:cubicBezTo>
                  <a:pt x="4555525" y="678253"/>
                  <a:pt x="4493886" y="638929"/>
                  <a:pt x="4325875" y="646331"/>
                </a:cubicBezTo>
                <a:cubicBezTo>
                  <a:pt x="4157864" y="653733"/>
                  <a:pt x="4059114" y="644094"/>
                  <a:pt x="3947361" y="646331"/>
                </a:cubicBezTo>
                <a:cubicBezTo>
                  <a:pt x="3835608" y="648568"/>
                  <a:pt x="3551118" y="613182"/>
                  <a:pt x="3406627" y="646331"/>
                </a:cubicBezTo>
                <a:cubicBezTo>
                  <a:pt x="3262136" y="679480"/>
                  <a:pt x="3130871" y="630872"/>
                  <a:pt x="2974039" y="646331"/>
                </a:cubicBezTo>
                <a:cubicBezTo>
                  <a:pt x="2817207" y="661790"/>
                  <a:pt x="2748341" y="636897"/>
                  <a:pt x="2595525" y="646331"/>
                </a:cubicBezTo>
                <a:cubicBezTo>
                  <a:pt x="2442709" y="655765"/>
                  <a:pt x="2368267" y="616392"/>
                  <a:pt x="2162938" y="646331"/>
                </a:cubicBezTo>
                <a:cubicBezTo>
                  <a:pt x="1957609" y="676270"/>
                  <a:pt x="1926946" y="612562"/>
                  <a:pt x="1784424" y="646331"/>
                </a:cubicBezTo>
                <a:cubicBezTo>
                  <a:pt x="1641902" y="680100"/>
                  <a:pt x="1556306" y="638524"/>
                  <a:pt x="1351836" y="646331"/>
                </a:cubicBezTo>
                <a:cubicBezTo>
                  <a:pt x="1147366" y="654138"/>
                  <a:pt x="992076" y="637022"/>
                  <a:pt x="757028" y="646331"/>
                </a:cubicBezTo>
                <a:cubicBezTo>
                  <a:pt x="521980" y="655640"/>
                  <a:pt x="326586" y="571128"/>
                  <a:pt x="0" y="646331"/>
                </a:cubicBezTo>
                <a:cubicBezTo>
                  <a:pt x="-2550" y="579529"/>
                  <a:pt x="33502" y="494057"/>
                  <a:pt x="0" y="342555"/>
                </a:cubicBezTo>
                <a:cubicBezTo>
                  <a:pt x="-33502" y="191053"/>
                  <a:pt x="28331" y="98629"/>
                  <a:pt x="0" y="0"/>
                </a:cubicBezTo>
                <a:close/>
              </a:path>
              <a:path w="5407344" h="646331" stroke="0" extrusionOk="0">
                <a:moveTo>
                  <a:pt x="0" y="0"/>
                </a:moveTo>
                <a:cubicBezTo>
                  <a:pt x="202054" y="-51719"/>
                  <a:pt x="315460" y="29580"/>
                  <a:pt x="432588" y="0"/>
                </a:cubicBezTo>
                <a:cubicBezTo>
                  <a:pt x="549716" y="-29580"/>
                  <a:pt x="745667" y="40764"/>
                  <a:pt x="865175" y="0"/>
                </a:cubicBezTo>
                <a:cubicBezTo>
                  <a:pt x="984683" y="-40764"/>
                  <a:pt x="1276764" y="45103"/>
                  <a:pt x="1459983" y="0"/>
                </a:cubicBezTo>
                <a:cubicBezTo>
                  <a:pt x="1643202" y="-45103"/>
                  <a:pt x="1740477" y="51473"/>
                  <a:pt x="2000717" y="0"/>
                </a:cubicBezTo>
                <a:cubicBezTo>
                  <a:pt x="2260957" y="-51473"/>
                  <a:pt x="2325985" y="49297"/>
                  <a:pt x="2433305" y="0"/>
                </a:cubicBezTo>
                <a:cubicBezTo>
                  <a:pt x="2540625" y="-49297"/>
                  <a:pt x="2847342" y="49855"/>
                  <a:pt x="3082186" y="0"/>
                </a:cubicBezTo>
                <a:cubicBezTo>
                  <a:pt x="3317030" y="-49855"/>
                  <a:pt x="3427426" y="31205"/>
                  <a:pt x="3514774" y="0"/>
                </a:cubicBezTo>
                <a:cubicBezTo>
                  <a:pt x="3602122" y="-31205"/>
                  <a:pt x="3817177" y="11980"/>
                  <a:pt x="4109581" y="0"/>
                </a:cubicBezTo>
                <a:cubicBezTo>
                  <a:pt x="4401985" y="-11980"/>
                  <a:pt x="4526044" y="53344"/>
                  <a:pt x="4758463" y="0"/>
                </a:cubicBezTo>
                <a:cubicBezTo>
                  <a:pt x="4990882" y="-53344"/>
                  <a:pt x="5226999" y="68645"/>
                  <a:pt x="5407344" y="0"/>
                </a:cubicBezTo>
                <a:cubicBezTo>
                  <a:pt x="5444203" y="147548"/>
                  <a:pt x="5386258" y="160757"/>
                  <a:pt x="5407344" y="310239"/>
                </a:cubicBezTo>
                <a:cubicBezTo>
                  <a:pt x="5428430" y="459721"/>
                  <a:pt x="5394341" y="573180"/>
                  <a:pt x="5407344" y="646331"/>
                </a:cubicBezTo>
                <a:cubicBezTo>
                  <a:pt x="5133021" y="650569"/>
                  <a:pt x="4962162" y="614398"/>
                  <a:pt x="4812536" y="646331"/>
                </a:cubicBezTo>
                <a:cubicBezTo>
                  <a:pt x="4662910" y="678264"/>
                  <a:pt x="4456894" y="610496"/>
                  <a:pt x="4217728" y="646331"/>
                </a:cubicBezTo>
                <a:cubicBezTo>
                  <a:pt x="3978562" y="682166"/>
                  <a:pt x="3812010" y="598736"/>
                  <a:pt x="3568847" y="646331"/>
                </a:cubicBezTo>
                <a:cubicBezTo>
                  <a:pt x="3325684" y="693926"/>
                  <a:pt x="3243454" y="586274"/>
                  <a:pt x="3028113" y="646331"/>
                </a:cubicBezTo>
                <a:cubicBezTo>
                  <a:pt x="2812772" y="706388"/>
                  <a:pt x="2696163" y="623092"/>
                  <a:pt x="2379231" y="646331"/>
                </a:cubicBezTo>
                <a:cubicBezTo>
                  <a:pt x="2062299" y="669570"/>
                  <a:pt x="2073432" y="619977"/>
                  <a:pt x="1946644" y="646331"/>
                </a:cubicBezTo>
                <a:cubicBezTo>
                  <a:pt x="1819856" y="672685"/>
                  <a:pt x="1691750" y="634331"/>
                  <a:pt x="1459983" y="646331"/>
                </a:cubicBezTo>
                <a:cubicBezTo>
                  <a:pt x="1228216" y="658331"/>
                  <a:pt x="1211256" y="623607"/>
                  <a:pt x="1027395" y="646331"/>
                </a:cubicBezTo>
                <a:cubicBezTo>
                  <a:pt x="843534" y="669055"/>
                  <a:pt x="393703" y="529599"/>
                  <a:pt x="0" y="646331"/>
                </a:cubicBezTo>
                <a:cubicBezTo>
                  <a:pt x="-9952" y="503941"/>
                  <a:pt x="27261" y="407135"/>
                  <a:pt x="0" y="329629"/>
                </a:cubicBezTo>
                <a:cubicBezTo>
                  <a:pt x="-27261" y="252123"/>
                  <a:pt x="37507" y="130133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-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S?</a:t>
            </a:r>
          </a:p>
        </p:txBody>
      </p:sp>
      <p:pic>
        <p:nvPicPr>
          <p:cNvPr id="13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454E0CE9-A044-4285-9AD1-92D9CCCA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0CD6E76-083E-44CB-9EFB-FE190E51869E}"/>
              </a:ext>
            </a:extLst>
          </p:cNvPr>
          <p:cNvSpPr/>
          <p:nvPr/>
        </p:nvSpPr>
        <p:spPr>
          <a:xfrm>
            <a:off x="486868" y="1993979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929D0-7718-46F0-A402-2DE8A806D658}"/>
              </a:ext>
            </a:extLst>
          </p:cNvPr>
          <p:cNvSpPr/>
          <p:nvPr/>
        </p:nvSpPr>
        <p:spPr>
          <a:xfrm>
            <a:off x="486867" y="2005441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544BAA-2CF6-492B-A54E-4C1CAA6D7BFE}"/>
              </a:ext>
            </a:extLst>
          </p:cNvPr>
          <p:cNvSpPr/>
          <p:nvPr/>
        </p:nvSpPr>
        <p:spPr>
          <a:xfrm>
            <a:off x="485127" y="201875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04C2EF-5504-4826-A6F7-E9CB0F682A1E}"/>
              </a:ext>
            </a:extLst>
          </p:cNvPr>
          <p:cNvSpPr/>
          <p:nvPr/>
        </p:nvSpPr>
        <p:spPr>
          <a:xfrm>
            <a:off x="491282" y="200507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3E8F34-22A3-4BBD-AC02-5754142F68E5}"/>
              </a:ext>
            </a:extLst>
          </p:cNvPr>
          <p:cNvSpPr/>
          <p:nvPr/>
        </p:nvSpPr>
        <p:spPr>
          <a:xfrm>
            <a:off x="492117" y="201838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327B5D-E2CA-43B0-8897-E43E516432BD}"/>
              </a:ext>
            </a:extLst>
          </p:cNvPr>
          <p:cNvSpPr/>
          <p:nvPr/>
        </p:nvSpPr>
        <p:spPr>
          <a:xfrm>
            <a:off x="491699" y="200051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FEC0C68-1E68-49F2-BE93-50D1D1AF9E1C}"/>
              </a:ext>
            </a:extLst>
          </p:cNvPr>
          <p:cNvSpPr/>
          <p:nvPr/>
        </p:nvSpPr>
        <p:spPr>
          <a:xfrm>
            <a:off x="491281" y="200100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4BC740F-525B-4C20-9891-CFAD95EDAD6D}"/>
              </a:ext>
            </a:extLst>
          </p:cNvPr>
          <p:cNvSpPr/>
          <p:nvPr/>
        </p:nvSpPr>
        <p:spPr>
          <a:xfrm>
            <a:off x="471723" y="201203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1A7D33-0465-4FC0-9390-8C907619097D}"/>
              </a:ext>
            </a:extLst>
          </p:cNvPr>
          <p:cNvSpPr/>
          <p:nvPr/>
        </p:nvSpPr>
        <p:spPr>
          <a:xfrm>
            <a:off x="464733" y="201167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4129E2-41FB-48EE-AA41-F8714ABDDDAA}"/>
              </a:ext>
            </a:extLst>
          </p:cNvPr>
          <p:cNvSpPr/>
          <p:nvPr/>
        </p:nvSpPr>
        <p:spPr>
          <a:xfrm>
            <a:off x="478425" y="202905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BF59273-6EC9-4CD9-82C4-3B5C559CA64E}"/>
              </a:ext>
            </a:extLst>
          </p:cNvPr>
          <p:cNvSpPr/>
          <p:nvPr/>
        </p:nvSpPr>
        <p:spPr>
          <a:xfrm>
            <a:off x="478137" y="2000026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Round Diagonal Corner Rectangle 3">
            <a:extLst>
              <a:ext uri="{FF2B5EF4-FFF2-40B4-BE49-F238E27FC236}">
                <a16:creationId xmlns:a16="http://schemas.microsoft.com/office/drawing/2014/main" id="{CD453A46-45F5-4177-9F9A-7C37A3A7AA96}"/>
              </a:ext>
            </a:extLst>
          </p:cNvPr>
          <p:cNvSpPr/>
          <p:nvPr/>
        </p:nvSpPr>
        <p:spPr>
          <a:xfrm>
            <a:off x="6172201" y="472641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Sai </a:t>
            </a:r>
          </a:p>
        </p:txBody>
      </p:sp>
      <p:sp>
        <p:nvSpPr>
          <p:cNvPr id="31" name="Round Diagonal Corner Rectangle 3">
            <a:extLst>
              <a:ext uri="{FF2B5EF4-FFF2-40B4-BE49-F238E27FC236}">
                <a16:creationId xmlns:a16="http://schemas.microsoft.com/office/drawing/2014/main" id="{55656CEA-4072-4E86-BFFE-A685D2B1ECE6}"/>
              </a:ext>
            </a:extLst>
          </p:cNvPr>
          <p:cNvSpPr/>
          <p:nvPr/>
        </p:nvSpPr>
        <p:spPr>
          <a:xfrm>
            <a:off x="6172200" y="472641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33772 w 2362200"/>
              <a:gd name="connsiteY2" fmla="*/ 0 h 897566"/>
              <a:gd name="connsiteX3" fmla="*/ 174267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25830 w 2362200"/>
              <a:gd name="connsiteY9" fmla="*/ 897566 h 897566"/>
              <a:gd name="connsiteX10" fmla="*/ 1239058 w 2362200"/>
              <a:gd name="connsiteY10" fmla="*/ 897566 h 897566"/>
              <a:gd name="connsiteX11" fmla="*/ 685907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46021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noFill/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Sai </a:t>
            </a:r>
          </a:p>
        </p:txBody>
      </p:sp>
      <p:sp>
        <p:nvSpPr>
          <p:cNvPr id="32" name="Round Diagonal Corner Rectangle 1">
            <a:extLst>
              <a:ext uri="{FF2B5EF4-FFF2-40B4-BE49-F238E27FC236}">
                <a16:creationId xmlns:a16="http://schemas.microsoft.com/office/drawing/2014/main" id="{E4FD93A1-C887-45AE-B2D5-96C0D522F7EB}"/>
              </a:ext>
            </a:extLst>
          </p:cNvPr>
          <p:cNvSpPr/>
          <p:nvPr/>
        </p:nvSpPr>
        <p:spPr>
          <a:xfrm>
            <a:off x="2971800" y="1143000"/>
            <a:ext cx="5400600" cy="1752600"/>
          </a:xfrm>
          <a:custGeom>
            <a:avLst/>
            <a:gdLst>
              <a:gd name="connsiteX0" fmla="*/ 292106 w 5400600"/>
              <a:gd name="connsiteY0" fmla="*/ 0 h 1752600"/>
              <a:gd name="connsiteX1" fmla="*/ 706462 w 5400600"/>
              <a:gd name="connsiteY1" fmla="*/ 0 h 1752600"/>
              <a:gd name="connsiteX2" fmla="*/ 1325157 w 5400600"/>
              <a:gd name="connsiteY2" fmla="*/ 0 h 1752600"/>
              <a:gd name="connsiteX3" fmla="*/ 1943852 w 5400600"/>
              <a:gd name="connsiteY3" fmla="*/ 0 h 1752600"/>
              <a:gd name="connsiteX4" fmla="*/ 2460378 w 5400600"/>
              <a:gd name="connsiteY4" fmla="*/ 0 h 1752600"/>
              <a:gd name="connsiteX5" fmla="*/ 2925818 w 5400600"/>
              <a:gd name="connsiteY5" fmla="*/ 0 h 1752600"/>
              <a:gd name="connsiteX6" fmla="*/ 3493429 w 5400600"/>
              <a:gd name="connsiteY6" fmla="*/ 0 h 1752600"/>
              <a:gd name="connsiteX7" fmla="*/ 4112124 w 5400600"/>
              <a:gd name="connsiteY7" fmla="*/ 0 h 1752600"/>
              <a:gd name="connsiteX8" fmla="*/ 4628650 w 5400600"/>
              <a:gd name="connsiteY8" fmla="*/ 0 h 1752600"/>
              <a:gd name="connsiteX9" fmla="*/ 5400600 w 5400600"/>
              <a:gd name="connsiteY9" fmla="*/ 0 h 1752600"/>
              <a:gd name="connsiteX10" fmla="*/ 5400600 w 5400600"/>
              <a:gd name="connsiteY10" fmla="*/ 0 h 1752600"/>
              <a:gd name="connsiteX11" fmla="*/ 5400600 w 5400600"/>
              <a:gd name="connsiteY11" fmla="*/ 457621 h 1752600"/>
              <a:gd name="connsiteX12" fmla="*/ 5400600 w 5400600"/>
              <a:gd name="connsiteY12" fmla="*/ 944453 h 1752600"/>
              <a:gd name="connsiteX13" fmla="*/ 5400600 w 5400600"/>
              <a:gd name="connsiteY13" fmla="*/ 1460494 h 1752600"/>
              <a:gd name="connsiteX14" fmla="*/ 5108494 w 5400600"/>
              <a:gd name="connsiteY14" fmla="*/ 1752600 h 1752600"/>
              <a:gd name="connsiteX15" fmla="*/ 4643053 w 5400600"/>
              <a:gd name="connsiteY15" fmla="*/ 1752600 h 1752600"/>
              <a:gd name="connsiteX16" fmla="*/ 4075443 w 5400600"/>
              <a:gd name="connsiteY16" fmla="*/ 1752600 h 1752600"/>
              <a:gd name="connsiteX17" fmla="*/ 3405663 w 5400600"/>
              <a:gd name="connsiteY17" fmla="*/ 1752600 h 1752600"/>
              <a:gd name="connsiteX18" fmla="*/ 2889137 w 5400600"/>
              <a:gd name="connsiteY18" fmla="*/ 1752600 h 1752600"/>
              <a:gd name="connsiteX19" fmla="*/ 2219357 w 5400600"/>
              <a:gd name="connsiteY19" fmla="*/ 1752600 h 1752600"/>
              <a:gd name="connsiteX20" fmla="*/ 1549577 w 5400600"/>
              <a:gd name="connsiteY20" fmla="*/ 1752600 h 1752600"/>
              <a:gd name="connsiteX21" fmla="*/ 930881 w 5400600"/>
              <a:gd name="connsiteY21" fmla="*/ 1752600 h 1752600"/>
              <a:gd name="connsiteX22" fmla="*/ 516526 w 5400600"/>
              <a:gd name="connsiteY22" fmla="*/ 1752600 h 1752600"/>
              <a:gd name="connsiteX23" fmla="*/ 0 w 5400600"/>
              <a:gd name="connsiteY23" fmla="*/ 1752600 h 1752600"/>
              <a:gd name="connsiteX24" fmla="*/ 0 w 5400600"/>
              <a:gd name="connsiteY24" fmla="*/ 1752600 h 1752600"/>
              <a:gd name="connsiteX25" fmla="*/ 0 w 5400600"/>
              <a:gd name="connsiteY25" fmla="*/ 1265769 h 1752600"/>
              <a:gd name="connsiteX26" fmla="*/ 0 w 5400600"/>
              <a:gd name="connsiteY26" fmla="*/ 778937 h 1752600"/>
              <a:gd name="connsiteX27" fmla="*/ 0 w 5400600"/>
              <a:gd name="connsiteY27" fmla="*/ 292106 h 1752600"/>
              <a:gd name="connsiteX28" fmla="*/ 292106 w 5400600"/>
              <a:gd name="connsiteY28" fmla="*/ 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400600" h="1752600" fill="none" extrusionOk="0">
                <a:moveTo>
                  <a:pt x="292106" y="0"/>
                </a:moveTo>
                <a:cubicBezTo>
                  <a:pt x="466852" y="-2660"/>
                  <a:pt x="558525" y="37836"/>
                  <a:pt x="706462" y="0"/>
                </a:cubicBezTo>
                <a:cubicBezTo>
                  <a:pt x="854399" y="-37836"/>
                  <a:pt x="1085727" y="27276"/>
                  <a:pt x="1325157" y="0"/>
                </a:cubicBezTo>
                <a:cubicBezTo>
                  <a:pt x="1564588" y="-27276"/>
                  <a:pt x="1637162" y="59277"/>
                  <a:pt x="1943852" y="0"/>
                </a:cubicBezTo>
                <a:cubicBezTo>
                  <a:pt x="2250543" y="-59277"/>
                  <a:pt x="2314215" y="18354"/>
                  <a:pt x="2460378" y="0"/>
                </a:cubicBezTo>
                <a:cubicBezTo>
                  <a:pt x="2606541" y="-18354"/>
                  <a:pt x="2780698" y="29564"/>
                  <a:pt x="2925818" y="0"/>
                </a:cubicBezTo>
                <a:cubicBezTo>
                  <a:pt x="3070938" y="-29564"/>
                  <a:pt x="3335113" y="1259"/>
                  <a:pt x="3493429" y="0"/>
                </a:cubicBezTo>
                <a:cubicBezTo>
                  <a:pt x="3651745" y="-1259"/>
                  <a:pt x="3836417" y="28113"/>
                  <a:pt x="4112124" y="0"/>
                </a:cubicBezTo>
                <a:cubicBezTo>
                  <a:pt x="4387832" y="-28113"/>
                  <a:pt x="4419210" y="46991"/>
                  <a:pt x="4628650" y="0"/>
                </a:cubicBezTo>
                <a:cubicBezTo>
                  <a:pt x="4838090" y="-46991"/>
                  <a:pt x="5048249" y="8244"/>
                  <a:pt x="5400600" y="0"/>
                </a:cubicBezTo>
                <a:lnTo>
                  <a:pt x="5400600" y="0"/>
                </a:lnTo>
                <a:cubicBezTo>
                  <a:pt x="5453513" y="161307"/>
                  <a:pt x="5385222" y="358718"/>
                  <a:pt x="5400600" y="457621"/>
                </a:cubicBezTo>
                <a:cubicBezTo>
                  <a:pt x="5415978" y="556524"/>
                  <a:pt x="5382327" y="841788"/>
                  <a:pt x="5400600" y="944453"/>
                </a:cubicBezTo>
                <a:cubicBezTo>
                  <a:pt x="5418873" y="1047118"/>
                  <a:pt x="5379674" y="1285016"/>
                  <a:pt x="5400600" y="1460494"/>
                </a:cubicBezTo>
                <a:cubicBezTo>
                  <a:pt x="5381743" y="1651975"/>
                  <a:pt x="5251462" y="1781938"/>
                  <a:pt x="5108494" y="1752600"/>
                </a:cubicBezTo>
                <a:cubicBezTo>
                  <a:pt x="4970874" y="1804655"/>
                  <a:pt x="4830660" y="1719380"/>
                  <a:pt x="4643053" y="1752600"/>
                </a:cubicBezTo>
                <a:cubicBezTo>
                  <a:pt x="4455446" y="1785820"/>
                  <a:pt x="4334226" y="1687447"/>
                  <a:pt x="4075443" y="1752600"/>
                </a:cubicBezTo>
                <a:cubicBezTo>
                  <a:pt x="3816660" y="1817753"/>
                  <a:pt x="3664023" y="1746651"/>
                  <a:pt x="3405663" y="1752600"/>
                </a:cubicBezTo>
                <a:cubicBezTo>
                  <a:pt x="3147303" y="1758549"/>
                  <a:pt x="3030043" y="1712833"/>
                  <a:pt x="2889137" y="1752600"/>
                </a:cubicBezTo>
                <a:cubicBezTo>
                  <a:pt x="2748231" y="1792367"/>
                  <a:pt x="2477253" y="1729348"/>
                  <a:pt x="2219357" y="1752600"/>
                </a:cubicBezTo>
                <a:cubicBezTo>
                  <a:pt x="1961461" y="1775852"/>
                  <a:pt x="1857719" y="1692212"/>
                  <a:pt x="1549577" y="1752600"/>
                </a:cubicBezTo>
                <a:cubicBezTo>
                  <a:pt x="1241435" y="1812988"/>
                  <a:pt x="1159716" y="1738202"/>
                  <a:pt x="930881" y="1752600"/>
                </a:cubicBezTo>
                <a:cubicBezTo>
                  <a:pt x="702046" y="1766998"/>
                  <a:pt x="609623" y="1727603"/>
                  <a:pt x="516526" y="1752600"/>
                </a:cubicBezTo>
                <a:cubicBezTo>
                  <a:pt x="423430" y="1777597"/>
                  <a:pt x="140167" y="1720500"/>
                  <a:pt x="0" y="1752600"/>
                </a:cubicBezTo>
                <a:lnTo>
                  <a:pt x="0" y="1752600"/>
                </a:lnTo>
                <a:cubicBezTo>
                  <a:pt x="-40838" y="1624682"/>
                  <a:pt x="38174" y="1398316"/>
                  <a:pt x="0" y="1265769"/>
                </a:cubicBezTo>
                <a:cubicBezTo>
                  <a:pt x="-38174" y="1133222"/>
                  <a:pt x="16558" y="1015613"/>
                  <a:pt x="0" y="778937"/>
                </a:cubicBezTo>
                <a:cubicBezTo>
                  <a:pt x="-16558" y="542261"/>
                  <a:pt x="12424" y="406715"/>
                  <a:pt x="0" y="292106"/>
                </a:cubicBezTo>
                <a:cubicBezTo>
                  <a:pt x="25968" y="160676"/>
                  <a:pt x="120839" y="22654"/>
                  <a:pt x="292106" y="0"/>
                </a:cubicBezTo>
                <a:close/>
              </a:path>
              <a:path w="5400600" h="1752600" stroke="0" extrusionOk="0">
                <a:moveTo>
                  <a:pt x="292106" y="0"/>
                </a:moveTo>
                <a:cubicBezTo>
                  <a:pt x="619579" y="-57239"/>
                  <a:pt x="798033" y="42171"/>
                  <a:pt x="961886" y="0"/>
                </a:cubicBezTo>
                <a:cubicBezTo>
                  <a:pt x="1125739" y="-42171"/>
                  <a:pt x="1190361" y="35538"/>
                  <a:pt x="1376242" y="0"/>
                </a:cubicBezTo>
                <a:cubicBezTo>
                  <a:pt x="1562123" y="-35538"/>
                  <a:pt x="1739096" y="16034"/>
                  <a:pt x="2046022" y="0"/>
                </a:cubicBezTo>
                <a:cubicBezTo>
                  <a:pt x="2352948" y="-16034"/>
                  <a:pt x="2436386" y="12211"/>
                  <a:pt x="2613633" y="0"/>
                </a:cubicBezTo>
                <a:cubicBezTo>
                  <a:pt x="2790880" y="-12211"/>
                  <a:pt x="2946117" y="7704"/>
                  <a:pt x="3079073" y="0"/>
                </a:cubicBezTo>
                <a:cubicBezTo>
                  <a:pt x="3212029" y="-7704"/>
                  <a:pt x="3477456" y="533"/>
                  <a:pt x="3646684" y="0"/>
                </a:cubicBezTo>
                <a:cubicBezTo>
                  <a:pt x="3815912" y="-533"/>
                  <a:pt x="4001420" y="43971"/>
                  <a:pt x="4316464" y="0"/>
                </a:cubicBezTo>
                <a:cubicBezTo>
                  <a:pt x="4631508" y="-43971"/>
                  <a:pt x="4554897" y="49501"/>
                  <a:pt x="4730820" y="0"/>
                </a:cubicBezTo>
                <a:cubicBezTo>
                  <a:pt x="4906743" y="-49501"/>
                  <a:pt x="5105301" y="36804"/>
                  <a:pt x="5400600" y="0"/>
                </a:cubicBezTo>
                <a:lnTo>
                  <a:pt x="5400600" y="0"/>
                </a:lnTo>
                <a:cubicBezTo>
                  <a:pt x="5458504" y="106734"/>
                  <a:pt x="5345538" y="337891"/>
                  <a:pt x="5400600" y="486831"/>
                </a:cubicBezTo>
                <a:cubicBezTo>
                  <a:pt x="5455662" y="635771"/>
                  <a:pt x="5374297" y="823515"/>
                  <a:pt x="5400600" y="1002873"/>
                </a:cubicBezTo>
                <a:cubicBezTo>
                  <a:pt x="5426903" y="1182231"/>
                  <a:pt x="5374113" y="1263696"/>
                  <a:pt x="5400600" y="1460494"/>
                </a:cubicBezTo>
                <a:cubicBezTo>
                  <a:pt x="5439092" y="1595693"/>
                  <a:pt x="5302663" y="1770186"/>
                  <a:pt x="5108494" y="1752600"/>
                </a:cubicBezTo>
                <a:cubicBezTo>
                  <a:pt x="4897378" y="1816780"/>
                  <a:pt x="4718652" y="1695081"/>
                  <a:pt x="4540884" y="1752600"/>
                </a:cubicBezTo>
                <a:cubicBezTo>
                  <a:pt x="4363116" y="1810119"/>
                  <a:pt x="4201404" y="1679962"/>
                  <a:pt x="3922188" y="1752600"/>
                </a:cubicBezTo>
                <a:cubicBezTo>
                  <a:pt x="3642972" y="1825238"/>
                  <a:pt x="3550537" y="1688752"/>
                  <a:pt x="3354578" y="1752600"/>
                </a:cubicBezTo>
                <a:cubicBezTo>
                  <a:pt x="3158619" y="1816448"/>
                  <a:pt x="3060891" y="1711431"/>
                  <a:pt x="2940222" y="1752600"/>
                </a:cubicBezTo>
                <a:cubicBezTo>
                  <a:pt x="2819553" y="1793769"/>
                  <a:pt x="2698479" y="1702910"/>
                  <a:pt x="2525866" y="1752600"/>
                </a:cubicBezTo>
                <a:cubicBezTo>
                  <a:pt x="2353253" y="1802290"/>
                  <a:pt x="1998897" y="1735936"/>
                  <a:pt x="1856086" y="1752600"/>
                </a:cubicBezTo>
                <a:cubicBezTo>
                  <a:pt x="1713275" y="1769264"/>
                  <a:pt x="1557992" y="1734646"/>
                  <a:pt x="1339561" y="1752600"/>
                </a:cubicBezTo>
                <a:cubicBezTo>
                  <a:pt x="1121131" y="1770554"/>
                  <a:pt x="876279" y="1673378"/>
                  <a:pt x="669780" y="1752600"/>
                </a:cubicBezTo>
                <a:cubicBezTo>
                  <a:pt x="463281" y="1831822"/>
                  <a:pt x="160132" y="1693811"/>
                  <a:pt x="0" y="1752600"/>
                </a:cubicBezTo>
                <a:lnTo>
                  <a:pt x="0" y="1752600"/>
                </a:lnTo>
                <a:cubicBezTo>
                  <a:pt x="-15139" y="1587398"/>
                  <a:pt x="24466" y="1429110"/>
                  <a:pt x="0" y="1309583"/>
                </a:cubicBezTo>
                <a:cubicBezTo>
                  <a:pt x="-24466" y="1190056"/>
                  <a:pt x="3278" y="1043461"/>
                  <a:pt x="0" y="851962"/>
                </a:cubicBezTo>
                <a:cubicBezTo>
                  <a:pt x="-3278" y="660463"/>
                  <a:pt x="5722" y="438644"/>
                  <a:pt x="0" y="292106"/>
                </a:cubicBezTo>
                <a:cubicBezTo>
                  <a:pt x="-16045" y="151274"/>
                  <a:pt x="107731" y="-16383"/>
                  <a:pt x="292106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613840660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401894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46822" y="342900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63D255-4FA0-4718-B195-B13498B51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53" y="8138"/>
            <a:ext cx="2993254" cy="163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03106-799D-4477-AC54-491655BDB5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884320" y="2819991"/>
            <a:ext cx="4896533" cy="3126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3B9B2A-77BF-4CEA-BC3D-0A24BA8365B3}"/>
              </a:ext>
            </a:extLst>
          </p:cNvPr>
          <p:cNvSpPr txBox="1"/>
          <p:nvPr/>
        </p:nvSpPr>
        <p:spPr>
          <a:xfrm>
            <a:off x="3127057" y="177824"/>
            <a:ext cx="5407344" cy="646331"/>
          </a:xfrm>
          <a:custGeom>
            <a:avLst/>
            <a:gdLst>
              <a:gd name="connsiteX0" fmla="*/ 0 w 5407344"/>
              <a:gd name="connsiteY0" fmla="*/ 0 h 646331"/>
              <a:gd name="connsiteX1" fmla="*/ 378514 w 5407344"/>
              <a:gd name="connsiteY1" fmla="*/ 0 h 646331"/>
              <a:gd name="connsiteX2" fmla="*/ 811102 w 5407344"/>
              <a:gd name="connsiteY2" fmla="*/ 0 h 646331"/>
              <a:gd name="connsiteX3" fmla="*/ 1405909 w 5407344"/>
              <a:gd name="connsiteY3" fmla="*/ 0 h 646331"/>
              <a:gd name="connsiteX4" fmla="*/ 1892570 w 5407344"/>
              <a:gd name="connsiteY4" fmla="*/ 0 h 646331"/>
              <a:gd name="connsiteX5" fmla="*/ 2271084 w 5407344"/>
              <a:gd name="connsiteY5" fmla="*/ 0 h 646331"/>
              <a:gd name="connsiteX6" fmla="*/ 2811819 w 5407344"/>
              <a:gd name="connsiteY6" fmla="*/ 0 h 646331"/>
              <a:gd name="connsiteX7" fmla="*/ 3406627 w 5407344"/>
              <a:gd name="connsiteY7" fmla="*/ 0 h 646331"/>
              <a:gd name="connsiteX8" fmla="*/ 3893288 w 5407344"/>
              <a:gd name="connsiteY8" fmla="*/ 0 h 646331"/>
              <a:gd name="connsiteX9" fmla="*/ 4325875 w 5407344"/>
              <a:gd name="connsiteY9" fmla="*/ 0 h 646331"/>
              <a:gd name="connsiteX10" fmla="*/ 4920683 w 5407344"/>
              <a:gd name="connsiteY10" fmla="*/ 0 h 646331"/>
              <a:gd name="connsiteX11" fmla="*/ 5407344 w 5407344"/>
              <a:gd name="connsiteY11" fmla="*/ 0 h 646331"/>
              <a:gd name="connsiteX12" fmla="*/ 5407344 w 5407344"/>
              <a:gd name="connsiteY12" fmla="*/ 316702 h 646331"/>
              <a:gd name="connsiteX13" fmla="*/ 5407344 w 5407344"/>
              <a:gd name="connsiteY13" fmla="*/ 646331 h 646331"/>
              <a:gd name="connsiteX14" fmla="*/ 4758463 w 5407344"/>
              <a:gd name="connsiteY14" fmla="*/ 646331 h 646331"/>
              <a:gd name="connsiteX15" fmla="*/ 4325875 w 5407344"/>
              <a:gd name="connsiteY15" fmla="*/ 646331 h 646331"/>
              <a:gd name="connsiteX16" fmla="*/ 3947361 w 5407344"/>
              <a:gd name="connsiteY16" fmla="*/ 646331 h 646331"/>
              <a:gd name="connsiteX17" fmla="*/ 3406627 w 5407344"/>
              <a:gd name="connsiteY17" fmla="*/ 646331 h 646331"/>
              <a:gd name="connsiteX18" fmla="*/ 2974039 w 5407344"/>
              <a:gd name="connsiteY18" fmla="*/ 646331 h 646331"/>
              <a:gd name="connsiteX19" fmla="*/ 2595525 w 5407344"/>
              <a:gd name="connsiteY19" fmla="*/ 646331 h 646331"/>
              <a:gd name="connsiteX20" fmla="*/ 2162938 w 5407344"/>
              <a:gd name="connsiteY20" fmla="*/ 646331 h 646331"/>
              <a:gd name="connsiteX21" fmla="*/ 1784424 w 5407344"/>
              <a:gd name="connsiteY21" fmla="*/ 646331 h 646331"/>
              <a:gd name="connsiteX22" fmla="*/ 1351836 w 5407344"/>
              <a:gd name="connsiteY22" fmla="*/ 646331 h 646331"/>
              <a:gd name="connsiteX23" fmla="*/ 757028 w 5407344"/>
              <a:gd name="connsiteY23" fmla="*/ 646331 h 646331"/>
              <a:gd name="connsiteX24" fmla="*/ 0 w 5407344"/>
              <a:gd name="connsiteY24" fmla="*/ 646331 h 646331"/>
              <a:gd name="connsiteX25" fmla="*/ 0 w 5407344"/>
              <a:gd name="connsiteY25" fmla="*/ 342555 h 646331"/>
              <a:gd name="connsiteX26" fmla="*/ 0 w 5407344"/>
              <a:gd name="connsiteY2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07344" h="646331" fill="none" extrusionOk="0">
                <a:moveTo>
                  <a:pt x="0" y="0"/>
                </a:moveTo>
                <a:cubicBezTo>
                  <a:pt x="124324" y="-31522"/>
                  <a:pt x="212120" y="3804"/>
                  <a:pt x="378514" y="0"/>
                </a:cubicBezTo>
                <a:cubicBezTo>
                  <a:pt x="544908" y="-3804"/>
                  <a:pt x="613056" y="34295"/>
                  <a:pt x="811102" y="0"/>
                </a:cubicBezTo>
                <a:cubicBezTo>
                  <a:pt x="1009148" y="-34295"/>
                  <a:pt x="1140832" y="22080"/>
                  <a:pt x="1405909" y="0"/>
                </a:cubicBezTo>
                <a:cubicBezTo>
                  <a:pt x="1670986" y="-22080"/>
                  <a:pt x="1663254" y="21031"/>
                  <a:pt x="1892570" y="0"/>
                </a:cubicBezTo>
                <a:cubicBezTo>
                  <a:pt x="2121886" y="-21031"/>
                  <a:pt x="2141328" y="41722"/>
                  <a:pt x="2271084" y="0"/>
                </a:cubicBezTo>
                <a:cubicBezTo>
                  <a:pt x="2400840" y="-41722"/>
                  <a:pt x="2549804" y="5376"/>
                  <a:pt x="2811819" y="0"/>
                </a:cubicBezTo>
                <a:cubicBezTo>
                  <a:pt x="3073834" y="-5376"/>
                  <a:pt x="3121909" y="19675"/>
                  <a:pt x="3406627" y="0"/>
                </a:cubicBezTo>
                <a:cubicBezTo>
                  <a:pt x="3691345" y="-19675"/>
                  <a:pt x="3746896" y="39080"/>
                  <a:pt x="3893288" y="0"/>
                </a:cubicBezTo>
                <a:cubicBezTo>
                  <a:pt x="4039680" y="-39080"/>
                  <a:pt x="4185800" y="33244"/>
                  <a:pt x="4325875" y="0"/>
                </a:cubicBezTo>
                <a:cubicBezTo>
                  <a:pt x="4465950" y="-33244"/>
                  <a:pt x="4634099" y="25880"/>
                  <a:pt x="4920683" y="0"/>
                </a:cubicBezTo>
                <a:cubicBezTo>
                  <a:pt x="5207267" y="-25880"/>
                  <a:pt x="5229542" y="35789"/>
                  <a:pt x="5407344" y="0"/>
                </a:cubicBezTo>
                <a:cubicBezTo>
                  <a:pt x="5433028" y="134018"/>
                  <a:pt x="5392223" y="252718"/>
                  <a:pt x="5407344" y="316702"/>
                </a:cubicBezTo>
                <a:cubicBezTo>
                  <a:pt x="5422465" y="380686"/>
                  <a:pt x="5397989" y="508999"/>
                  <a:pt x="5407344" y="646331"/>
                </a:cubicBezTo>
                <a:cubicBezTo>
                  <a:pt x="5117297" y="693906"/>
                  <a:pt x="4961401" y="614409"/>
                  <a:pt x="4758463" y="646331"/>
                </a:cubicBezTo>
                <a:cubicBezTo>
                  <a:pt x="4555525" y="678253"/>
                  <a:pt x="4493886" y="638929"/>
                  <a:pt x="4325875" y="646331"/>
                </a:cubicBezTo>
                <a:cubicBezTo>
                  <a:pt x="4157864" y="653733"/>
                  <a:pt x="4059114" y="644094"/>
                  <a:pt x="3947361" y="646331"/>
                </a:cubicBezTo>
                <a:cubicBezTo>
                  <a:pt x="3835608" y="648568"/>
                  <a:pt x="3551118" y="613182"/>
                  <a:pt x="3406627" y="646331"/>
                </a:cubicBezTo>
                <a:cubicBezTo>
                  <a:pt x="3262136" y="679480"/>
                  <a:pt x="3130871" y="630872"/>
                  <a:pt x="2974039" y="646331"/>
                </a:cubicBezTo>
                <a:cubicBezTo>
                  <a:pt x="2817207" y="661790"/>
                  <a:pt x="2748341" y="636897"/>
                  <a:pt x="2595525" y="646331"/>
                </a:cubicBezTo>
                <a:cubicBezTo>
                  <a:pt x="2442709" y="655765"/>
                  <a:pt x="2368267" y="616392"/>
                  <a:pt x="2162938" y="646331"/>
                </a:cubicBezTo>
                <a:cubicBezTo>
                  <a:pt x="1957609" y="676270"/>
                  <a:pt x="1926946" y="612562"/>
                  <a:pt x="1784424" y="646331"/>
                </a:cubicBezTo>
                <a:cubicBezTo>
                  <a:pt x="1641902" y="680100"/>
                  <a:pt x="1556306" y="638524"/>
                  <a:pt x="1351836" y="646331"/>
                </a:cubicBezTo>
                <a:cubicBezTo>
                  <a:pt x="1147366" y="654138"/>
                  <a:pt x="992076" y="637022"/>
                  <a:pt x="757028" y="646331"/>
                </a:cubicBezTo>
                <a:cubicBezTo>
                  <a:pt x="521980" y="655640"/>
                  <a:pt x="326586" y="571128"/>
                  <a:pt x="0" y="646331"/>
                </a:cubicBezTo>
                <a:cubicBezTo>
                  <a:pt x="-2550" y="579529"/>
                  <a:pt x="33502" y="494057"/>
                  <a:pt x="0" y="342555"/>
                </a:cubicBezTo>
                <a:cubicBezTo>
                  <a:pt x="-33502" y="191053"/>
                  <a:pt x="28331" y="98629"/>
                  <a:pt x="0" y="0"/>
                </a:cubicBezTo>
                <a:close/>
              </a:path>
              <a:path w="5407344" h="646331" stroke="0" extrusionOk="0">
                <a:moveTo>
                  <a:pt x="0" y="0"/>
                </a:moveTo>
                <a:cubicBezTo>
                  <a:pt x="202054" y="-51719"/>
                  <a:pt x="315460" y="29580"/>
                  <a:pt x="432588" y="0"/>
                </a:cubicBezTo>
                <a:cubicBezTo>
                  <a:pt x="549716" y="-29580"/>
                  <a:pt x="745667" y="40764"/>
                  <a:pt x="865175" y="0"/>
                </a:cubicBezTo>
                <a:cubicBezTo>
                  <a:pt x="984683" y="-40764"/>
                  <a:pt x="1276764" y="45103"/>
                  <a:pt x="1459983" y="0"/>
                </a:cubicBezTo>
                <a:cubicBezTo>
                  <a:pt x="1643202" y="-45103"/>
                  <a:pt x="1740477" y="51473"/>
                  <a:pt x="2000717" y="0"/>
                </a:cubicBezTo>
                <a:cubicBezTo>
                  <a:pt x="2260957" y="-51473"/>
                  <a:pt x="2325985" y="49297"/>
                  <a:pt x="2433305" y="0"/>
                </a:cubicBezTo>
                <a:cubicBezTo>
                  <a:pt x="2540625" y="-49297"/>
                  <a:pt x="2847342" y="49855"/>
                  <a:pt x="3082186" y="0"/>
                </a:cubicBezTo>
                <a:cubicBezTo>
                  <a:pt x="3317030" y="-49855"/>
                  <a:pt x="3427426" y="31205"/>
                  <a:pt x="3514774" y="0"/>
                </a:cubicBezTo>
                <a:cubicBezTo>
                  <a:pt x="3602122" y="-31205"/>
                  <a:pt x="3817177" y="11980"/>
                  <a:pt x="4109581" y="0"/>
                </a:cubicBezTo>
                <a:cubicBezTo>
                  <a:pt x="4401985" y="-11980"/>
                  <a:pt x="4526044" y="53344"/>
                  <a:pt x="4758463" y="0"/>
                </a:cubicBezTo>
                <a:cubicBezTo>
                  <a:pt x="4990882" y="-53344"/>
                  <a:pt x="5226999" y="68645"/>
                  <a:pt x="5407344" y="0"/>
                </a:cubicBezTo>
                <a:cubicBezTo>
                  <a:pt x="5444203" y="147548"/>
                  <a:pt x="5386258" y="160757"/>
                  <a:pt x="5407344" y="310239"/>
                </a:cubicBezTo>
                <a:cubicBezTo>
                  <a:pt x="5428430" y="459721"/>
                  <a:pt x="5394341" y="573180"/>
                  <a:pt x="5407344" y="646331"/>
                </a:cubicBezTo>
                <a:cubicBezTo>
                  <a:pt x="5133021" y="650569"/>
                  <a:pt x="4962162" y="614398"/>
                  <a:pt x="4812536" y="646331"/>
                </a:cubicBezTo>
                <a:cubicBezTo>
                  <a:pt x="4662910" y="678264"/>
                  <a:pt x="4456894" y="610496"/>
                  <a:pt x="4217728" y="646331"/>
                </a:cubicBezTo>
                <a:cubicBezTo>
                  <a:pt x="3978562" y="682166"/>
                  <a:pt x="3812010" y="598736"/>
                  <a:pt x="3568847" y="646331"/>
                </a:cubicBezTo>
                <a:cubicBezTo>
                  <a:pt x="3325684" y="693926"/>
                  <a:pt x="3243454" y="586274"/>
                  <a:pt x="3028113" y="646331"/>
                </a:cubicBezTo>
                <a:cubicBezTo>
                  <a:pt x="2812772" y="706388"/>
                  <a:pt x="2696163" y="623092"/>
                  <a:pt x="2379231" y="646331"/>
                </a:cubicBezTo>
                <a:cubicBezTo>
                  <a:pt x="2062299" y="669570"/>
                  <a:pt x="2073432" y="619977"/>
                  <a:pt x="1946644" y="646331"/>
                </a:cubicBezTo>
                <a:cubicBezTo>
                  <a:pt x="1819856" y="672685"/>
                  <a:pt x="1691750" y="634331"/>
                  <a:pt x="1459983" y="646331"/>
                </a:cubicBezTo>
                <a:cubicBezTo>
                  <a:pt x="1228216" y="658331"/>
                  <a:pt x="1211256" y="623607"/>
                  <a:pt x="1027395" y="646331"/>
                </a:cubicBezTo>
                <a:cubicBezTo>
                  <a:pt x="843534" y="669055"/>
                  <a:pt x="393703" y="529599"/>
                  <a:pt x="0" y="646331"/>
                </a:cubicBezTo>
                <a:cubicBezTo>
                  <a:pt x="-9952" y="503941"/>
                  <a:pt x="27261" y="407135"/>
                  <a:pt x="0" y="329629"/>
                </a:cubicBezTo>
                <a:cubicBezTo>
                  <a:pt x="-27261" y="252123"/>
                  <a:pt x="37507" y="130133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405834616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-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S?</a:t>
            </a:r>
          </a:p>
        </p:txBody>
      </p:sp>
      <p:pic>
        <p:nvPicPr>
          <p:cNvPr id="13" name="Picture 2" descr="Clock Engineer Pptx PNG, Vector, PSD, and Clipart With Transparent ...">
            <a:extLst>
              <a:ext uri="{FF2B5EF4-FFF2-40B4-BE49-F238E27FC236}">
                <a16:creationId xmlns:a16="http://schemas.microsoft.com/office/drawing/2014/main" id="{454E0CE9-A044-4285-9AD1-92D9CCCA0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97" y="1388145"/>
            <a:ext cx="2054979" cy="19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0CD6E76-083E-44CB-9EFB-FE190E51869E}"/>
              </a:ext>
            </a:extLst>
          </p:cNvPr>
          <p:cNvSpPr/>
          <p:nvPr/>
        </p:nvSpPr>
        <p:spPr>
          <a:xfrm>
            <a:off x="486868" y="1993979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929D0-7718-46F0-A402-2DE8A806D658}"/>
              </a:ext>
            </a:extLst>
          </p:cNvPr>
          <p:cNvSpPr/>
          <p:nvPr/>
        </p:nvSpPr>
        <p:spPr>
          <a:xfrm>
            <a:off x="486867" y="2005441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9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544BAA-2CF6-492B-A54E-4C1CAA6D7BFE}"/>
              </a:ext>
            </a:extLst>
          </p:cNvPr>
          <p:cNvSpPr/>
          <p:nvPr/>
        </p:nvSpPr>
        <p:spPr>
          <a:xfrm>
            <a:off x="485127" y="201875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8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04C2EF-5504-4826-A6F7-E9CB0F682A1E}"/>
              </a:ext>
            </a:extLst>
          </p:cNvPr>
          <p:cNvSpPr/>
          <p:nvPr/>
        </p:nvSpPr>
        <p:spPr>
          <a:xfrm>
            <a:off x="491282" y="2005070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7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3E8F34-22A3-4BBD-AC02-5754142F68E5}"/>
              </a:ext>
            </a:extLst>
          </p:cNvPr>
          <p:cNvSpPr/>
          <p:nvPr/>
        </p:nvSpPr>
        <p:spPr>
          <a:xfrm>
            <a:off x="492117" y="201838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327B5D-E2CA-43B0-8897-E43E516432BD}"/>
              </a:ext>
            </a:extLst>
          </p:cNvPr>
          <p:cNvSpPr/>
          <p:nvPr/>
        </p:nvSpPr>
        <p:spPr>
          <a:xfrm>
            <a:off x="491699" y="200051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FEC0C68-1E68-49F2-BE93-50D1D1AF9E1C}"/>
              </a:ext>
            </a:extLst>
          </p:cNvPr>
          <p:cNvSpPr/>
          <p:nvPr/>
        </p:nvSpPr>
        <p:spPr>
          <a:xfrm>
            <a:off x="491281" y="200100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4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4BC740F-525B-4C20-9891-CFAD95EDAD6D}"/>
              </a:ext>
            </a:extLst>
          </p:cNvPr>
          <p:cNvSpPr/>
          <p:nvPr/>
        </p:nvSpPr>
        <p:spPr>
          <a:xfrm>
            <a:off x="471723" y="2012036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1A7D33-0465-4FC0-9390-8C907619097D}"/>
              </a:ext>
            </a:extLst>
          </p:cNvPr>
          <p:cNvSpPr/>
          <p:nvPr/>
        </p:nvSpPr>
        <p:spPr>
          <a:xfrm>
            <a:off x="464733" y="201167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4129E2-41FB-48EE-AA41-F8714ABDDDAA}"/>
              </a:ext>
            </a:extLst>
          </p:cNvPr>
          <p:cNvSpPr/>
          <p:nvPr/>
        </p:nvSpPr>
        <p:spPr>
          <a:xfrm>
            <a:off x="478425" y="2029052"/>
            <a:ext cx="890587" cy="833438"/>
          </a:xfrm>
          <a:prstGeom prst="ellipse">
            <a:avLst/>
          </a:prstGeom>
          <a:solidFill>
            <a:srgbClr val="4C3A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Bahnschrift SemiLight Condensed" panose="020B0502040204020203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BF59273-6EC9-4CD9-82C4-3B5C559CA64E}"/>
              </a:ext>
            </a:extLst>
          </p:cNvPr>
          <p:cNvSpPr/>
          <p:nvPr/>
        </p:nvSpPr>
        <p:spPr>
          <a:xfrm>
            <a:off x="478137" y="2000026"/>
            <a:ext cx="890587" cy="833438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Hết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giờ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Round Diagonal Corner Rectangle 3">
            <a:extLst>
              <a:ext uri="{FF2B5EF4-FFF2-40B4-BE49-F238E27FC236}">
                <a16:creationId xmlns:a16="http://schemas.microsoft.com/office/drawing/2014/main" id="{CD453A46-45F5-4177-9F9A-7C37A3A7AA96}"/>
              </a:ext>
            </a:extLst>
          </p:cNvPr>
          <p:cNvSpPr/>
          <p:nvPr/>
        </p:nvSpPr>
        <p:spPr>
          <a:xfrm>
            <a:off x="6172201" y="472641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Sai </a:t>
            </a:r>
          </a:p>
        </p:txBody>
      </p:sp>
      <p:sp>
        <p:nvSpPr>
          <p:cNvPr id="31" name="Round Diagonal Corner Rectangle 3">
            <a:extLst>
              <a:ext uri="{FF2B5EF4-FFF2-40B4-BE49-F238E27FC236}">
                <a16:creationId xmlns:a16="http://schemas.microsoft.com/office/drawing/2014/main" id="{55656CEA-4072-4E86-BFFE-A685D2B1ECE6}"/>
              </a:ext>
            </a:extLst>
          </p:cNvPr>
          <p:cNvSpPr/>
          <p:nvPr/>
        </p:nvSpPr>
        <p:spPr>
          <a:xfrm>
            <a:off x="3646822" y="342900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33772 w 2362200"/>
              <a:gd name="connsiteY2" fmla="*/ 0 h 897566"/>
              <a:gd name="connsiteX3" fmla="*/ 174267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25830 w 2362200"/>
              <a:gd name="connsiteY9" fmla="*/ 897566 h 897566"/>
              <a:gd name="connsiteX10" fmla="*/ 1239058 w 2362200"/>
              <a:gd name="connsiteY10" fmla="*/ 897566 h 897566"/>
              <a:gd name="connsiteX11" fmla="*/ 685907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46021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noFill/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Round Diagonal Corner Rectangle 1">
            <a:extLst>
              <a:ext uri="{FF2B5EF4-FFF2-40B4-BE49-F238E27FC236}">
                <a16:creationId xmlns:a16="http://schemas.microsoft.com/office/drawing/2014/main" id="{6B6B8C22-6769-42F3-A6D0-576DCC4880A8}"/>
              </a:ext>
            </a:extLst>
          </p:cNvPr>
          <p:cNvSpPr/>
          <p:nvPr/>
        </p:nvSpPr>
        <p:spPr>
          <a:xfrm>
            <a:off x="3352800" y="1143000"/>
            <a:ext cx="5400600" cy="1750938"/>
          </a:xfrm>
          <a:custGeom>
            <a:avLst/>
            <a:gdLst>
              <a:gd name="connsiteX0" fmla="*/ 291829 w 5400600"/>
              <a:gd name="connsiteY0" fmla="*/ 0 h 1750938"/>
              <a:gd name="connsiteX1" fmla="*/ 808383 w 5400600"/>
              <a:gd name="connsiteY1" fmla="*/ 0 h 1750938"/>
              <a:gd name="connsiteX2" fmla="*/ 1324936 w 5400600"/>
              <a:gd name="connsiteY2" fmla="*/ 0 h 1750938"/>
              <a:gd name="connsiteX3" fmla="*/ 1943665 w 5400600"/>
              <a:gd name="connsiteY3" fmla="*/ 0 h 1750938"/>
              <a:gd name="connsiteX4" fmla="*/ 2562394 w 5400600"/>
              <a:gd name="connsiteY4" fmla="*/ 0 h 1750938"/>
              <a:gd name="connsiteX5" fmla="*/ 3027860 w 5400600"/>
              <a:gd name="connsiteY5" fmla="*/ 0 h 1750938"/>
              <a:gd name="connsiteX6" fmla="*/ 3442238 w 5400600"/>
              <a:gd name="connsiteY6" fmla="*/ 0 h 1750938"/>
              <a:gd name="connsiteX7" fmla="*/ 3958791 w 5400600"/>
              <a:gd name="connsiteY7" fmla="*/ 0 h 1750938"/>
              <a:gd name="connsiteX8" fmla="*/ 4526433 w 5400600"/>
              <a:gd name="connsiteY8" fmla="*/ 0 h 1750938"/>
              <a:gd name="connsiteX9" fmla="*/ 5400600 w 5400600"/>
              <a:gd name="connsiteY9" fmla="*/ 0 h 1750938"/>
              <a:gd name="connsiteX10" fmla="*/ 5400600 w 5400600"/>
              <a:gd name="connsiteY10" fmla="*/ 0 h 1750938"/>
              <a:gd name="connsiteX11" fmla="*/ 5400600 w 5400600"/>
              <a:gd name="connsiteY11" fmla="*/ 457187 h 1750938"/>
              <a:gd name="connsiteX12" fmla="*/ 5400600 w 5400600"/>
              <a:gd name="connsiteY12" fmla="*/ 928966 h 1750938"/>
              <a:gd name="connsiteX13" fmla="*/ 5400600 w 5400600"/>
              <a:gd name="connsiteY13" fmla="*/ 1459109 h 1750938"/>
              <a:gd name="connsiteX14" fmla="*/ 5108771 w 5400600"/>
              <a:gd name="connsiteY14" fmla="*/ 1750938 h 1750938"/>
              <a:gd name="connsiteX15" fmla="*/ 4694393 w 5400600"/>
              <a:gd name="connsiteY15" fmla="*/ 1750938 h 1750938"/>
              <a:gd name="connsiteX16" fmla="*/ 4126752 w 5400600"/>
              <a:gd name="connsiteY16" fmla="*/ 1750938 h 1750938"/>
              <a:gd name="connsiteX17" fmla="*/ 3661286 w 5400600"/>
              <a:gd name="connsiteY17" fmla="*/ 1750938 h 1750938"/>
              <a:gd name="connsiteX18" fmla="*/ 3144732 w 5400600"/>
              <a:gd name="connsiteY18" fmla="*/ 1750938 h 1750938"/>
              <a:gd name="connsiteX19" fmla="*/ 2679267 w 5400600"/>
              <a:gd name="connsiteY19" fmla="*/ 1750938 h 1750938"/>
              <a:gd name="connsiteX20" fmla="*/ 2060538 w 5400600"/>
              <a:gd name="connsiteY20" fmla="*/ 1750938 h 1750938"/>
              <a:gd name="connsiteX21" fmla="*/ 1646160 w 5400600"/>
              <a:gd name="connsiteY21" fmla="*/ 1750938 h 1750938"/>
              <a:gd name="connsiteX22" fmla="*/ 1180694 w 5400600"/>
              <a:gd name="connsiteY22" fmla="*/ 1750938 h 1750938"/>
              <a:gd name="connsiteX23" fmla="*/ 715228 w 5400600"/>
              <a:gd name="connsiteY23" fmla="*/ 1750938 h 1750938"/>
              <a:gd name="connsiteX24" fmla="*/ 0 w 5400600"/>
              <a:gd name="connsiteY24" fmla="*/ 1750938 h 1750938"/>
              <a:gd name="connsiteX25" fmla="*/ 0 w 5400600"/>
              <a:gd name="connsiteY25" fmla="*/ 1750938 h 1750938"/>
              <a:gd name="connsiteX26" fmla="*/ 0 w 5400600"/>
              <a:gd name="connsiteY26" fmla="*/ 1235386 h 1750938"/>
              <a:gd name="connsiteX27" fmla="*/ 0 w 5400600"/>
              <a:gd name="connsiteY27" fmla="*/ 763608 h 1750938"/>
              <a:gd name="connsiteX28" fmla="*/ 0 w 5400600"/>
              <a:gd name="connsiteY28" fmla="*/ 291829 h 1750938"/>
              <a:gd name="connsiteX29" fmla="*/ 291829 w 5400600"/>
              <a:gd name="connsiteY29" fmla="*/ 0 h 175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600" h="1750938" fill="none" extrusionOk="0">
                <a:moveTo>
                  <a:pt x="291829" y="0"/>
                </a:moveTo>
                <a:cubicBezTo>
                  <a:pt x="542438" y="-56766"/>
                  <a:pt x="599063" y="16039"/>
                  <a:pt x="808383" y="0"/>
                </a:cubicBezTo>
                <a:cubicBezTo>
                  <a:pt x="1017703" y="-16039"/>
                  <a:pt x="1118219" y="8364"/>
                  <a:pt x="1324936" y="0"/>
                </a:cubicBezTo>
                <a:cubicBezTo>
                  <a:pt x="1531653" y="-8364"/>
                  <a:pt x="1662685" y="37382"/>
                  <a:pt x="1943665" y="0"/>
                </a:cubicBezTo>
                <a:cubicBezTo>
                  <a:pt x="2224645" y="-37382"/>
                  <a:pt x="2359208" y="1865"/>
                  <a:pt x="2562394" y="0"/>
                </a:cubicBezTo>
                <a:cubicBezTo>
                  <a:pt x="2765580" y="-1865"/>
                  <a:pt x="2916619" y="42244"/>
                  <a:pt x="3027860" y="0"/>
                </a:cubicBezTo>
                <a:cubicBezTo>
                  <a:pt x="3139101" y="-42244"/>
                  <a:pt x="3267341" y="39069"/>
                  <a:pt x="3442238" y="0"/>
                </a:cubicBezTo>
                <a:cubicBezTo>
                  <a:pt x="3617135" y="-39069"/>
                  <a:pt x="3722327" y="19731"/>
                  <a:pt x="3958791" y="0"/>
                </a:cubicBezTo>
                <a:cubicBezTo>
                  <a:pt x="4195255" y="-19731"/>
                  <a:pt x="4278216" y="25290"/>
                  <a:pt x="4526433" y="0"/>
                </a:cubicBezTo>
                <a:cubicBezTo>
                  <a:pt x="4774650" y="-25290"/>
                  <a:pt x="5148196" y="39222"/>
                  <a:pt x="5400600" y="0"/>
                </a:cubicBezTo>
                <a:lnTo>
                  <a:pt x="5400600" y="0"/>
                </a:lnTo>
                <a:cubicBezTo>
                  <a:pt x="5442636" y="173462"/>
                  <a:pt x="5355826" y="238344"/>
                  <a:pt x="5400600" y="457187"/>
                </a:cubicBezTo>
                <a:cubicBezTo>
                  <a:pt x="5445374" y="676030"/>
                  <a:pt x="5399953" y="770398"/>
                  <a:pt x="5400600" y="928966"/>
                </a:cubicBezTo>
                <a:cubicBezTo>
                  <a:pt x="5401247" y="1087534"/>
                  <a:pt x="5366313" y="1234108"/>
                  <a:pt x="5400600" y="1459109"/>
                </a:cubicBezTo>
                <a:cubicBezTo>
                  <a:pt x="5394472" y="1611321"/>
                  <a:pt x="5266098" y="1746972"/>
                  <a:pt x="5108771" y="1750938"/>
                </a:cubicBezTo>
                <a:cubicBezTo>
                  <a:pt x="5016636" y="1787493"/>
                  <a:pt x="4784078" y="1748214"/>
                  <a:pt x="4694393" y="1750938"/>
                </a:cubicBezTo>
                <a:cubicBezTo>
                  <a:pt x="4604708" y="1753662"/>
                  <a:pt x="4318628" y="1696097"/>
                  <a:pt x="4126752" y="1750938"/>
                </a:cubicBezTo>
                <a:cubicBezTo>
                  <a:pt x="3934876" y="1805779"/>
                  <a:pt x="3808821" y="1742419"/>
                  <a:pt x="3661286" y="1750938"/>
                </a:cubicBezTo>
                <a:cubicBezTo>
                  <a:pt x="3513751" y="1759457"/>
                  <a:pt x="3303572" y="1704635"/>
                  <a:pt x="3144732" y="1750938"/>
                </a:cubicBezTo>
                <a:cubicBezTo>
                  <a:pt x="2985892" y="1797241"/>
                  <a:pt x="2825249" y="1706168"/>
                  <a:pt x="2679267" y="1750938"/>
                </a:cubicBezTo>
                <a:cubicBezTo>
                  <a:pt x="2533285" y="1795708"/>
                  <a:pt x="2288858" y="1681188"/>
                  <a:pt x="2060538" y="1750938"/>
                </a:cubicBezTo>
                <a:cubicBezTo>
                  <a:pt x="1832218" y="1820688"/>
                  <a:pt x="1788085" y="1718667"/>
                  <a:pt x="1646160" y="1750938"/>
                </a:cubicBezTo>
                <a:cubicBezTo>
                  <a:pt x="1504235" y="1783209"/>
                  <a:pt x="1314165" y="1699039"/>
                  <a:pt x="1180694" y="1750938"/>
                </a:cubicBezTo>
                <a:cubicBezTo>
                  <a:pt x="1047223" y="1802837"/>
                  <a:pt x="909851" y="1746454"/>
                  <a:pt x="715228" y="1750938"/>
                </a:cubicBezTo>
                <a:cubicBezTo>
                  <a:pt x="520605" y="1755422"/>
                  <a:pt x="297033" y="1697974"/>
                  <a:pt x="0" y="1750938"/>
                </a:cubicBezTo>
                <a:lnTo>
                  <a:pt x="0" y="1750938"/>
                </a:lnTo>
                <a:cubicBezTo>
                  <a:pt x="-26562" y="1565064"/>
                  <a:pt x="37579" y="1360181"/>
                  <a:pt x="0" y="1235386"/>
                </a:cubicBezTo>
                <a:cubicBezTo>
                  <a:pt x="-37579" y="1110591"/>
                  <a:pt x="28837" y="923314"/>
                  <a:pt x="0" y="763608"/>
                </a:cubicBezTo>
                <a:cubicBezTo>
                  <a:pt x="-28837" y="603902"/>
                  <a:pt x="40779" y="517546"/>
                  <a:pt x="0" y="291829"/>
                </a:cubicBezTo>
                <a:cubicBezTo>
                  <a:pt x="-7752" y="130848"/>
                  <a:pt x="149873" y="28778"/>
                  <a:pt x="291829" y="0"/>
                </a:cubicBezTo>
                <a:close/>
              </a:path>
              <a:path w="5400600" h="1750938" stroke="0" extrusionOk="0">
                <a:moveTo>
                  <a:pt x="291829" y="0"/>
                </a:moveTo>
                <a:cubicBezTo>
                  <a:pt x="433146" y="-23833"/>
                  <a:pt x="614874" y="39956"/>
                  <a:pt x="706207" y="0"/>
                </a:cubicBezTo>
                <a:cubicBezTo>
                  <a:pt x="797540" y="-39956"/>
                  <a:pt x="990906" y="44367"/>
                  <a:pt x="1171673" y="0"/>
                </a:cubicBezTo>
                <a:cubicBezTo>
                  <a:pt x="1352440" y="-44367"/>
                  <a:pt x="1488872" y="15701"/>
                  <a:pt x="1637139" y="0"/>
                </a:cubicBezTo>
                <a:cubicBezTo>
                  <a:pt x="1785406" y="-15701"/>
                  <a:pt x="1988501" y="36423"/>
                  <a:pt x="2153692" y="0"/>
                </a:cubicBezTo>
                <a:cubicBezTo>
                  <a:pt x="2318883" y="-36423"/>
                  <a:pt x="2445339" y="5839"/>
                  <a:pt x="2670246" y="0"/>
                </a:cubicBezTo>
                <a:cubicBezTo>
                  <a:pt x="2895153" y="-5839"/>
                  <a:pt x="3036067" y="1664"/>
                  <a:pt x="3135712" y="0"/>
                </a:cubicBezTo>
                <a:cubicBezTo>
                  <a:pt x="3235357" y="-1664"/>
                  <a:pt x="3477040" y="7405"/>
                  <a:pt x="3601177" y="0"/>
                </a:cubicBezTo>
                <a:cubicBezTo>
                  <a:pt x="3725315" y="-7405"/>
                  <a:pt x="3874804" y="30827"/>
                  <a:pt x="4015555" y="0"/>
                </a:cubicBezTo>
                <a:cubicBezTo>
                  <a:pt x="4156306" y="-30827"/>
                  <a:pt x="4364085" y="37120"/>
                  <a:pt x="4532109" y="0"/>
                </a:cubicBezTo>
                <a:cubicBezTo>
                  <a:pt x="4700133" y="-37120"/>
                  <a:pt x="5162195" y="98808"/>
                  <a:pt x="5400600" y="0"/>
                </a:cubicBezTo>
                <a:lnTo>
                  <a:pt x="5400600" y="0"/>
                </a:lnTo>
                <a:cubicBezTo>
                  <a:pt x="5434509" y="233050"/>
                  <a:pt x="5364438" y="263731"/>
                  <a:pt x="5400600" y="486370"/>
                </a:cubicBezTo>
                <a:cubicBezTo>
                  <a:pt x="5436762" y="709009"/>
                  <a:pt x="5379055" y="749606"/>
                  <a:pt x="5400600" y="928966"/>
                </a:cubicBezTo>
                <a:cubicBezTo>
                  <a:pt x="5422145" y="1108326"/>
                  <a:pt x="5383359" y="1207014"/>
                  <a:pt x="5400600" y="1459109"/>
                </a:cubicBezTo>
                <a:cubicBezTo>
                  <a:pt x="5398020" y="1627419"/>
                  <a:pt x="5243266" y="1770254"/>
                  <a:pt x="5108771" y="1750938"/>
                </a:cubicBezTo>
                <a:cubicBezTo>
                  <a:pt x="4783734" y="1770373"/>
                  <a:pt x="4693041" y="1734955"/>
                  <a:pt x="4438954" y="1750938"/>
                </a:cubicBezTo>
                <a:cubicBezTo>
                  <a:pt x="4184867" y="1766921"/>
                  <a:pt x="4157762" y="1714897"/>
                  <a:pt x="3922401" y="1750938"/>
                </a:cubicBezTo>
                <a:cubicBezTo>
                  <a:pt x="3687040" y="1786979"/>
                  <a:pt x="3481789" y="1718037"/>
                  <a:pt x="3354760" y="1750938"/>
                </a:cubicBezTo>
                <a:cubicBezTo>
                  <a:pt x="3227731" y="1783839"/>
                  <a:pt x="2961706" y="1742804"/>
                  <a:pt x="2684943" y="1750938"/>
                </a:cubicBezTo>
                <a:cubicBezTo>
                  <a:pt x="2408180" y="1759072"/>
                  <a:pt x="2445353" y="1726257"/>
                  <a:pt x="2270565" y="1750938"/>
                </a:cubicBezTo>
                <a:cubicBezTo>
                  <a:pt x="2095777" y="1775619"/>
                  <a:pt x="1972440" y="1716417"/>
                  <a:pt x="1702924" y="1750938"/>
                </a:cubicBezTo>
                <a:cubicBezTo>
                  <a:pt x="1433408" y="1785459"/>
                  <a:pt x="1421903" y="1701978"/>
                  <a:pt x="1186370" y="1750938"/>
                </a:cubicBezTo>
                <a:cubicBezTo>
                  <a:pt x="950837" y="1799898"/>
                  <a:pt x="684485" y="1721062"/>
                  <a:pt x="516554" y="1750938"/>
                </a:cubicBezTo>
                <a:cubicBezTo>
                  <a:pt x="348623" y="1780814"/>
                  <a:pt x="144456" y="1696320"/>
                  <a:pt x="0" y="1750938"/>
                </a:cubicBezTo>
                <a:lnTo>
                  <a:pt x="0" y="1750938"/>
                </a:lnTo>
                <a:cubicBezTo>
                  <a:pt x="-16333" y="1569544"/>
                  <a:pt x="24267" y="1417276"/>
                  <a:pt x="0" y="1264568"/>
                </a:cubicBezTo>
                <a:cubicBezTo>
                  <a:pt x="-24267" y="1111860"/>
                  <a:pt x="47770" y="928486"/>
                  <a:pt x="0" y="749016"/>
                </a:cubicBezTo>
                <a:cubicBezTo>
                  <a:pt x="-47770" y="569546"/>
                  <a:pt x="8024" y="398709"/>
                  <a:pt x="0" y="291829"/>
                </a:cubicBezTo>
                <a:cubicBezTo>
                  <a:pt x="-2686" y="126368"/>
                  <a:pt x="114892" y="-11104"/>
                  <a:pt x="291829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722415628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1tấn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2009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1905000" y="1752600"/>
            <a:ext cx="7162800" cy="4947821"/>
          </a:xfrm>
          <a:custGeom>
            <a:avLst/>
            <a:gdLst>
              <a:gd name="connsiteX0" fmla="*/ 824653 w 7162800"/>
              <a:gd name="connsiteY0" fmla="*/ 0 h 4947821"/>
              <a:gd name="connsiteX1" fmla="*/ 1274085 w 7162800"/>
              <a:gd name="connsiteY1" fmla="*/ 0 h 4947821"/>
              <a:gd name="connsiteX2" fmla="*/ 1850280 w 7162800"/>
              <a:gd name="connsiteY2" fmla="*/ 0 h 4947821"/>
              <a:gd name="connsiteX3" fmla="*/ 2489857 w 7162800"/>
              <a:gd name="connsiteY3" fmla="*/ 0 h 4947821"/>
              <a:gd name="connsiteX4" fmla="*/ 3066052 w 7162800"/>
              <a:gd name="connsiteY4" fmla="*/ 0 h 4947821"/>
              <a:gd name="connsiteX5" fmla="*/ 3705629 w 7162800"/>
              <a:gd name="connsiteY5" fmla="*/ 0 h 4947821"/>
              <a:gd name="connsiteX6" fmla="*/ 4345206 w 7162800"/>
              <a:gd name="connsiteY6" fmla="*/ 0 h 4947821"/>
              <a:gd name="connsiteX7" fmla="*/ 4921401 w 7162800"/>
              <a:gd name="connsiteY7" fmla="*/ 0 h 4947821"/>
              <a:gd name="connsiteX8" fmla="*/ 5624359 w 7162800"/>
              <a:gd name="connsiteY8" fmla="*/ 0 h 4947821"/>
              <a:gd name="connsiteX9" fmla="*/ 6200554 w 7162800"/>
              <a:gd name="connsiteY9" fmla="*/ 0 h 4947821"/>
              <a:gd name="connsiteX10" fmla="*/ 7162800 w 7162800"/>
              <a:gd name="connsiteY10" fmla="*/ 0 h 4947821"/>
              <a:gd name="connsiteX11" fmla="*/ 7162800 w 7162800"/>
              <a:gd name="connsiteY11" fmla="*/ 0 h 4947821"/>
              <a:gd name="connsiteX12" fmla="*/ 7162800 w 7162800"/>
              <a:gd name="connsiteY12" fmla="*/ 506561 h 4947821"/>
              <a:gd name="connsiteX13" fmla="*/ 7162800 w 7162800"/>
              <a:gd name="connsiteY13" fmla="*/ 971890 h 4947821"/>
              <a:gd name="connsiteX14" fmla="*/ 7162800 w 7162800"/>
              <a:gd name="connsiteY14" fmla="*/ 1643377 h 4947821"/>
              <a:gd name="connsiteX15" fmla="*/ 7162800 w 7162800"/>
              <a:gd name="connsiteY15" fmla="*/ 2108706 h 4947821"/>
              <a:gd name="connsiteX16" fmla="*/ 7162800 w 7162800"/>
              <a:gd name="connsiteY16" fmla="*/ 2780193 h 4947821"/>
              <a:gd name="connsiteX17" fmla="*/ 7162800 w 7162800"/>
              <a:gd name="connsiteY17" fmla="*/ 3410449 h 4947821"/>
              <a:gd name="connsiteX18" fmla="*/ 7162800 w 7162800"/>
              <a:gd name="connsiteY18" fmla="*/ 4123168 h 4947821"/>
              <a:gd name="connsiteX19" fmla="*/ 6338147 w 7162800"/>
              <a:gd name="connsiteY19" fmla="*/ 4947821 h 4947821"/>
              <a:gd name="connsiteX20" fmla="*/ 5635189 w 7162800"/>
              <a:gd name="connsiteY20" fmla="*/ 4947821 h 4947821"/>
              <a:gd name="connsiteX21" fmla="*/ 4995612 w 7162800"/>
              <a:gd name="connsiteY21" fmla="*/ 4947821 h 4947821"/>
              <a:gd name="connsiteX22" fmla="*/ 4356036 w 7162800"/>
              <a:gd name="connsiteY22" fmla="*/ 4947821 h 4947821"/>
              <a:gd name="connsiteX23" fmla="*/ 3906603 w 7162800"/>
              <a:gd name="connsiteY23" fmla="*/ 4947821 h 4947821"/>
              <a:gd name="connsiteX24" fmla="*/ 3457171 w 7162800"/>
              <a:gd name="connsiteY24" fmla="*/ 4947821 h 4947821"/>
              <a:gd name="connsiteX25" fmla="*/ 3007739 w 7162800"/>
              <a:gd name="connsiteY25" fmla="*/ 4947821 h 4947821"/>
              <a:gd name="connsiteX26" fmla="*/ 2304781 w 7162800"/>
              <a:gd name="connsiteY26" fmla="*/ 4947821 h 4947821"/>
              <a:gd name="connsiteX27" fmla="*/ 1855348 w 7162800"/>
              <a:gd name="connsiteY27" fmla="*/ 4947821 h 4947821"/>
              <a:gd name="connsiteX28" fmla="*/ 1279153 w 7162800"/>
              <a:gd name="connsiteY28" fmla="*/ 4947821 h 4947821"/>
              <a:gd name="connsiteX29" fmla="*/ 893103 w 7162800"/>
              <a:gd name="connsiteY29" fmla="*/ 4947821 h 4947821"/>
              <a:gd name="connsiteX30" fmla="*/ 0 w 7162800"/>
              <a:gd name="connsiteY30" fmla="*/ 4947821 h 4947821"/>
              <a:gd name="connsiteX31" fmla="*/ 0 w 7162800"/>
              <a:gd name="connsiteY31" fmla="*/ 4947821 h 4947821"/>
              <a:gd name="connsiteX32" fmla="*/ 0 w 7162800"/>
              <a:gd name="connsiteY32" fmla="*/ 4441260 h 4947821"/>
              <a:gd name="connsiteX33" fmla="*/ 0 w 7162800"/>
              <a:gd name="connsiteY33" fmla="*/ 3893468 h 4947821"/>
              <a:gd name="connsiteX34" fmla="*/ 0 w 7162800"/>
              <a:gd name="connsiteY34" fmla="*/ 3304444 h 4947821"/>
              <a:gd name="connsiteX35" fmla="*/ 0 w 7162800"/>
              <a:gd name="connsiteY35" fmla="*/ 2797883 h 4947821"/>
              <a:gd name="connsiteX36" fmla="*/ 0 w 7162800"/>
              <a:gd name="connsiteY36" fmla="*/ 2126396 h 4947821"/>
              <a:gd name="connsiteX37" fmla="*/ 0 w 7162800"/>
              <a:gd name="connsiteY37" fmla="*/ 1454909 h 4947821"/>
              <a:gd name="connsiteX38" fmla="*/ 0 w 7162800"/>
              <a:gd name="connsiteY38" fmla="*/ 824653 h 4947821"/>
              <a:gd name="connsiteX39" fmla="*/ 824653 w 7162800"/>
              <a:gd name="connsiteY39" fmla="*/ 0 h 494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162800" h="4947821" fill="none" extrusionOk="0">
                <a:moveTo>
                  <a:pt x="824653" y="0"/>
                </a:moveTo>
                <a:cubicBezTo>
                  <a:pt x="1003333" y="-7352"/>
                  <a:pt x="1181742" y="48573"/>
                  <a:pt x="1274085" y="0"/>
                </a:cubicBezTo>
                <a:cubicBezTo>
                  <a:pt x="1366428" y="-48573"/>
                  <a:pt x="1707380" y="51458"/>
                  <a:pt x="1850280" y="0"/>
                </a:cubicBezTo>
                <a:cubicBezTo>
                  <a:pt x="1993181" y="-51458"/>
                  <a:pt x="2286375" y="74700"/>
                  <a:pt x="2489857" y="0"/>
                </a:cubicBezTo>
                <a:cubicBezTo>
                  <a:pt x="2693339" y="-74700"/>
                  <a:pt x="2794527" y="12749"/>
                  <a:pt x="3066052" y="0"/>
                </a:cubicBezTo>
                <a:cubicBezTo>
                  <a:pt x="3337577" y="-12749"/>
                  <a:pt x="3539012" y="55570"/>
                  <a:pt x="3705629" y="0"/>
                </a:cubicBezTo>
                <a:cubicBezTo>
                  <a:pt x="3872246" y="-55570"/>
                  <a:pt x="4135390" y="37095"/>
                  <a:pt x="4345206" y="0"/>
                </a:cubicBezTo>
                <a:cubicBezTo>
                  <a:pt x="4555022" y="-37095"/>
                  <a:pt x="4703132" y="46023"/>
                  <a:pt x="4921401" y="0"/>
                </a:cubicBezTo>
                <a:cubicBezTo>
                  <a:pt x="5139671" y="-46023"/>
                  <a:pt x="5335818" y="31516"/>
                  <a:pt x="5624359" y="0"/>
                </a:cubicBezTo>
                <a:cubicBezTo>
                  <a:pt x="5912900" y="-31516"/>
                  <a:pt x="5956805" y="64740"/>
                  <a:pt x="6200554" y="0"/>
                </a:cubicBezTo>
                <a:cubicBezTo>
                  <a:pt x="6444303" y="-64740"/>
                  <a:pt x="6936587" y="4934"/>
                  <a:pt x="7162800" y="0"/>
                </a:cubicBezTo>
                <a:lnTo>
                  <a:pt x="7162800" y="0"/>
                </a:lnTo>
                <a:cubicBezTo>
                  <a:pt x="7197932" y="142634"/>
                  <a:pt x="7106056" y="331815"/>
                  <a:pt x="7162800" y="506561"/>
                </a:cubicBezTo>
                <a:cubicBezTo>
                  <a:pt x="7219544" y="681307"/>
                  <a:pt x="7143070" y="769879"/>
                  <a:pt x="7162800" y="971890"/>
                </a:cubicBezTo>
                <a:cubicBezTo>
                  <a:pt x="7182530" y="1173901"/>
                  <a:pt x="7101049" y="1344581"/>
                  <a:pt x="7162800" y="1643377"/>
                </a:cubicBezTo>
                <a:cubicBezTo>
                  <a:pt x="7224551" y="1942173"/>
                  <a:pt x="7147815" y="1971599"/>
                  <a:pt x="7162800" y="2108706"/>
                </a:cubicBezTo>
                <a:cubicBezTo>
                  <a:pt x="7177785" y="2245813"/>
                  <a:pt x="7114316" y="2546673"/>
                  <a:pt x="7162800" y="2780193"/>
                </a:cubicBezTo>
                <a:cubicBezTo>
                  <a:pt x="7211284" y="3013713"/>
                  <a:pt x="7113487" y="3161620"/>
                  <a:pt x="7162800" y="3410449"/>
                </a:cubicBezTo>
                <a:cubicBezTo>
                  <a:pt x="7212113" y="3659278"/>
                  <a:pt x="7079289" y="3820685"/>
                  <a:pt x="7162800" y="4123168"/>
                </a:cubicBezTo>
                <a:cubicBezTo>
                  <a:pt x="7194864" y="4582237"/>
                  <a:pt x="6748418" y="4943950"/>
                  <a:pt x="6338147" y="4947821"/>
                </a:cubicBezTo>
                <a:cubicBezTo>
                  <a:pt x="6123272" y="5025925"/>
                  <a:pt x="5976612" y="4880334"/>
                  <a:pt x="5635189" y="4947821"/>
                </a:cubicBezTo>
                <a:cubicBezTo>
                  <a:pt x="5293766" y="5015308"/>
                  <a:pt x="5312618" y="4947294"/>
                  <a:pt x="4995612" y="4947821"/>
                </a:cubicBezTo>
                <a:cubicBezTo>
                  <a:pt x="4678606" y="4948348"/>
                  <a:pt x="4496610" y="4923664"/>
                  <a:pt x="4356036" y="4947821"/>
                </a:cubicBezTo>
                <a:cubicBezTo>
                  <a:pt x="4215462" y="4971978"/>
                  <a:pt x="4086850" y="4928202"/>
                  <a:pt x="3906603" y="4947821"/>
                </a:cubicBezTo>
                <a:cubicBezTo>
                  <a:pt x="3726356" y="4967440"/>
                  <a:pt x="3657558" y="4904163"/>
                  <a:pt x="3457171" y="4947821"/>
                </a:cubicBezTo>
                <a:cubicBezTo>
                  <a:pt x="3256784" y="4991479"/>
                  <a:pt x="3106179" y="4926362"/>
                  <a:pt x="3007739" y="4947821"/>
                </a:cubicBezTo>
                <a:cubicBezTo>
                  <a:pt x="2909299" y="4969280"/>
                  <a:pt x="2511644" y="4941590"/>
                  <a:pt x="2304781" y="4947821"/>
                </a:cubicBezTo>
                <a:cubicBezTo>
                  <a:pt x="2097918" y="4954052"/>
                  <a:pt x="1954765" y="4930623"/>
                  <a:pt x="1855348" y="4947821"/>
                </a:cubicBezTo>
                <a:cubicBezTo>
                  <a:pt x="1755931" y="4965019"/>
                  <a:pt x="1489189" y="4945484"/>
                  <a:pt x="1279153" y="4947821"/>
                </a:cubicBezTo>
                <a:cubicBezTo>
                  <a:pt x="1069117" y="4950158"/>
                  <a:pt x="1064460" y="4911048"/>
                  <a:pt x="893103" y="4947821"/>
                </a:cubicBezTo>
                <a:cubicBezTo>
                  <a:pt x="721746" y="4984594"/>
                  <a:pt x="358734" y="4940044"/>
                  <a:pt x="0" y="4947821"/>
                </a:cubicBezTo>
                <a:lnTo>
                  <a:pt x="0" y="4947821"/>
                </a:lnTo>
                <a:cubicBezTo>
                  <a:pt x="-57825" y="4710378"/>
                  <a:pt x="40590" y="4597758"/>
                  <a:pt x="0" y="4441260"/>
                </a:cubicBezTo>
                <a:cubicBezTo>
                  <a:pt x="-40590" y="4284762"/>
                  <a:pt x="13881" y="4137571"/>
                  <a:pt x="0" y="3893468"/>
                </a:cubicBezTo>
                <a:cubicBezTo>
                  <a:pt x="-13881" y="3649365"/>
                  <a:pt x="41884" y="3524523"/>
                  <a:pt x="0" y="3304444"/>
                </a:cubicBezTo>
                <a:cubicBezTo>
                  <a:pt x="-41884" y="3084365"/>
                  <a:pt x="14208" y="3024863"/>
                  <a:pt x="0" y="2797883"/>
                </a:cubicBezTo>
                <a:cubicBezTo>
                  <a:pt x="-14208" y="2570903"/>
                  <a:pt x="52113" y="2453087"/>
                  <a:pt x="0" y="2126396"/>
                </a:cubicBezTo>
                <a:cubicBezTo>
                  <a:pt x="-52113" y="1799705"/>
                  <a:pt x="10096" y="1761296"/>
                  <a:pt x="0" y="1454909"/>
                </a:cubicBezTo>
                <a:cubicBezTo>
                  <a:pt x="-10096" y="1148522"/>
                  <a:pt x="50726" y="1139288"/>
                  <a:pt x="0" y="824653"/>
                </a:cubicBezTo>
                <a:cubicBezTo>
                  <a:pt x="-909" y="388607"/>
                  <a:pt x="359140" y="-49297"/>
                  <a:pt x="824653" y="0"/>
                </a:cubicBezTo>
                <a:close/>
              </a:path>
              <a:path w="7162800" h="4947821" stroke="0" extrusionOk="0">
                <a:moveTo>
                  <a:pt x="824653" y="0"/>
                </a:moveTo>
                <a:cubicBezTo>
                  <a:pt x="923513" y="-38592"/>
                  <a:pt x="1095677" y="8510"/>
                  <a:pt x="1210704" y="0"/>
                </a:cubicBezTo>
                <a:cubicBezTo>
                  <a:pt x="1325731" y="-8510"/>
                  <a:pt x="1563535" y="17470"/>
                  <a:pt x="1850280" y="0"/>
                </a:cubicBezTo>
                <a:cubicBezTo>
                  <a:pt x="2137025" y="-17470"/>
                  <a:pt x="2113019" y="38873"/>
                  <a:pt x="2299713" y="0"/>
                </a:cubicBezTo>
                <a:cubicBezTo>
                  <a:pt x="2486407" y="-38873"/>
                  <a:pt x="2625254" y="6983"/>
                  <a:pt x="2875908" y="0"/>
                </a:cubicBezTo>
                <a:cubicBezTo>
                  <a:pt x="3126562" y="-6983"/>
                  <a:pt x="3365674" y="70583"/>
                  <a:pt x="3578866" y="0"/>
                </a:cubicBezTo>
                <a:cubicBezTo>
                  <a:pt x="3792058" y="-70583"/>
                  <a:pt x="3782440" y="35950"/>
                  <a:pt x="3964917" y="0"/>
                </a:cubicBezTo>
                <a:cubicBezTo>
                  <a:pt x="4147394" y="-35950"/>
                  <a:pt x="4258350" y="10899"/>
                  <a:pt x="4414349" y="0"/>
                </a:cubicBezTo>
                <a:cubicBezTo>
                  <a:pt x="4570348" y="-10899"/>
                  <a:pt x="4628980" y="4342"/>
                  <a:pt x="4800400" y="0"/>
                </a:cubicBezTo>
                <a:cubicBezTo>
                  <a:pt x="4971820" y="-4342"/>
                  <a:pt x="5222411" y="5159"/>
                  <a:pt x="5376595" y="0"/>
                </a:cubicBezTo>
                <a:cubicBezTo>
                  <a:pt x="5530779" y="-5159"/>
                  <a:pt x="5775452" y="65105"/>
                  <a:pt x="6016172" y="0"/>
                </a:cubicBezTo>
                <a:cubicBezTo>
                  <a:pt x="6256892" y="-65105"/>
                  <a:pt x="6348112" y="57623"/>
                  <a:pt x="6528985" y="0"/>
                </a:cubicBezTo>
                <a:cubicBezTo>
                  <a:pt x="6709858" y="-57623"/>
                  <a:pt x="6896547" y="52257"/>
                  <a:pt x="7162800" y="0"/>
                </a:cubicBezTo>
                <a:lnTo>
                  <a:pt x="7162800" y="0"/>
                </a:lnTo>
                <a:cubicBezTo>
                  <a:pt x="7192650" y="186089"/>
                  <a:pt x="7140112" y="342286"/>
                  <a:pt x="7162800" y="465329"/>
                </a:cubicBezTo>
                <a:cubicBezTo>
                  <a:pt x="7185488" y="588372"/>
                  <a:pt x="7114456" y="939122"/>
                  <a:pt x="7162800" y="1136816"/>
                </a:cubicBezTo>
                <a:cubicBezTo>
                  <a:pt x="7211144" y="1334510"/>
                  <a:pt x="7130881" y="1515862"/>
                  <a:pt x="7162800" y="1808304"/>
                </a:cubicBezTo>
                <a:cubicBezTo>
                  <a:pt x="7194719" y="2100746"/>
                  <a:pt x="7106769" y="2209294"/>
                  <a:pt x="7162800" y="2479791"/>
                </a:cubicBezTo>
                <a:cubicBezTo>
                  <a:pt x="7218831" y="2750288"/>
                  <a:pt x="7126996" y="2981942"/>
                  <a:pt x="7162800" y="3110047"/>
                </a:cubicBezTo>
                <a:cubicBezTo>
                  <a:pt x="7198604" y="3238152"/>
                  <a:pt x="7112575" y="3410408"/>
                  <a:pt x="7162800" y="3616607"/>
                </a:cubicBezTo>
                <a:cubicBezTo>
                  <a:pt x="7213025" y="3822806"/>
                  <a:pt x="7151260" y="3909782"/>
                  <a:pt x="7162800" y="4123168"/>
                </a:cubicBezTo>
                <a:cubicBezTo>
                  <a:pt x="7228443" y="4590906"/>
                  <a:pt x="6841353" y="5008723"/>
                  <a:pt x="6338147" y="4947821"/>
                </a:cubicBezTo>
                <a:cubicBezTo>
                  <a:pt x="6209442" y="4970734"/>
                  <a:pt x="6088387" y="4925582"/>
                  <a:pt x="5952096" y="4947821"/>
                </a:cubicBezTo>
                <a:cubicBezTo>
                  <a:pt x="5815805" y="4970060"/>
                  <a:pt x="5536518" y="4940641"/>
                  <a:pt x="5375901" y="4947821"/>
                </a:cubicBezTo>
                <a:cubicBezTo>
                  <a:pt x="5215284" y="4955001"/>
                  <a:pt x="5105458" y="4941843"/>
                  <a:pt x="4926469" y="4947821"/>
                </a:cubicBezTo>
                <a:cubicBezTo>
                  <a:pt x="4747480" y="4953799"/>
                  <a:pt x="4613078" y="4904449"/>
                  <a:pt x="4477037" y="4947821"/>
                </a:cubicBezTo>
                <a:cubicBezTo>
                  <a:pt x="4340996" y="4991193"/>
                  <a:pt x="3968431" y="4885855"/>
                  <a:pt x="3774078" y="4947821"/>
                </a:cubicBezTo>
                <a:cubicBezTo>
                  <a:pt x="3579725" y="5009787"/>
                  <a:pt x="3429198" y="4932343"/>
                  <a:pt x="3197883" y="4947821"/>
                </a:cubicBezTo>
                <a:cubicBezTo>
                  <a:pt x="2966569" y="4963299"/>
                  <a:pt x="2873315" y="4910906"/>
                  <a:pt x="2685070" y="4947821"/>
                </a:cubicBezTo>
                <a:cubicBezTo>
                  <a:pt x="2496825" y="4984736"/>
                  <a:pt x="2393843" y="4936347"/>
                  <a:pt x="2235637" y="4947821"/>
                </a:cubicBezTo>
                <a:cubicBezTo>
                  <a:pt x="2077431" y="4959295"/>
                  <a:pt x="1892135" y="4899662"/>
                  <a:pt x="1722824" y="4947821"/>
                </a:cubicBezTo>
                <a:cubicBezTo>
                  <a:pt x="1553513" y="4995980"/>
                  <a:pt x="1392722" y="4947736"/>
                  <a:pt x="1210010" y="4947821"/>
                </a:cubicBezTo>
                <a:cubicBezTo>
                  <a:pt x="1027298" y="4947906"/>
                  <a:pt x="853562" y="4886726"/>
                  <a:pt x="697196" y="4947821"/>
                </a:cubicBezTo>
                <a:cubicBezTo>
                  <a:pt x="540830" y="5008916"/>
                  <a:pt x="190627" y="4914094"/>
                  <a:pt x="0" y="4947821"/>
                </a:cubicBezTo>
                <a:lnTo>
                  <a:pt x="0" y="4947821"/>
                </a:lnTo>
                <a:cubicBezTo>
                  <a:pt x="-33735" y="4713537"/>
                  <a:pt x="41789" y="4586136"/>
                  <a:pt x="0" y="4441260"/>
                </a:cubicBezTo>
                <a:cubicBezTo>
                  <a:pt x="-41789" y="4296384"/>
                  <a:pt x="5722" y="4082760"/>
                  <a:pt x="0" y="3811005"/>
                </a:cubicBezTo>
                <a:cubicBezTo>
                  <a:pt x="-5722" y="3539251"/>
                  <a:pt x="31772" y="3511941"/>
                  <a:pt x="0" y="3345676"/>
                </a:cubicBezTo>
                <a:cubicBezTo>
                  <a:pt x="-31772" y="3179411"/>
                  <a:pt x="15950" y="3056433"/>
                  <a:pt x="0" y="2797883"/>
                </a:cubicBezTo>
                <a:cubicBezTo>
                  <a:pt x="-15950" y="2539333"/>
                  <a:pt x="15384" y="2352139"/>
                  <a:pt x="0" y="2167628"/>
                </a:cubicBezTo>
                <a:cubicBezTo>
                  <a:pt x="-15384" y="1983118"/>
                  <a:pt x="41837" y="1838176"/>
                  <a:pt x="0" y="1578604"/>
                </a:cubicBezTo>
                <a:cubicBezTo>
                  <a:pt x="-41837" y="1319032"/>
                  <a:pt x="1005" y="1143679"/>
                  <a:pt x="0" y="824653"/>
                </a:cubicBezTo>
                <a:cubicBezTo>
                  <a:pt x="65543" y="441658"/>
                  <a:pt x="431391" y="-26976"/>
                  <a:pt x="824653" y="0"/>
                </a:cubicBezTo>
                <a:close/>
              </a:path>
            </a:pathLst>
          </a:custGeom>
          <a:ln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328452954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 kg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kg = 1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kg = 1tạ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kg = 1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=10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 kg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1tấn = 10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1000 kg</a:t>
            </a:r>
            <a:endParaRPr lang="en-US" sz="1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96156C-60BF-4CA1-9690-B99C6D964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14"/>
            <a:ext cx="7620000" cy="20329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92AD86F-34B4-4030-98FB-3C58DCA71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825993" y="3569194"/>
            <a:ext cx="4090387" cy="2438398"/>
          </a:xfrm>
          <a:prstGeom prst="rect">
            <a:avLst/>
          </a:prstGeom>
        </p:spPr>
      </p:pic>
      <p:sp>
        <p:nvSpPr>
          <p:cNvPr id="5" name="Round Diagonal Corner Rectangle 3">
            <a:extLst>
              <a:ext uri="{FF2B5EF4-FFF2-40B4-BE49-F238E27FC236}">
                <a16:creationId xmlns:a16="http://schemas.microsoft.com/office/drawing/2014/main" id="{252480D2-E35C-45DF-9F63-029B978FACB8}"/>
              </a:ext>
            </a:extLst>
          </p:cNvPr>
          <p:cNvSpPr/>
          <p:nvPr/>
        </p:nvSpPr>
        <p:spPr>
          <a:xfrm>
            <a:off x="1066800" y="1981200"/>
            <a:ext cx="2362200" cy="897566"/>
          </a:xfrm>
          <a:custGeom>
            <a:avLst/>
            <a:gdLst>
              <a:gd name="connsiteX0" fmla="*/ 149597 w 2362200"/>
              <a:gd name="connsiteY0" fmla="*/ 0 h 897566"/>
              <a:gd name="connsiteX1" fmla="*/ 702748 w 2362200"/>
              <a:gd name="connsiteY1" fmla="*/ 0 h 897566"/>
              <a:gd name="connsiteX2" fmla="*/ 1278025 w 2362200"/>
              <a:gd name="connsiteY2" fmla="*/ 0 h 897566"/>
              <a:gd name="connsiteX3" fmla="*/ 1853301 w 2362200"/>
              <a:gd name="connsiteY3" fmla="*/ 0 h 897566"/>
              <a:gd name="connsiteX4" fmla="*/ 2362200 w 2362200"/>
              <a:gd name="connsiteY4" fmla="*/ 0 h 897566"/>
              <a:gd name="connsiteX5" fmla="*/ 2362200 w 2362200"/>
              <a:gd name="connsiteY5" fmla="*/ 0 h 897566"/>
              <a:gd name="connsiteX6" fmla="*/ 2362200 w 2362200"/>
              <a:gd name="connsiteY6" fmla="*/ 381464 h 897566"/>
              <a:gd name="connsiteX7" fmla="*/ 2362200 w 2362200"/>
              <a:gd name="connsiteY7" fmla="*/ 747969 h 897566"/>
              <a:gd name="connsiteX8" fmla="*/ 2212603 w 2362200"/>
              <a:gd name="connsiteY8" fmla="*/ 897566 h 897566"/>
              <a:gd name="connsiteX9" fmla="*/ 1703704 w 2362200"/>
              <a:gd name="connsiteY9" fmla="*/ 897566 h 897566"/>
              <a:gd name="connsiteX10" fmla="*/ 1194806 w 2362200"/>
              <a:gd name="connsiteY10" fmla="*/ 897566 h 897566"/>
              <a:gd name="connsiteX11" fmla="*/ 641655 w 2362200"/>
              <a:gd name="connsiteY11" fmla="*/ 897566 h 897566"/>
              <a:gd name="connsiteX12" fmla="*/ 0 w 2362200"/>
              <a:gd name="connsiteY12" fmla="*/ 897566 h 897566"/>
              <a:gd name="connsiteX13" fmla="*/ 0 w 2362200"/>
              <a:gd name="connsiteY13" fmla="*/ 897566 h 897566"/>
              <a:gd name="connsiteX14" fmla="*/ 0 w 2362200"/>
              <a:gd name="connsiteY14" fmla="*/ 516102 h 897566"/>
              <a:gd name="connsiteX15" fmla="*/ 0 w 2362200"/>
              <a:gd name="connsiteY15" fmla="*/ 149597 h 897566"/>
              <a:gd name="connsiteX16" fmla="*/ 149597 w 2362200"/>
              <a:gd name="connsiteY16" fmla="*/ 0 h 89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00" h="897566" fill="none" extrusionOk="0">
                <a:moveTo>
                  <a:pt x="149597" y="0"/>
                </a:moveTo>
                <a:cubicBezTo>
                  <a:pt x="346570" y="-58145"/>
                  <a:pt x="454200" y="10258"/>
                  <a:pt x="702748" y="0"/>
                </a:cubicBezTo>
                <a:cubicBezTo>
                  <a:pt x="951296" y="-10258"/>
                  <a:pt x="1046398" y="30871"/>
                  <a:pt x="1278025" y="0"/>
                </a:cubicBezTo>
                <a:cubicBezTo>
                  <a:pt x="1509652" y="-30871"/>
                  <a:pt x="1565829" y="7272"/>
                  <a:pt x="1853301" y="0"/>
                </a:cubicBezTo>
                <a:cubicBezTo>
                  <a:pt x="2140773" y="-7272"/>
                  <a:pt x="2153311" y="23379"/>
                  <a:pt x="2362200" y="0"/>
                </a:cubicBezTo>
                <a:lnTo>
                  <a:pt x="2362200" y="0"/>
                </a:lnTo>
                <a:cubicBezTo>
                  <a:pt x="2367499" y="166764"/>
                  <a:pt x="2320236" y="237532"/>
                  <a:pt x="2362200" y="381464"/>
                </a:cubicBezTo>
                <a:cubicBezTo>
                  <a:pt x="2404164" y="525396"/>
                  <a:pt x="2335889" y="669783"/>
                  <a:pt x="2362200" y="747969"/>
                </a:cubicBezTo>
                <a:cubicBezTo>
                  <a:pt x="2381302" y="832835"/>
                  <a:pt x="2281658" y="899887"/>
                  <a:pt x="2212603" y="897566"/>
                </a:cubicBezTo>
                <a:cubicBezTo>
                  <a:pt x="1995176" y="920304"/>
                  <a:pt x="1805513" y="883699"/>
                  <a:pt x="1703704" y="897566"/>
                </a:cubicBezTo>
                <a:cubicBezTo>
                  <a:pt x="1601895" y="911433"/>
                  <a:pt x="1300728" y="892978"/>
                  <a:pt x="1194806" y="897566"/>
                </a:cubicBezTo>
                <a:cubicBezTo>
                  <a:pt x="1088884" y="902154"/>
                  <a:pt x="863146" y="889295"/>
                  <a:pt x="641655" y="897566"/>
                </a:cubicBezTo>
                <a:cubicBezTo>
                  <a:pt x="420164" y="905837"/>
                  <a:pt x="249413" y="858638"/>
                  <a:pt x="0" y="897566"/>
                </a:cubicBezTo>
                <a:lnTo>
                  <a:pt x="0" y="897566"/>
                </a:lnTo>
                <a:cubicBezTo>
                  <a:pt x="-38608" y="720463"/>
                  <a:pt x="2461" y="685730"/>
                  <a:pt x="0" y="516102"/>
                </a:cubicBezTo>
                <a:cubicBezTo>
                  <a:pt x="-2461" y="346474"/>
                  <a:pt x="19398" y="317172"/>
                  <a:pt x="0" y="149597"/>
                </a:cubicBezTo>
                <a:cubicBezTo>
                  <a:pt x="-10776" y="74386"/>
                  <a:pt x="63629" y="18947"/>
                  <a:pt x="149597" y="0"/>
                </a:cubicBezTo>
                <a:close/>
              </a:path>
              <a:path w="2362200" h="897566" stroke="0" extrusionOk="0">
                <a:moveTo>
                  <a:pt x="149597" y="0"/>
                </a:moveTo>
                <a:cubicBezTo>
                  <a:pt x="389720" y="-60871"/>
                  <a:pt x="493571" y="13278"/>
                  <a:pt x="702748" y="0"/>
                </a:cubicBezTo>
                <a:cubicBezTo>
                  <a:pt x="911925" y="-13278"/>
                  <a:pt x="1123146" y="37163"/>
                  <a:pt x="1233772" y="0"/>
                </a:cubicBezTo>
                <a:cubicBezTo>
                  <a:pt x="1344398" y="-37163"/>
                  <a:pt x="1624916" y="40594"/>
                  <a:pt x="1742671" y="0"/>
                </a:cubicBezTo>
                <a:cubicBezTo>
                  <a:pt x="1860426" y="-40594"/>
                  <a:pt x="2111170" y="71996"/>
                  <a:pt x="2362200" y="0"/>
                </a:cubicBezTo>
                <a:lnTo>
                  <a:pt x="2362200" y="0"/>
                </a:lnTo>
                <a:cubicBezTo>
                  <a:pt x="2386354" y="102300"/>
                  <a:pt x="2337592" y="233118"/>
                  <a:pt x="2362200" y="381464"/>
                </a:cubicBezTo>
                <a:cubicBezTo>
                  <a:pt x="2386808" y="529810"/>
                  <a:pt x="2319615" y="633120"/>
                  <a:pt x="2362200" y="747969"/>
                </a:cubicBezTo>
                <a:cubicBezTo>
                  <a:pt x="2366230" y="829738"/>
                  <a:pt x="2298151" y="900887"/>
                  <a:pt x="2212603" y="897566"/>
                </a:cubicBezTo>
                <a:cubicBezTo>
                  <a:pt x="2030963" y="936379"/>
                  <a:pt x="1831141" y="839157"/>
                  <a:pt x="1725830" y="897566"/>
                </a:cubicBezTo>
                <a:cubicBezTo>
                  <a:pt x="1620519" y="955975"/>
                  <a:pt x="1452305" y="881048"/>
                  <a:pt x="1239058" y="897566"/>
                </a:cubicBezTo>
                <a:cubicBezTo>
                  <a:pt x="1025811" y="914084"/>
                  <a:pt x="833167" y="887507"/>
                  <a:pt x="685907" y="897566"/>
                </a:cubicBezTo>
                <a:cubicBezTo>
                  <a:pt x="538647" y="907625"/>
                  <a:pt x="283188" y="841046"/>
                  <a:pt x="0" y="897566"/>
                </a:cubicBezTo>
                <a:lnTo>
                  <a:pt x="0" y="897566"/>
                </a:lnTo>
                <a:cubicBezTo>
                  <a:pt x="-31496" y="761870"/>
                  <a:pt x="25628" y="637253"/>
                  <a:pt x="0" y="546021"/>
                </a:cubicBezTo>
                <a:cubicBezTo>
                  <a:pt x="-25628" y="454790"/>
                  <a:pt x="3202" y="314571"/>
                  <a:pt x="0" y="149597"/>
                </a:cubicBezTo>
                <a:cubicBezTo>
                  <a:pt x="-298" y="64385"/>
                  <a:pt x="56695" y="10661"/>
                  <a:pt x="149597" y="0"/>
                </a:cubicBezTo>
                <a:close/>
              </a:path>
            </a:pathLst>
          </a:custGeom>
          <a:ln w="28575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247249133">
                  <a:prstGeom prst="round2Diag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3744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a) </a:t>
            </a:r>
          </a:p>
        </p:txBody>
      </p:sp>
    </p:spTree>
    <p:extLst>
      <p:ext uri="{BB962C8B-B14F-4D97-AF65-F5344CB8AC3E}">
        <p14:creationId xmlns:p14="http://schemas.microsoft.com/office/powerpoint/2010/main" val="301113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E56C2A-82ED-4A42-9AC9-8A544B2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87895" y="3226296"/>
            <a:ext cx="4471389" cy="2438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7F49FA-58D2-4313-98BB-399A452C8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14"/>
            <a:ext cx="7620000" cy="20329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6E27BA-DA96-454C-9BEA-F5D142DA7B48}"/>
              </a:ext>
            </a:extLst>
          </p:cNvPr>
          <p:cNvSpPr txBox="1"/>
          <p:nvPr/>
        </p:nvSpPr>
        <p:spPr>
          <a:xfrm>
            <a:off x="2362200" y="2514600"/>
            <a:ext cx="5715857" cy="1200329"/>
          </a:xfrm>
          <a:custGeom>
            <a:avLst/>
            <a:gdLst>
              <a:gd name="connsiteX0" fmla="*/ 0 w 5715857"/>
              <a:gd name="connsiteY0" fmla="*/ 0 h 1200329"/>
              <a:gd name="connsiteX1" fmla="*/ 400110 w 5715857"/>
              <a:gd name="connsiteY1" fmla="*/ 0 h 1200329"/>
              <a:gd name="connsiteX2" fmla="*/ 1086013 w 5715857"/>
              <a:gd name="connsiteY2" fmla="*/ 0 h 1200329"/>
              <a:gd name="connsiteX3" fmla="*/ 1771916 w 5715857"/>
              <a:gd name="connsiteY3" fmla="*/ 0 h 1200329"/>
              <a:gd name="connsiteX4" fmla="*/ 2229184 w 5715857"/>
              <a:gd name="connsiteY4" fmla="*/ 0 h 1200329"/>
              <a:gd name="connsiteX5" fmla="*/ 2857929 w 5715857"/>
              <a:gd name="connsiteY5" fmla="*/ 0 h 1200329"/>
              <a:gd name="connsiteX6" fmla="*/ 3372356 w 5715857"/>
              <a:gd name="connsiteY6" fmla="*/ 0 h 1200329"/>
              <a:gd name="connsiteX7" fmla="*/ 3886783 w 5715857"/>
              <a:gd name="connsiteY7" fmla="*/ 0 h 1200329"/>
              <a:gd name="connsiteX8" fmla="*/ 4572686 w 5715857"/>
              <a:gd name="connsiteY8" fmla="*/ 0 h 1200329"/>
              <a:gd name="connsiteX9" fmla="*/ 5087113 w 5715857"/>
              <a:gd name="connsiteY9" fmla="*/ 0 h 1200329"/>
              <a:gd name="connsiteX10" fmla="*/ 5715857 w 5715857"/>
              <a:gd name="connsiteY10" fmla="*/ 0 h 1200329"/>
              <a:gd name="connsiteX11" fmla="*/ 5715857 w 5715857"/>
              <a:gd name="connsiteY11" fmla="*/ 364100 h 1200329"/>
              <a:gd name="connsiteX12" fmla="*/ 5715857 w 5715857"/>
              <a:gd name="connsiteY12" fmla="*/ 740203 h 1200329"/>
              <a:gd name="connsiteX13" fmla="*/ 5715857 w 5715857"/>
              <a:gd name="connsiteY13" fmla="*/ 1200329 h 1200329"/>
              <a:gd name="connsiteX14" fmla="*/ 5029954 w 5715857"/>
              <a:gd name="connsiteY14" fmla="*/ 1200329 h 1200329"/>
              <a:gd name="connsiteX15" fmla="*/ 4629844 w 5715857"/>
              <a:gd name="connsiteY15" fmla="*/ 1200329 h 1200329"/>
              <a:gd name="connsiteX16" fmla="*/ 4172576 w 5715857"/>
              <a:gd name="connsiteY16" fmla="*/ 1200329 h 1200329"/>
              <a:gd name="connsiteX17" fmla="*/ 3772466 w 5715857"/>
              <a:gd name="connsiteY17" fmla="*/ 1200329 h 1200329"/>
              <a:gd name="connsiteX18" fmla="*/ 3086563 w 5715857"/>
              <a:gd name="connsiteY18" fmla="*/ 1200329 h 1200329"/>
              <a:gd name="connsiteX19" fmla="*/ 2686453 w 5715857"/>
              <a:gd name="connsiteY19" fmla="*/ 1200329 h 1200329"/>
              <a:gd name="connsiteX20" fmla="*/ 2000550 w 5715857"/>
              <a:gd name="connsiteY20" fmla="*/ 1200329 h 1200329"/>
              <a:gd name="connsiteX21" fmla="*/ 1371806 w 5715857"/>
              <a:gd name="connsiteY21" fmla="*/ 1200329 h 1200329"/>
              <a:gd name="connsiteX22" fmla="*/ 857379 w 5715857"/>
              <a:gd name="connsiteY22" fmla="*/ 1200329 h 1200329"/>
              <a:gd name="connsiteX23" fmla="*/ 0 w 5715857"/>
              <a:gd name="connsiteY23" fmla="*/ 1200329 h 1200329"/>
              <a:gd name="connsiteX24" fmla="*/ 0 w 5715857"/>
              <a:gd name="connsiteY24" fmla="*/ 836229 h 1200329"/>
              <a:gd name="connsiteX25" fmla="*/ 0 w 5715857"/>
              <a:gd name="connsiteY25" fmla="*/ 460126 h 1200329"/>
              <a:gd name="connsiteX26" fmla="*/ 0 w 5715857"/>
              <a:gd name="connsiteY26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715857" h="1200329" extrusionOk="0">
                <a:moveTo>
                  <a:pt x="0" y="0"/>
                </a:moveTo>
                <a:cubicBezTo>
                  <a:pt x="150002" y="-9939"/>
                  <a:pt x="318630" y="15403"/>
                  <a:pt x="400110" y="0"/>
                </a:cubicBezTo>
                <a:cubicBezTo>
                  <a:pt x="481590" y="-15403"/>
                  <a:pt x="849924" y="73373"/>
                  <a:pt x="1086013" y="0"/>
                </a:cubicBezTo>
                <a:cubicBezTo>
                  <a:pt x="1322102" y="-73373"/>
                  <a:pt x="1599610" y="10040"/>
                  <a:pt x="1771916" y="0"/>
                </a:cubicBezTo>
                <a:cubicBezTo>
                  <a:pt x="1944222" y="-10040"/>
                  <a:pt x="2103196" y="39271"/>
                  <a:pt x="2229184" y="0"/>
                </a:cubicBezTo>
                <a:cubicBezTo>
                  <a:pt x="2355172" y="-39271"/>
                  <a:pt x="2721455" y="10210"/>
                  <a:pt x="2857929" y="0"/>
                </a:cubicBezTo>
                <a:cubicBezTo>
                  <a:pt x="2994404" y="-10210"/>
                  <a:pt x="3157135" y="17257"/>
                  <a:pt x="3372356" y="0"/>
                </a:cubicBezTo>
                <a:cubicBezTo>
                  <a:pt x="3587577" y="-17257"/>
                  <a:pt x="3754542" y="42713"/>
                  <a:pt x="3886783" y="0"/>
                </a:cubicBezTo>
                <a:cubicBezTo>
                  <a:pt x="4019024" y="-42713"/>
                  <a:pt x="4253573" y="77962"/>
                  <a:pt x="4572686" y="0"/>
                </a:cubicBezTo>
                <a:cubicBezTo>
                  <a:pt x="4891799" y="-77962"/>
                  <a:pt x="4965025" y="33681"/>
                  <a:pt x="5087113" y="0"/>
                </a:cubicBezTo>
                <a:cubicBezTo>
                  <a:pt x="5209201" y="-33681"/>
                  <a:pt x="5531485" y="5068"/>
                  <a:pt x="5715857" y="0"/>
                </a:cubicBezTo>
                <a:cubicBezTo>
                  <a:pt x="5750045" y="74633"/>
                  <a:pt x="5715530" y="223515"/>
                  <a:pt x="5715857" y="364100"/>
                </a:cubicBezTo>
                <a:cubicBezTo>
                  <a:pt x="5716184" y="504685"/>
                  <a:pt x="5713302" y="602657"/>
                  <a:pt x="5715857" y="740203"/>
                </a:cubicBezTo>
                <a:cubicBezTo>
                  <a:pt x="5718412" y="877749"/>
                  <a:pt x="5671690" y="1095448"/>
                  <a:pt x="5715857" y="1200329"/>
                </a:cubicBezTo>
                <a:cubicBezTo>
                  <a:pt x="5428138" y="1256801"/>
                  <a:pt x="5206415" y="1195898"/>
                  <a:pt x="5029954" y="1200329"/>
                </a:cubicBezTo>
                <a:cubicBezTo>
                  <a:pt x="4853493" y="1204760"/>
                  <a:pt x="4774200" y="1194514"/>
                  <a:pt x="4629844" y="1200329"/>
                </a:cubicBezTo>
                <a:cubicBezTo>
                  <a:pt x="4485488" y="1206144"/>
                  <a:pt x="4358938" y="1147846"/>
                  <a:pt x="4172576" y="1200329"/>
                </a:cubicBezTo>
                <a:cubicBezTo>
                  <a:pt x="3986214" y="1252812"/>
                  <a:pt x="3853757" y="1196805"/>
                  <a:pt x="3772466" y="1200329"/>
                </a:cubicBezTo>
                <a:cubicBezTo>
                  <a:pt x="3691175" y="1203853"/>
                  <a:pt x="3333466" y="1198731"/>
                  <a:pt x="3086563" y="1200329"/>
                </a:cubicBezTo>
                <a:cubicBezTo>
                  <a:pt x="2839660" y="1201927"/>
                  <a:pt x="2839388" y="1164967"/>
                  <a:pt x="2686453" y="1200329"/>
                </a:cubicBezTo>
                <a:cubicBezTo>
                  <a:pt x="2533518" y="1235691"/>
                  <a:pt x="2329638" y="1152881"/>
                  <a:pt x="2000550" y="1200329"/>
                </a:cubicBezTo>
                <a:cubicBezTo>
                  <a:pt x="1671462" y="1247777"/>
                  <a:pt x="1595590" y="1128609"/>
                  <a:pt x="1371806" y="1200329"/>
                </a:cubicBezTo>
                <a:cubicBezTo>
                  <a:pt x="1148022" y="1272049"/>
                  <a:pt x="1034303" y="1184301"/>
                  <a:pt x="857379" y="1200329"/>
                </a:cubicBezTo>
                <a:cubicBezTo>
                  <a:pt x="680455" y="1216357"/>
                  <a:pt x="309265" y="1154896"/>
                  <a:pt x="0" y="1200329"/>
                </a:cubicBezTo>
                <a:cubicBezTo>
                  <a:pt x="-26262" y="1089566"/>
                  <a:pt x="5518" y="933853"/>
                  <a:pt x="0" y="836229"/>
                </a:cubicBezTo>
                <a:cubicBezTo>
                  <a:pt x="-5518" y="738605"/>
                  <a:pt x="9879" y="597207"/>
                  <a:pt x="0" y="460126"/>
                </a:cubicBezTo>
                <a:cubicBezTo>
                  <a:pt x="-9879" y="323045"/>
                  <a:pt x="33388" y="121290"/>
                  <a:pt x="0" y="0"/>
                </a:cubicBezTo>
                <a:close/>
              </a:path>
            </a:pathLst>
          </a:custGeom>
          <a:noFill/>
          <a:ln w="28575">
            <a:solidFill>
              <a:srgbClr val="37441C"/>
            </a:solidFill>
            <a:extLst>
              <a:ext uri="{C807C97D-BFC1-408E-A445-0C87EB9F89A2}">
                <ask:lineSketchStyleProps xmlns:ask="http://schemas.microsoft.com/office/drawing/2018/sketchyshapes" sd="27321006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200" b="1" dirty="0" err="1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Luyện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 </a:t>
            </a:r>
            <a:r>
              <a:rPr lang="en-US" sz="7200" b="1" dirty="0" err="1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tập</a:t>
            </a: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7460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E56C2A-82ED-4A42-9AC9-8A544B2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4471389" cy="17880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7F49FA-58D2-4313-98BB-399A452C8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474030" y="3174168"/>
            <a:ext cx="5069913" cy="2297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53AFDE-3B13-4937-A52C-0B53A87BCFE4}"/>
              </a:ext>
            </a:extLst>
          </p:cNvPr>
          <p:cNvSpPr txBox="1"/>
          <p:nvPr/>
        </p:nvSpPr>
        <p:spPr>
          <a:xfrm>
            <a:off x="3886200" y="865632"/>
            <a:ext cx="4191000" cy="769441"/>
          </a:xfrm>
          <a:custGeom>
            <a:avLst/>
            <a:gdLst>
              <a:gd name="connsiteX0" fmla="*/ 0 w 4191000"/>
              <a:gd name="connsiteY0" fmla="*/ 0 h 769441"/>
              <a:gd name="connsiteX1" fmla="*/ 472984 w 4191000"/>
              <a:gd name="connsiteY1" fmla="*/ 0 h 769441"/>
              <a:gd name="connsiteX2" fmla="*/ 1155519 w 4191000"/>
              <a:gd name="connsiteY2" fmla="*/ 0 h 769441"/>
              <a:gd name="connsiteX3" fmla="*/ 1838053 w 4191000"/>
              <a:gd name="connsiteY3" fmla="*/ 0 h 769441"/>
              <a:gd name="connsiteX4" fmla="*/ 2352947 w 4191000"/>
              <a:gd name="connsiteY4" fmla="*/ 0 h 769441"/>
              <a:gd name="connsiteX5" fmla="*/ 2993571 w 4191000"/>
              <a:gd name="connsiteY5" fmla="*/ 0 h 769441"/>
              <a:gd name="connsiteX6" fmla="*/ 3550376 w 4191000"/>
              <a:gd name="connsiteY6" fmla="*/ 0 h 769441"/>
              <a:gd name="connsiteX7" fmla="*/ 4191000 w 4191000"/>
              <a:gd name="connsiteY7" fmla="*/ 0 h 769441"/>
              <a:gd name="connsiteX8" fmla="*/ 4191000 w 4191000"/>
              <a:gd name="connsiteY8" fmla="*/ 400109 h 769441"/>
              <a:gd name="connsiteX9" fmla="*/ 4191000 w 4191000"/>
              <a:gd name="connsiteY9" fmla="*/ 769441 h 769441"/>
              <a:gd name="connsiteX10" fmla="*/ 3592286 w 4191000"/>
              <a:gd name="connsiteY10" fmla="*/ 769441 h 769441"/>
              <a:gd name="connsiteX11" fmla="*/ 2993571 w 4191000"/>
              <a:gd name="connsiteY11" fmla="*/ 769441 h 769441"/>
              <a:gd name="connsiteX12" fmla="*/ 2394857 w 4191000"/>
              <a:gd name="connsiteY12" fmla="*/ 769441 h 769441"/>
              <a:gd name="connsiteX13" fmla="*/ 1879963 w 4191000"/>
              <a:gd name="connsiteY13" fmla="*/ 769441 h 769441"/>
              <a:gd name="connsiteX14" fmla="*/ 1239339 w 4191000"/>
              <a:gd name="connsiteY14" fmla="*/ 769441 h 769441"/>
              <a:gd name="connsiteX15" fmla="*/ 766354 w 4191000"/>
              <a:gd name="connsiteY15" fmla="*/ 769441 h 769441"/>
              <a:gd name="connsiteX16" fmla="*/ 0 w 4191000"/>
              <a:gd name="connsiteY16" fmla="*/ 769441 h 769441"/>
              <a:gd name="connsiteX17" fmla="*/ 0 w 4191000"/>
              <a:gd name="connsiteY17" fmla="*/ 407804 h 769441"/>
              <a:gd name="connsiteX18" fmla="*/ 0 w 4191000"/>
              <a:gd name="connsiteY18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91000" h="769441" extrusionOk="0">
                <a:moveTo>
                  <a:pt x="0" y="0"/>
                </a:moveTo>
                <a:cubicBezTo>
                  <a:pt x="170881" y="-30497"/>
                  <a:pt x="256395" y="42517"/>
                  <a:pt x="472984" y="0"/>
                </a:cubicBezTo>
                <a:cubicBezTo>
                  <a:pt x="689573" y="-42517"/>
                  <a:pt x="819452" y="48955"/>
                  <a:pt x="1155519" y="0"/>
                </a:cubicBezTo>
                <a:cubicBezTo>
                  <a:pt x="1491587" y="-48955"/>
                  <a:pt x="1657623" y="46333"/>
                  <a:pt x="1838053" y="0"/>
                </a:cubicBezTo>
                <a:cubicBezTo>
                  <a:pt x="2018483" y="-46333"/>
                  <a:pt x="2221976" y="12715"/>
                  <a:pt x="2352947" y="0"/>
                </a:cubicBezTo>
                <a:cubicBezTo>
                  <a:pt x="2483918" y="-12715"/>
                  <a:pt x="2765628" y="4986"/>
                  <a:pt x="2993571" y="0"/>
                </a:cubicBezTo>
                <a:cubicBezTo>
                  <a:pt x="3221514" y="-4986"/>
                  <a:pt x="3327578" y="1927"/>
                  <a:pt x="3550376" y="0"/>
                </a:cubicBezTo>
                <a:cubicBezTo>
                  <a:pt x="3773175" y="-1927"/>
                  <a:pt x="3980123" y="11298"/>
                  <a:pt x="4191000" y="0"/>
                </a:cubicBezTo>
                <a:cubicBezTo>
                  <a:pt x="4200840" y="120987"/>
                  <a:pt x="4187165" y="215407"/>
                  <a:pt x="4191000" y="400109"/>
                </a:cubicBezTo>
                <a:cubicBezTo>
                  <a:pt x="4194835" y="584811"/>
                  <a:pt x="4165137" y="616728"/>
                  <a:pt x="4191000" y="769441"/>
                </a:cubicBezTo>
                <a:cubicBezTo>
                  <a:pt x="3982836" y="809497"/>
                  <a:pt x="3829705" y="727217"/>
                  <a:pt x="3592286" y="769441"/>
                </a:cubicBezTo>
                <a:cubicBezTo>
                  <a:pt x="3354867" y="811665"/>
                  <a:pt x="3163431" y="698354"/>
                  <a:pt x="2993571" y="769441"/>
                </a:cubicBezTo>
                <a:cubicBezTo>
                  <a:pt x="2823712" y="840528"/>
                  <a:pt x="2676519" y="741025"/>
                  <a:pt x="2394857" y="769441"/>
                </a:cubicBezTo>
                <a:cubicBezTo>
                  <a:pt x="2113195" y="797857"/>
                  <a:pt x="2110691" y="743143"/>
                  <a:pt x="1879963" y="769441"/>
                </a:cubicBezTo>
                <a:cubicBezTo>
                  <a:pt x="1649235" y="795739"/>
                  <a:pt x="1555319" y="694053"/>
                  <a:pt x="1239339" y="769441"/>
                </a:cubicBezTo>
                <a:cubicBezTo>
                  <a:pt x="923359" y="844829"/>
                  <a:pt x="999777" y="714079"/>
                  <a:pt x="766354" y="769441"/>
                </a:cubicBezTo>
                <a:cubicBezTo>
                  <a:pt x="532932" y="824803"/>
                  <a:pt x="161370" y="689337"/>
                  <a:pt x="0" y="769441"/>
                </a:cubicBezTo>
                <a:cubicBezTo>
                  <a:pt x="-24926" y="623312"/>
                  <a:pt x="6543" y="516210"/>
                  <a:pt x="0" y="407804"/>
                </a:cubicBezTo>
                <a:cubicBezTo>
                  <a:pt x="-6543" y="299398"/>
                  <a:pt x="40071" y="134808"/>
                  <a:pt x="0" y="0"/>
                </a:cubicBezTo>
                <a:close/>
              </a:path>
            </a:pathLst>
          </a:custGeom>
          <a:noFill/>
          <a:ln w="28575">
            <a:solidFill>
              <a:srgbClr val="37441C"/>
            </a:solidFill>
            <a:extLst>
              <a:ext uri="{C807C97D-BFC1-408E-A445-0C87EB9F89A2}">
                <ask:lineSketchStyleProps xmlns:ask="http://schemas.microsoft.com/office/drawing/2018/sketchyshapes" sd="27321006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AD6453-768F-42D9-A188-1C74D27365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741" y="5105400"/>
            <a:ext cx="2626259" cy="1630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F6A3DE-10A6-4F69-B9DF-D5994DE089EE}"/>
              </a:ext>
            </a:extLst>
          </p:cNvPr>
          <p:cNvSpPr txBox="1"/>
          <p:nvPr/>
        </p:nvSpPr>
        <p:spPr>
          <a:xfrm>
            <a:off x="2514600" y="2274838"/>
            <a:ext cx="5715857" cy="2308324"/>
          </a:xfrm>
          <a:custGeom>
            <a:avLst/>
            <a:gdLst>
              <a:gd name="connsiteX0" fmla="*/ 0 w 5715857"/>
              <a:gd name="connsiteY0" fmla="*/ 0 h 2308324"/>
              <a:gd name="connsiteX1" fmla="*/ 400110 w 5715857"/>
              <a:gd name="connsiteY1" fmla="*/ 0 h 2308324"/>
              <a:gd name="connsiteX2" fmla="*/ 1086013 w 5715857"/>
              <a:gd name="connsiteY2" fmla="*/ 0 h 2308324"/>
              <a:gd name="connsiteX3" fmla="*/ 1771916 w 5715857"/>
              <a:gd name="connsiteY3" fmla="*/ 0 h 2308324"/>
              <a:gd name="connsiteX4" fmla="*/ 2229184 w 5715857"/>
              <a:gd name="connsiteY4" fmla="*/ 0 h 2308324"/>
              <a:gd name="connsiteX5" fmla="*/ 2857929 w 5715857"/>
              <a:gd name="connsiteY5" fmla="*/ 0 h 2308324"/>
              <a:gd name="connsiteX6" fmla="*/ 3372356 w 5715857"/>
              <a:gd name="connsiteY6" fmla="*/ 0 h 2308324"/>
              <a:gd name="connsiteX7" fmla="*/ 3886783 w 5715857"/>
              <a:gd name="connsiteY7" fmla="*/ 0 h 2308324"/>
              <a:gd name="connsiteX8" fmla="*/ 4572686 w 5715857"/>
              <a:gd name="connsiteY8" fmla="*/ 0 h 2308324"/>
              <a:gd name="connsiteX9" fmla="*/ 5087113 w 5715857"/>
              <a:gd name="connsiteY9" fmla="*/ 0 h 2308324"/>
              <a:gd name="connsiteX10" fmla="*/ 5715857 w 5715857"/>
              <a:gd name="connsiteY10" fmla="*/ 0 h 2308324"/>
              <a:gd name="connsiteX11" fmla="*/ 5715857 w 5715857"/>
              <a:gd name="connsiteY11" fmla="*/ 507831 h 2308324"/>
              <a:gd name="connsiteX12" fmla="*/ 5715857 w 5715857"/>
              <a:gd name="connsiteY12" fmla="*/ 1038746 h 2308324"/>
              <a:gd name="connsiteX13" fmla="*/ 5715857 w 5715857"/>
              <a:gd name="connsiteY13" fmla="*/ 1661993 h 2308324"/>
              <a:gd name="connsiteX14" fmla="*/ 5715857 w 5715857"/>
              <a:gd name="connsiteY14" fmla="*/ 2308324 h 2308324"/>
              <a:gd name="connsiteX15" fmla="*/ 5029954 w 5715857"/>
              <a:gd name="connsiteY15" fmla="*/ 2308324 h 2308324"/>
              <a:gd name="connsiteX16" fmla="*/ 4572686 w 5715857"/>
              <a:gd name="connsiteY16" fmla="*/ 2308324 h 2308324"/>
              <a:gd name="connsiteX17" fmla="*/ 4172576 w 5715857"/>
              <a:gd name="connsiteY17" fmla="*/ 2308324 h 2308324"/>
              <a:gd name="connsiteX18" fmla="*/ 3486673 w 5715857"/>
              <a:gd name="connsiteY18" fmla="*/ 2308324 h 2308324"/>
              <a:gd name="connsiteX19" fmla="*/ 3086563 w 5715857"/>
              <a:gd name="connsiteY19" fmla="*/ 2308324 h 2308324"/>
              <a:gd name="connsiteX20" fmla="*/ 2400660 w 5715857"/>
              <a:gd name="connsiteY20" fmla="*/ 2308324 h 2308324"/>
              <a:gd name="connsiteX21" fmla="*/ 1771916 w 5715857"/>
              <a:gd name="connsiteY21" fmla="*/ 2308324 h 2308324"/>
              <a:gd name="connsiteX22" fmla="*/ 1257489 w 5715857"/>
              <a:gd name="connsiteY22" fmla="*/ 2308324 h 2308324"/>
              <a:gd name="connsiteX23" fmla="*/ 857379 w 5715857"/>
              <a:gd name="connsiteY23" fmla="*/ 2308324 h 2308324"/>
              <a:gd name="connsiteX24" fmla="*/ 0 w 5715857"/>
              <a:gd name="connsiteY24" fmla="*/ 2308324 h 2308324"/>
              <a:gd name="connsiteX25" fmla="*/ 0 w 5715857"/>
              <a:gd name="connsiteY25" fmla="*/ 1800493 h 2308324"/>
              <a:gd name="connsiteX26" fmla="*/ 0 w 5715857"/>
              <a:gd name="connsiteY26" fmla="*/ 1269578 h 2308324"/>
              <a:gd name="connsiteX27" fmla="*/ 0 w 5715857"/>
              <a:gd name="connsiteY27" fmla="*/ 646331 h 2308324"/>
              <a:gd name="connsiteX28" fmla="*/ 0 w 5715857"/>
              <a:gd name="connsiteY28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715857" h="2308324" extrusionOk="0">
                <a:moveTo>
                  <a:pt x="0" y="0"/>
                </a:moveTo>
                <a:cubicBezTo>
                  <a:pt x="150002" y="-9939"/>
                  <a:pt x="318630" y="15403"/>
                  <a:pt x="400110" y="0"/>
                </a:cubicBezTo>
                <a:cubicBezTo>
                  <a:pt x="481590" y="-15403"/>
                  <a:pt x="849924" y="73373"/>
                  <a:pt x="1086013" y="0"/>
                </a:cubicBezTo>
                <a:cubicBezTo>
                  <a:pt x="1322102" y="-73373"/>
                  <a:pt x="1599610" y="10040"/>
                  <a:pt x="1771916" y="0"/>
                </a:cubicBezTo>
                <a:cubicBezTo>
                  <a:pt x="1944222" y="-10040"/>
                  <a:pt x="2103196" y="39271"/>
                  <a:pt x="2229184" y="0"/>
                </a:cubicBezTo>
                <a:cubicBezTo>
                  <a:pt x="2355172" y="-39271"/>
                  <a:pt x="2721455" y="10210"/>
                  <a:pt x="2857929" y="0"/>
                </a:cubicBezTo>
                <a:cubicBezTo>
                  <a:pt x="2994404" y="-10210"/>
                  <a:pt x="3157135" y="17257"/>
                  <a:pt x="3372356" y="0"/>
                </a:cubicBezTo>
                <a:cubicBezTo>
                  <a:pt x="3587577" y="-17257"/>
                  <a:pt x="3754542" y="42713"/>
                  <a:pt x="3886783" y="0"/>
                </a:cubicBezTo>
                <a:cubicBezTo>
                  <a:pt x="4019024" y="-42713"/>
                  <a:pt x="4253573" y="77962"/>
                  <a:pt x="4572686" y="0"/>
                </a:cubicBezTo>
                <a:cubicBezTo>
                  <a:pt x="4891799" y="-77962"/>
                  <a:pt x="4965025" y="33681"/>
                  <a:pt x="5087113" y="0"/>
                </a:cubicBezTo>
                <a:cubicBezTo>
                  <a:pt x="5209201" y="-33681"/>
                  <a:pt x="5531485" y="5068"/>
                  <a:pt x="5715857" y="0"/>
                </a:cubicBezTo>
                <a:cubicBezTo>
                  <a:pt x="5766002" y="101823"/>
                  <a:pt x="5695278" y="279465"/>
                  <a:pt x="5715857" y="507831"/>
                </a:cubicBezTo>
                <a:cubicBezTo>
                  <a:pt x="5736436" y="736197"/>
                  <a:pt x="5673742" y="895925"/>
                  <a:pt x="5715857" y="1038746"/>
                </a:cubicBezTo>
                <a:cubicBezTo>
                  <a:pt x="5757972" y="1181568"/>
                  <a:pt x="5654024" y="1489578"/>
                  <a:pt x="5715857" y="1661993"/>
                </a:cubicBezTo>
                <a:cubicBezTo>
                  <a:pt x="5777690" y="1834408"/>
                  <a:pt x="5651249" y="2117880"/>
                  <a:pt x="5715857" y="2308324"/>
                </a:cubicBezTo>
                <a:cubicBezTo>
                  <a:pt x="5549610" y="2386647"/>
                  <a:pt x="5276443" y="2282591"/>
                  <a:pt x="5029954" y="2308324"/>
                </a:cubicBezTo>
                <a:cubicBezTo>
                  <a:pt x="4783465" y="2334057"/>
                  <a:pt x="4759048" y="2255841"/>
                  <a:pt x="4572686" y="2308324"/>
                </a:cubicBezTo>
                <a:cubicBezTo>
                  <a:pt x="4386324" y="2360807"/>
                  <a:pt x="4253867" y="2304800"/>
                  <a:pt x="4172576" y="2308324"/>
                </a:cubicBezTo>
                <a:cubicBezTo>
                  <a:pt x="4091285" y="2311848"/>
                  <a:pt x="3733576" y="2306726"/>
                  <a:pt x="3486673" y="2308324"/>
                </a:cubicBezTo>
                <a:cubicBezTo>
                  <a:pt x="3239770" y="2309922"/>
                  <a:pt x="3239498" y="2272962"/>
                  <a:pt x="3086563" y="2308324"/>
                </a:cubicBezTo>
                <a:cubicBezTo>
                  <a:pt x="2933628" y="2343686"/>
                  <a:pt x="2729748" y="2260876"/>
                  <a:pt x="2400660" y="2308324"/>
                </a:cubicBezTo>
                <a:cubicBezTo>
                  <a:pt x="2071572" y="2355772"/>
                  <a:pt x="1995700" y="2236604"/>
                  <a:pt x="1771916" y="2308324"/>
                </a:cubicBezTo>
                <a:cubicBezTo>
                  <a:pt x="1548132" y="2380044"/>
                  <a:pt x="1434413" y="2292296"/>
                  <a:pt x="1257489" y="2308324"/>
                </a:cubicBezTo>
                <a:cubicBezTo>
                  <a:pt x="1080565" y="2324352"/>
                  <a:pt x="999141" y="2295434"/>
                  <a:pt x="857379" y="2308324"/>
                </a:cubicBezTo>
                <a:cubicBezTo>
                  <a:pt x="715617" y="2321214"/>
                  <a:pt x="371142" y="2242446"/>
                  <a:pt x="0" y="2308324"/>
                </a:cubicBezTo>
                <a:cubicBezTo>
                  <a:pt x="-12902" y="2128753"/>
                  <a:pt x="49315" y="1926287"/>
                  <a:pt x="0" y="1800493"/>
                </a:cubicBezTo>
                <a:cubicBezTo>
                  <a:pt x="-49315" y="1674699"/>
                  <a:pt x="48019" y="1393720"/>
                  <a:pt x="0" y="1269578"/>
                </a:cubicBezTo>
                <a:cubicBezTo>
                  <a:pt x="-48019" y="1145437"/>
                  <a:pt x="14056" y="883787"/>
                  <a:pt x="0" y="646331"/>
                </a:cubicBezTo>
                <a:cubicBezTo>
                  <a:pt x="-14056" y="408875"/>
                  <a:pt x="72468" y="231554"/>
                  <a:pt x="0" y="0"/>
                </a:cubicBezTo>
                <a:close/>
              </a:path>
            </a:pathLst>
          </a:custGeom>
          <a:noFill/>
          <a:ln w="28575">
            <a:solidFill>
              <a:srgbClr val="37441C"/>
            </a:solidFill>
            <a:extLst>
              <a:ext uri="{C807C97D-BFC1-408E-A445-0C87EB9F89A2}">
                <ask:lineSketchStyleProps xmlns:ask="http://schemas.microsoft.com/office/drawing/2018/sketchyshapes" sd="273210066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200" b="1" dirty="0">
                <a:ln/>
                <a:solidFill>
                  <a:srgbClr val="00B050"/>
                </a:solidFill>
                <a:latin typeface="Ink Free" panose="03080402000500000000" pitchFamily="66" charset="0"/>
                <a:cs typeface="Times New Roman" pitchFamily="18" charset="0"/>
              </a:rPr>
              <a:t>AI NHANH HƠN? </a:t>
            </a:r>
          </a:p>
        </p:txBody>
      </p:sp>
    </p:spTree>
    <p:extLst>
      <p:ext uri="{BB962C8B-B14F-4D97-AF65-F5344CB8AC3E}">
        <p14:creationId xmlns:p14="http://schemas.microsoft.com/office/powerpoint/2010/main" val="266871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9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66&quot;/&gt;&lt;/object&gt;&lt;object type=&quot;3&quot; unique_id=&quot;10007&quot;&gt;&lt;property id=&quot;20148&quot; value=&quot;5&quot;/&gt;&lt;property id=&quot;20300&quot; value=&quot;Slide 5&quot;/&gt;&lt;property id=&quot;20307&quot; value=&quot;265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object type=&quot;3&quot; unique_id=&quot;10011&quot;&gt;&lt;property id=&quot;20148&quot; value=&quot;5&quot;/&gt;&lt;property id=&quot;20300&quot; value=&quot;Slide 9&quot;/&gt;&lt;property id=&quot;20307&quot; value=&quot;261&quot;/&gt;&lt;/object&gt;&lt;object type=&quot;3&quot; unique_id=&quot;10012&quot;&gt;&lt;property id=&quot;20148&quot; value=&quot;5&quot;/&gt;&lt;property id=&quot;20300&quot; value=&quot;Slide 10&quot;/&gt;&lt;property id=&quot;20307&quot; value=&quot;260&quot;/&gt;&lt;/object&gt;&lt;object type=&quot;3&quot; unique_id=&quot;10049&quot;&gt;&lt;property id=&quot;20148&quot; value=&quot;5&quot;/&gt;&lt;property id=&quot;20300&quot; value=&quot;Slide 11&quot;/&gt;&lt;property id=&quot;20307&quot; value=&quot;267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455</Words>
  <Application>Microsoft Office PowerPoint</Application>
  <PresentationFormat>On-screen Show (4:3)</PresentationFormat>
  <Paragraphs>208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.Vn3DH</vt:lpstr>
      <vt:lpstr>Arial</vt:lpstr>
      <vt:lpstr>Arial Black</vt:lpstr>
      <vt:lpstr>Bahnschrift SemiLight Condensed</vt:lpstr>
      <vt:lpstr>Calibri</vt:lpstr>
      <vt:lpstr>Ink Free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Vu Ngoc</cp:lastModifiedBy>
  <cp:revision>27</cp:revision>
  <dcterms:created xsi:type="dcterms:W3CDTF">2020-08-08T17:20:00Z</dcterms:created>
  <dcterms:modified xsi:type="dcterms:W3CDTF">2024-01-02T13:07:25Z</dcterms:modified>
</cp:coreProperties>
</file>