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9" r:id="rId2"/>
    <p:sldMasterId id="2147483715" r:id="rId3"/>
  </p:sldMasterIdLst>
  <p:notesMasterIdLst>
    <p:notesMasterId r:id="rId20"/>
  </p:notesMasterIdLst>
  <p:sldIdLst>
    <p:sldId id="447" r:id="rId4"/>
    <p:sldId id="443" r:id="rId5"/>
    <p:sldId id="390" r:id="rId6"/>
    <p:sldId id="391" r:id="rId7"/>
    <p:sldId id="444" r:id="rId8"/>
    <p:sldId id="397" r:id="rId9"/>
    <p:sldId id="393" r:id="rId10"/>
    <p:sldId id="436" r:id="rId11"/>
    <p:sldId id="438" r:id="rId12"/>
    <p:sldId id="439" r:id="rId13"/>
    <p:sldId id="405" r:id="rId14"/>
    <p:sldId id="406" r:id="rId15"/>
    <p:sldId id="440" r:id="rId16"/>
    <p:sldId id="431" r:id="rId17"/>
    <p:sldId id="446" r:id="rId18"/>
    <p:sldId id="44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99"/>
    <a:srgbClr val="FBD5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51" autoAdjust="0"/>
    <p:restoredTop sz="94660"/>
  </p:normalViewPr>
  <p:slideViewPr>
    <p:cSldViewPr snapToGrid="0">
      <p:cViewPr varScale="1">
        <p:scale>
          <a:sx n="74" d="100"/>
          <a:sy n="74" d="100"/>
        </p:scale>
        <p:origin x="-33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90699-2154-4FE3-8F3C-47E391DC7F9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F1284-938C-47F8-80C1-4609190BF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67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1DC671E8-F40E-4850-AD1A-06DA77F9A240}" type="slidenum">
              <a:rPr lang="en-US" sz="1400" kern="0">
                <a:solidFill>
                  <a:prstClr val="black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5170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emf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2084"/>
            <a:ext cx="12249038" cy="68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68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26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69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2084"/>
            <a:ext cx="12249038" cy="68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24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=""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4005" y="-2904004"/>
            <a:ext cx="6446520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sp>
        <p:nvSpPr>
          <p:cNvPr id="4" name="Rectangle 3"/>
          <p:cNvSpPr/>
          <p:nvPr userDrawn="1"/>
        </p:nvSpPr>
        <p:spPr>
          <a:xfrm>
            <a:off x="176801" y="66824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10550236" y="6265573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3764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02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21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62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386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32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17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=""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4005" y="-2904004"/>
            <a:ext cx="6446520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9585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756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23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73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44C649-78F6-4B5B-86C3-A7EE0FAAA6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95A73D2-CCC4-46EF-BFE9-695C1CFD0B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32F207-90BA-4C25-9BF9-5ECA601C89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621BBD-F3BE-4A14-91C7-EA319EA25217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3407A6-CFA3-408B-AC9C-D25398152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1B5CC2-FD2C-44F7-BB94-FABB2F494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A37D7E-9949-4811-9876-376F91BC3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8642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="" xmlns:a16="http://schemas.microsoft.com/office/drawing/2014/main" id="{BCDC458A-8A2D-4140-B344-DD93586B6CB5}"/>
              </a:ext>
            </a:extLst>
          </p:cNvPr>
          <p:cNvGrpSpPr/>
          <p:nvPr userDrawn="1"/>
        </p:nvGrpSpPr>
        <p:grpSpPr>
          <a:xfrm>
            <a:off x="753" y="-9341"/>
            <a:ext cx="12192000" cy="6867341"/>
            <a:chOff x="753" y="-9341"/>
            <a:chExt cx="12192000" cy="6867341"/>
          </a:xfrm>
        </p:grpSpPr>
        <p:cxnSp>
          <p:nvCxnSpPr>
            <p:cNvPr id="73" name="Straight Connector 72">
              <a:extLst>
                <a:ext uri="{FF2B5EF4-FFF2-40B4-BE49-F238E27FC236}">
                  <a16:creationId xmlns="" xmlns:a16="http://schemas.microsoft.com/office/drawing/2014/main" id="{FE9CB8FE-F655-426B-97C5-6A5218EEA36B}"/>
                </a:ext>
              </a:extLst>
            </p:cNvPr>
            <p:cNvCxnSpPr/>
            <p:nvPr/>
          </p:nvCxnSpPr>
          <p:spPr>
            <a:xfrm>
              <a:off x="753" y="22651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="" xmlns:a16="http://schemas.microsoft.com/office/drawing/2014/main" id="{FE90ADDC-0DFB-471F-A20E-F11D7E436420}"/>
                </a:ext>
              </a:extLst>
            </p:cNvPr>
            <p:cNvCxnSpPr/>
            <p:nvPr/>
          </p:nvCxnSpPr>
          <p:spPr>
            <a:xfrm>
              <a:off x="753" y="536762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="" xmlns:a16="http://schemas.microsoft.com/office/drawing/2014/main" id="{3FE2035A-6692-48E9-9E77-3DD7B46B58F3}"/>
                </a:ext>
              </a:extLst>
            </p:cNvPr>
            <p:cNvCxnSpPr/>
            <p:nvPr/>
          </p:nvCxnSpPr>
          <p:spPr>
            <a:xfrm>
              <a:off x="753" y="84700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="" xmlns:a16="http://schemas.microsoft.com/office/drawing/2014/main" id="{67537EF1-6D9A-48E5-84C0-796364C37B87}"/>
                </a:ext>
              </a:extLst>
            </p:cNvPr>
            <p:cNvCxnSpPr/>
            <p:nvPr/>
          </p:nvCxnSpPr>
          <p:spPr>
            <a:xfrm>
              <a:off x="753" y="115724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="" xmlns:a16="http://schemas.microsoft.com/office/drawing/2014/main" id="{F2F6273D-23E4-4A9B-9E3B-9C8511807B6E}"/>
                </a:ext>
              </a:extLst>
            </p:cNvPr>
            <p:cNvCxnSpPr/>
            <p:nvPr/>
          </p:nvCxnSpPr>
          <p:spPr>
            <a:xfrm>
              <a:off x="753" y="147565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="" xmlns:a16="http://schemas.microsoft.com/office/drawing/2014/main" id="{90B185CD-5E54-405F-BAE7-7C715BEF0AAD}"/>
                </a:ext>
              </a:extLst>
            </p:cNvPr>
            <p:cNvCxnSpPr/>
            <p:nvPr/>
          </p:nvCxnSpPr>
          <p:spPr>
            <a:xfrm>
              <a:off x="753" y="178589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="" xmlns:a16="http://schemas.microsoft.com/office/drawing/2014/main" id="{4CEAF575-D24D-46BD-9EDB-BCF32F313DC2}"/>
                </a:ext>
              </a:extLst>
            </p:cNvPr>
            <p:cNvCxnSpPr/>
            <p:nvPr/>
          </p:nvCxnSpPr>
          <p:spPr>
            <a:xfrm>
              <a:off x="753" y="209614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="" xmlns:a16="http://schemas.microsoft.com/office/drawing/2014/main" id="{5D1DD249-7D1A-460E-A861-C81495634E6D}"/>
                </a:ext>
              </a:extLst>
            </p:cNvPr>
            <p:cNvCxnSpPr/>
            <p:nvPr/>
          </p:nvCxnSpPr>
          <p:spPr>
            <a:xfrm>
              <a:off x="753" y="240638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="" xmlns:a16="http://schemas.microsoft.com/office/drawing/2014/main" id="{9BE8C8DE-5154-4E2A-965A-72C34D9D31FD}"/>
                </a:ext>
              </a:extLst>
            </p:cNvPr>
            <p:cNvCxnSpPr/>
            <p:nvPr/>
          </p:nvCxnSpPr>
          <p:spPr>
            <a:xfrm>
              <a:off x="753" y="272479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="" xmlns:a16="http://schemas.microsoft.com/office/drawing/2014/main" id="{830551C1-70C4-47F1-9E8F-11AA8C98CD3C}"/>
                </a:ext>
              </a:extLst>
            </p:cNvPr>
            <p:cNvCxnSpPr/>
            <p:nvPr/>
          </p:nvCxnSpPr>
          <p:spPr>
            <a:xfrm>
              <a:off x="753" y="303503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="" xmlns:a16="http://schemas.microsoft.com/office/drawing/2014/main" id="{63326559-CCA9-4FE0-A54F-90E682D319AD}"/>
                </a:ext>
              </a:extLst>
            </p:cNvPr>
            <p:cNvCxnSpPr/>
            <p:nvPr/>
          </p:nvCxnSpPr>
          <p:spPr>
            <a:xfrm>
              <a:off x="753" y="334527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="" xmlns:a16="http://schemas.microsoft.com/office/drawing/2014/main" id="{9A078140-BB40-4BD3-B914-5A1BD47415FD}"/>
                </a:ext>
              </a:extLst>
            </p:cNvPr>
            <p:cNvCxnSpPr/>
            <p:nvPr/>
          </p:nvCxnSpPr>
          <p:spPr>
            <a:xfrm>
              <a:off x="753" y="365552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="" xmlns:a16="http://schemas.microsoft.com/office/drawing/2014/main" id="{E110B585-8572-4311-BAA7-F7BF52773736}"/>
                </a:ext>
              </a:extLst>
            </p:cNvPr>
            <p:cNvCxnSpPr/>
            <p:nvPr/>
          </p:nvCxnSpPr>
          <p:spPr>
            <a:xfrm>
              <a:off x="753" y="397392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="" xmlns:a16="http://schemas.microsoft.com/office/drawing/2014/main" id="{21142975-4EA4-4DFC-9AD8-BA27B2ED00C1}"/>
                </a:ext>
              </a:extLst>
            </p:cNvPr>
            <p:cNvCxnSpPr/>
            <p:nvPr/>
          </p:nvCxnSpPr>
          <p:spPr>
            <a:xfrm>
              <a:off x="753" y="428417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="" xmlns:a16="http://schemas.microsoft.com/office/drawing/2014/main" id="{66180118-3FF7-4BE3-B6E5-0D70B329CD49}"/>
                </a:ext>
              </a:extLst>
            </p:cNvPr>
            <p:cNvCxnSpPr/>
            <p:nvPr/>
          </p:nvCxnSpPr>
          <p:spPr>
            <a:xfrm>
              <a:off x="753" y="4594412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="" xmlns:a16="http://schemas.microsoft.com/office/drawing/2014/main" id="{49A165EB-50EC-461C-99FE-10C4C18B3652}"/>
                </a:ext>
              </a:extLst>
            </p:cNvPr>
            <p:cNvCxnSpPr/>
            <p:nvPr/>
          </p:nvCxnSpPr>
          <p:spPr>
            <a:xfrm>
              <a:off x="753" y="490465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="" xmlns:a16="http://schemas.microsoft.com/office/drawing/2014/main" id="{4419E38B-4C09-4FDD-8F49-2C819C683BC6}"/>
                </a:ext>
              </a:extLst>
            </p:cNvPr>
            <p:cNvCxnSpPr/>
            <p:nvPr/>
          </p:nvCxnSpPr>
          <p:spPr>
            <a:xfrm>
              <a:off x="753" y="522795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="" xmlns:a16="http://schemas.microsoft.com/office/drawing/2014/main" id="{430EC23F-7D97-49F7-80C5-144BC7119784}"/>
                </a:ext>
              </a:extLst>
            </p:cNvPr>
            <p:cNvCxnSpPr/>
            <p:nvPr/>
          </p:nvCxnSpPr>
          <p:spPr>
            <a:xfrm>
              <a:off x="753" y="553819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="" xmlns:a16="http://schemas.microsoft.com/office/drawing/2014/main" id="{0C7888FC-73CA-42EB-913C-9E230F3A53F6}"/>
                </a:ext>
              </a:extLst>
            </p:cNvPr>
            <p:cNvCxnSpPr/>
            <p:nvPr/>
          </p:nvCxnSpPr>
          <p:spPr>
            <a:xfrm>
              <a:off x="753" y="584843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="" xmlns:a16="http://schemas.microsoft.com/office/drawing/2014/main" id="{060EE701-6F75-4D42-A5DB-49B6BB7D3D02}"/>
                </a:ext>
              </a:extLst>
            </p:cNvPr>
            <p:cNvCxnSpPr/>
            <p:nvPr/>
          </p:nvCxnSpPr>
          <p:spPr>
            <a:xfrm>
              <a:off x="753" y="615868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="" xmlns:a16="http://schemas.microsoft.com/office/drawing/2014/main" id="{2A625121-21CB-483E-B64C-6B1AB6062709}"/>
                </a:ext>
              </a:extLst>
            </p:cNvPr>
            <p:cNvCxnSpPr/>
            <p:nvPr/>
          </p:nvCxnSpPr>
          <p:spPr>
            <a:xfrm>
              <a:off x="753" y="647708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="" xmlns:a16="http://schemas.microsoft.com/office/drawing/2014/main" id="{D094EC1C-39BD-4B79-A63E-16B26CF0BA71}"/>
                </a:ext>
              </a:extLst>
            </p:cNvPr>
            <p:cNvCxnSpPr/>
            <p:nvPr/>
          </p:nvCxnSpPr>
          <p:spPr>
            <a:xfrm>
              <a:off x="753" y="678733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5" name="Group 94">
              <a:extLst>
                <a:ext uri="{FF2B5EF4-FFF2-40B4-BE49-F238E27FC236}">
                  <a16:creationId xmlns="" xmlns:a16="http://schemas.microsoft.com/office/drawing/2014/main" id="{B14E8A96-8D13-4462-87F2-FA7DF699FC9D}"/>
                </a:ext>
              </a:extLst>
            </p:cNvPr>
            <p:cNvGrpSpPr/>
            <p:nvPr/>
          </p:nvGrpSpPr>
          <p:grpSpPr>
            <a:xfrm rot="5400000">
              <a:off x="78362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114" name="Straight Connector 113">
                <a:extLst>
                  <a:ext uri="{FF2B5EF4-FFF2-40B4-BE49-F238E27FC236}">
                    <a16:creationId xmlns="" xmlns:a16="http://schemas.microsoft.com/office/drawing/2014/main" id="{BC640025-6742-4B13-AB63-A09992F395AA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="" xmlns:a16="http://schemas.microsoft.com/office/drawing/2014/main" id="{38E929F5-DFE5-47FE-9856-CA2F9E92A5F1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="" xmlns:a16="http://schemas.microsoft.com/office/drawing/2014/main" id="{44987EA1-359C-4849-854C-6A5C81685F82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="" xmlns:a16="http://schemas.microsoft.com/office/drawing/2014/main" id="{B75447D2-0CF5-436B-A5EC-D360C2098481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="" xmlns:a16="http://schemas.microsoft.com/office/drawing/2014/main" id="{B61CABFE-A1CB-4403-84E5-410F68AF7DE3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="" xmlns:a16="http://schemas.microsoft.com/office/drawing/2014/main" id="{59EC34BE-8313-44E7-B0CA-7ECEA4B169D4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="" xmlns:a16="http://schemas.microsoft.com/office/drawing/2014/main" id="{ECDE91B1-280E-4CA6-8D82-A4542EB882B3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="" xmlns:a16="http://schemas.microsoft.com/office/drawing/2014/main" id="{BC85EC92-77BD-4FB9-84DB-8BB4E808C876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="" xmlns:a16="http://schemas.microsoft.com/office/drawing/2014/main" id="{5B089562-3B97-4D48-9479-349F5028E395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="" xmlns:a16="http://schemas.microsoft.com/office/drawing/2014/main" id="{6648A223-76F6-420F-81E5-94023E75FB1C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="" xmlns:a16="http://schemas.microsoft.com/office/drawing/2014/main" id="{DB73DA66-20E6-45A3-BE7F-319FA9769079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="" xmlns:a16="http://schemas.microsoft.com/office/drawing/2014/main" id="{200BE974-D04E-421D-B4E0-0E7D2F14E29B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="" xmlns:a16="http://schemas.microsoft.com/office/drawing/2014/main" id="{B3BD6761-3D88-4729-B158-3A425273294B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="" xmlns:a16="http://schemas.microsoft.com/office/drawing/2014/main" id="{C150117E-1468-4F98-9959-27A74BC8BBD6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="" xmlns:a16="http://schemas.microsoft.com/office/drawing/2014/main" id="{D7928201-B984-4374-B3E2-100B7B043A2E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="" xmlns:a16="http://schemas.microsoft.com/office/drawing/2014/main" id="{1413A1B3-0667-435D-9008-F31C822802C9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="" xmlns:a16="http://schemas.microsoft.com/office/drawing/2014/main" id="{687C74FB-DBDD-47B7-8C51-36394349424E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="" xmlns:a16="http://schemas.microsoft.com/office/drawing/2014/main" id="{6A14B123-5E26-4B18-A0F4-7C98580F0697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="" xmlns:a16="http://schemas.microsoft.com/office/drawing/2014/main" id="{FB1072A3-FD4D-48BF-8712-CD0FB627A160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="" xmlns:a16="http://schemas.microsoft.com/office/drawing/2014/main" id="{298ADD46-47BC-4675-AB8F-AE6DA604E705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="" xmlns:a16="http://schemas.microsoft.com/office/drawing/2014/main" id="{D0D8C13A-0941-4B24-8532-841DBA7522CB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="" xmlns:a16="http://schemas.microsoft.com/office/drawing/2014/main" id="{0C1BFE1C-2563-4E73-865A-8C9AA86887E4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up 95">
              <a:extLst>
                <a:ext uri="{FF2B5EF4-FFF2-40B4-BE49-F238E27FC236}">
                  <a16:creationId xmlns="" xmlns:a16="http://schemas.microsoft.com/office/drawing/2014/main" id="{8891AA29-41FF-48EC-8A4C-947E90D4E066}"/>
                </a:ext>
              </a:extLst>
            </p:cNvPr>
            <p:cNvGrpSpPr/>
            <p:nvPr/>
          </p:nvGrpSpPr>
          <p:grpSpPr>
            <a:xfrm rot="5400000">
              <a:off x="6169728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97" name="Straight Connector 96">
                <a:extLst>
                  <a:ext uri="{FF2B5EF4-FFF2-40B4-BE49-F238E27FC236}">
                    <a16:creationId xmlns="" xmlns:a16="http://schemas.microsoft.com/office/drawing/2014/main" id="{70C3E119-D21C-4854-A6F0-19EA29527D77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="" xmlns:a16="http://schemas.microsoft.com/office/drawing/2014/main" id="{5B6FC4D3-3EF8-4055-BB7C-5582BA58A911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="" xmlns:a16="http://schemas.microsoft.com/office/drawing/2014/main" id="{F02921D1-96B8-4E63-BD1C-B79CD6D00C3F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="" xmlns:a16="http://schemas.microsoft.com/office/drawing/2014/main" id="{4B641B8F-0D13-4546-97FC-CF03D1C3CD32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="" xmlns:a16="http://schemas.microsoft.com/office/drawing/2014/main" id="{15EB3D40-F94F-4283-A788-04CFF3976E86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="" xmlns:a16="http://schemas.microsoft.com/office/drawing/2014/main" id="{8D89780D-4C9D-439A-BEB4-C2913706C313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="" xmlns:a16="http://schemas.microsoft.com/office/drawing/2014/main" id="{EB193A6F-B835-4635-AE0D-E9A61F45E55E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="" xmlns:a16="http://schemas.microsoft.com/office/drawing/2014/main" id="{F7F4160F-1571-4286-B4AE-8D80836C0B40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="" xmlns:a16="http://schemas.microsoft.com/office/drawing/2014/main" id="{B9739F78-598E-4977-9037-4A140E24FA35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="" xmlns:a16="http://schemas.microsoft.com/office/drawing/2014/main" id="{0FFAE1D5-5096-445D-8388-7D0FB499E9B8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="" xmlns:a16="http://schemas.microsoft.com/office/drawing/2014/main" id="{9A13021A-B056-4ABB-84A6-EBC94B52372C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="" xmlns:a16="http://schemas.microsoft.com/office/drawing/2014/main" id="{629F3C6D-9A61-4ED9-AD0A-AF84F21F9A07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="" xmlns:a16="http://schemas.microsoft.com/office/drawing/2014/main" id="{FED006EF-E78E-4446-8A75-CAE203FB8A79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="" xmlns:a16="http://schemas.microsoft.com/office/drawing/2014/main" id="{1694C5DC-946C-4E8F-B950-289A65E75754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="" xmlns:a16="http://schemas.microsoft.com/office/drawing/2014/main" id="{B72034B2-684D-4D72-A120-8E6C584FCB33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="" xmlns:a16="http://schemas.microsoft.com/office/drawing/2014/main" id="{73FDB34E-D7F5-4E83-94CE-97C28D778F52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="" xmlns:a16="http://schemas.microsoft.com/office/drawing/2014/main" id="{9242D524-1375-4A54-AFE3-D295EC78A6F6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6" name="Straight Connector 135">
            <a:extLst>
              <a:ext uri="{FF2B5EF4-FFF2-40B4-BE49-F238E27FC236}">
                <a16:creationId xmlns="" xmlns:a16="http://schemas.microsoft.com/office/drawing/2014/main" id="{7FF7C39A-BCF4-4ADD-95C7-690BE8E03E8C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="" xmlns:a16="http://schemas.microsoft.com/office/drawing/2014/main" id="{C1519C3A-6181-4A46-AAA7-2D1E4B447724}"/>
              </a:ext>
            </a:extLst>
          </p:cNvPr>
          <p:cNvSpPr txBox="1"/>
          <p:nvPr userDrawn="1"/>
        </p:nvSpPr>
        <p:spPr>
          <a:xfrm rot="16200000">
            <a:off x="-127004" y="6019447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>
                <a:solidFill>
                  <a:srgbClr val="527A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000" b="1" spc="300" dirty="0">
              <a:solidFill>
                <a:srgbClr val="527A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8" name="Group 137">
            <a:extLst>
              <a:ext uri="{FF2B5EF4-FFF2-40B4-BE49-F238E27FC236}">
                <a16:creationId xmlns="" xmlns:a16="http://schemas.microsoft.com/office/drawing/2014/main" id="{6A8D0BF7-1874-48B3-B941-BB5A6E34E192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39" name="Rectangle: Rounded Corners 138">
              <a:extLst>
                <a:ext uri="{FF2B5EF4-FFF2-40B4-BE49-F238E27FC236}">
                  <a16:creationId xmlns="" xmlns:a16="http://schemas.microsoft.com/office/drawing/2014/main" id="{E2A20547-0E51-4B06-9EE8-2292BFEF1468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="" xmlns:a16="http://schemas.microsoft.com/office/drawing/2014/main" id="{C23C1246-EB02-4B66-B304-5D976F9524E1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Oval 140">
              <a:extLst>
                <a:ext uri="{FF2B5EF4-FFF2-40B4-BE49-F238E27FC236}">
                  <a16:creationId xmlns="" xmlns:a16="http://schemas.microsoft.com/office/drawing/2014/main" id="{5413A12A-C4BC-45A1-92FB-DA7BA276BABD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2" name="Straight Connector 141">
            <a:extLst>
              <a:ext uri="{FF2B5EF4-FFF2-40B4-BE49-F238E27FC236}">
                <a16:creationId xmlns="" xmlns:a16="http://schemas.microsoft.com/office/drawing/2014/main" id="{6C26ABE3-78FF-4D0A-8D2F-EEEB9DDD1800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="" xmlns:a16="http://schemas.microsoft.com/office/drawing/2014/main" id="{B7425A25-93A3-4052-827C-F6E08AC4CC2F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="" xmlns:a16="http://schemas.microsoft.com/office/drawing/2014/main" id="{52DB119B-AF5A-4844-B029-87704B8D5659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="" xmlns:a16="http://schemas.microsoft.com/office/drawing/2014/main" id="{D06262BE-0FAA-4891-8B72-23A911AAF9F3}"/>
              </a:ext>
            </a:extLst>
          </p:cNvPr>
          <p:cNvSpPr txBox="1"/>
          <p:nvPr userDrawn="1"/>
        </p:nvSpPr>
        <p:spPr>
          <a:xfrm>
            <a:off x="11095909" y="113775"/>
            <a:ext cx="6719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spc="300">
                <a:solidFill>
                  <a:srgbClr val="527A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900" b="1" spc="300" dirty="0">
              <a:solidFill>
                <a:srgbClr val="527A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6" name="Group 145">
            <a:extLst>
              <a:ext uri="{FF2B5EF4-FFF2-40B4-BE49-F238E27FC236}">
                <a16:creationId xmlns="" xmlns:a16="http://schemas.microsoft.com/office/drawing/2014/main" id="{522CD444-0B8A-43EC-B1CF-91F5C70B5AB5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47" name="TextBox 146">
              <a:extLst>
                <a:ext uri="{FF2B5EF4-FFF2-40B4-BE49-F238E27FC236}">
                  <a16:creationId xmlns="" xmlns:a16="http://schemas.microsoft.com/office/drawing/2014/main" id="{2493ECB5-27E8-4365-8F3B-986DFDF3A784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="" xmlns:a16="http://schemas.microsoft.com/office/drawing/2014/main" id="{D8E604F5-2FEA-4A84-9FD0-DD0D10A3FBE6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527A5C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Arrow: Chevron 148">
              <a:extLst>
                <a:ext uri="{FF2B5EF4-FFF2-40B4-BE49-F238E27FC236}">
                  <a16:creationId xmlns="" xmlns:a16="http://schemas.microsoft.com/office/drawing/2014/main" id="{B6C7BBAB-D867-45C2-AF7B-07CF4F895BD1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3540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68EB0B5E-2B57-4AD8-B346-DB65C25C8450}"/>
              </a:ext>
            </a:extLst>
          </p:cNvPr>
          <p:cNvGrpSpPr/>
          <p:nvPr userDrawn="1"/>
        </p:nvGrpSpPr>
        <p:grpSpPr>
          <a:xfrm>
            <a:off x="0" y="-9341"/>
            <a:ext cx="12192000" cy="6867341"/>
            <a:chOff x="753" y="-9341"/>
            <a:chExt cx="12192000" cy="6867341"/>
          </a:xfrm>
        </p:grpSpPr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id="{5935A32A-2D41-49BD-A12A-798CF7E0FEF4}"/>
                </a:ext>
              </a:extLst>
            </p:cNvPr>
            <p:cNvCxnSpPr/>
            <p:nvPr/>
          </p:nvCxnSpPr>
          <p:spPr>
            <a:xfrm>
              <a:off x="753" y="226518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84905828-9DDB-46A8-A333-0C6406B4CDA1}"/>
                </a:ext>
              </a:extLst>
            </p:cNvPr>
            <p:cNvCxnSpPr/>
            <p:nvPr/>
          </p:nvCxnSpPr>
          <p:spPr>
            <a:xfrm>
              <a:off x="753" y="536762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="" xmlns:a16="http://schemas.microsoft.com/office/drawing/2014/main" id="{3874BE97-893A-4C5E-9409-A7E2AC44AB6E}"/>
                </a:ext>
              </a:extLst>
            </p:cNvPr>
            <p:cNvCxnSpPr/>
            <p:nvPr/>
          </p:nvCxnSpPr>
          <p:spPr>
            <a:xfrm>
              <a:off x="753" y="847004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EABEAF90-0D79-4305-A191-C960429F013B}"/>
                </a:ext>
              </a:extLst>
            </p:cNvPr>
            <p:cNvCxnSpPr/>
            <p:nvPr/>
          </p:nvCxnSpPr>
          <p:spPr>
            <a:xfrm>
              <a:off x="753" y="1157248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24D6E446-E8BB-4C56-864F-4512CF5AE59C}"/>
                </a:ext>
              </a:extLst>
            </p:cNvPr>
            <p:cNvCxnSpPr/>
            <p:nvPr/>
          </p:nvCxnSpPr>
          <p:spPr>
            <a:xfrm>
              <a:off x="753" y="1475654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1721522E-366B-4D47-80D1-7CCD1EBCB931}"/>
                </a:ext>
              </a:extLst>
            </p:cNvPr>
            <p:cNvCxnSpPr/>
            <p:nvPr/>
          </p:nvCxnSpPr>
          <p:spPr>
            <a:xfrm>
              <a:off x="753" y="1785898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8791FF32-2984-45B2-B4FE-2FF29CBC1C7E}"/>
                </a:ext>
              </a:extLst>
            </p:cNvPr>
            <p:cNvCxnSpPr/>
            <p:nvPr/>
          </p:nvCxnSpPr>
          <p:spPr>
            <a:xfrm>
              <a:off x="753" y="209614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9C1ABE22-D8BB-438F-A0B2-9C5477F3E09F}"/>
                </a:ext>
              </a:extLst>
            </p:cNvPr>
            <p:cNvCxnSpPr/>
            <p:nvPr/>
          </p:nvCxnSpPr>
          <p:spPr>
            <a:xfrm>
              <a:off x="753" y="2406384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DCE8FBDF-C86A-4B33-ACC9-7E85C9C423D2}"/>
                </a:ext>
              </a:extLst>
            </p:cNvPr>
            <p:cNvCxnSpPr/>
            <p:nvPr/>
          </p:nvCxnSpPr>
          <p:spPr>
            <a:xfrm>
              <a:off x="753" y="272479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5307CCE1-15B1-451D-B24F-1C811FF5C62E}"/>
                </a:ext>
              </a:extLst>
            </p:cNvPr>
            <p:cNvCxnSpPr/>
            <p:nvPr/>
          </p:nvCxnSpPr>
          <p:spPr>
            <a:xfrm>
              <a:off x="753" y="3035034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87153322-F834-44D2-9BDD-5DA7973ADFA7}"/>
                </a:ext>
              </a:extLst>
            </p:cNvPr>
            <p:cNvCxnSpPr/>
            <p:nvPr/>
          </p:nvCxnSpPr>
          <p:spPr>
            <a:xfrm>
              <a:off x="753" y="3345276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10346DA5-37BF-4E0D-BF09-1283D897996E}"/>
                </a:ext>
              </a:extLst>
            </p:cNvPr>
            <p:cNvCxnSpPr/>
            <p:nvPr/>
          </p:nvCxnSpPr>
          <p:spPr>
            <a:xfrm>
              <a:off x="753" y="365552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C921C6B2-92C0-478E-9AC4-714B1E6D2553}"/>
                </a:ext>
              </a:extLst>
            </p:cNvPr>
            <p:cNvCxnSpPr/>
            <p:nvPr/>
          </p:nvCxnSpPr>
          <p:spPr>
            <a:xfrm>
              <a:off x="753" y="3973926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16905FB7-9DD7-46CB-B648-C1995F821C7D}"/>
                </a:ext>
              </a:extLst>
            </p:cNvPr>
            <p:cNvCxnSpPr/>
            <p:nvPr/>
          </p:nvCxnSpPr>
          <p:spPr>
            <a:xfrm>
              <a:off x="753" y="428417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88354C97-C2AC-486A-BD2F-14BAA64E826D}"/>
                </a:ext>
              </a:extLst>
            </p:cNvPr>
            <p:cNvCxnSpPr/>
            <p:nvPr/>
          </p:nvCxnSpPr>
          <p:spPr>
            <a:xfrm>
              <a:off x="753" y="4594412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="" xmlns:a16="http://schemas.microsoft.com/office/drawing/2014/main" id="{5844F518-28CA-4337-89A3-22408F9FF47C}"/>
                </a:ext>
              </a:extLst>
            </p:cNvPr>
            <p:cNvCxnSpPr/>
            <p:nvPr/>
          </p:nvCxnSpPr>
          <p:spPr>
            <a:xfrm>
              <a:off x="753" y="4904656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="" xmlns:a16="http://schemas.microsoft.com/office/drawing/2014/main" id="{8FAE7603-ECDE-450B-B912-D7AEE6DFA43D}"/>
                </a:ext>
              </a:extLst>
            </p:cNvPr>
            <p:cNvCxnSpPr/>
            <p:nvPr/>
          </p:nvCxnSpPr>
          <p:spPr>
            <a:xfrm>
              <a:off x="753" y="522795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="" xmlns:a16="http://schemas.microsoft.com/office/drawing/2014/main" id="{025AEC0B-4291-4BD5-A5B7-9ABAAB21EFD9}"/>
                </a:ext>
              </a:extLst>
            </p:cNvPr>
            <p:cNvCxnSpPr/>
            <p:nvPr/>
          </p:nvCxnSpPr>
          <p:spPr>
            <a:xfrm>
              <a:off x="753" y="5538194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CE062C64-3246-4E83-861B-4C4B1FEC3ECC}"/>
                </a:ext>
              </a:extLst>
            </p:cNvPr>
            <p:cNvCxnSpPr/>
            <p:nvPr/>
          </p:nvCxnSpPr>
          <p:spPr>
            <a:xfrm>
              <a:off x="753" y="5848436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BC515879-1175-4C05-B73B-5EBD3A8DEB54}"/>
                </a:ext>
              </a:extLst>
            </p:cNvPr>
            <p:cNvCxnSpPr/>
            <p:nvPr/>
          </p:nvCxnSpPr>
          <p:spPr>
            <a:xfrm>
              <a:off x="753" y="615868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C6826C53-C815-4061-8DBA-D838E69812C8}"/>
                </a:ext>
              </a:extLst>
            </p:cNvPr>
            <p:cNvCxnSpPr/>
            <p:nvPr/>
          </p:nvCxnSpPr>
          <p:spPr>
            <a:xfrm>
              <a:off x="753" y="6477086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15FAF7D2-06FB-4102-B2F5-3070B7C60EA4}"/>
                </a:ext>
              </a:extLst>
            </p:cNvPr>
            <p:cNvCxnSpPr/>
            <p:nvPr/>
          </p:nvCxnSpPr>
          <p:spPr>
            <a:xfrm>
              <a:off x="753" y="678733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C1593212-05E0-4530-8269-D424CA20BA33}"/>
                </a:ext>
              </a:extLst>
            </p:cNvPr>
            <p:cNvGrpSpPr/>
            <p:nvPr/>
          </p:nvGrpSpPr>
          <p:grpSpPr>
            <a:xfrm rot="5400000">
              <a:off x="78362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="" xmlns:a16="http://schemas.microsoft.com/office/drawing/2014/main" id="{B5040D6D-E02B-4850-BAA1-7E2172D8E8FD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="" xmlns:a16="http://schemas.microsoft.com/office/drawing/2014/main" id="{573BC299-44C6-499D-9D7A-320070B06A31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="" xmlns:a16="http://schemas.microsoft.com/office/drawing/2014/main" id="{1438D528-757C-438D-9E73-E54EFF0AC0EA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="" xmlns:a16="http://schemas.microsoft.com/office/drawing/2014/main" id="{8A5DBF52-735B-49F6-B1CE-AD3445DBB165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="" xmlns:a16="http://schemas.microsoft.com/office/drawing/2014/main" id="{F08B2614-8F22-4DDA-9B78-01780B69098F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="" xmlns:a16="http://schemas.microsoft.com/office/drawing/2014/main" id="{EE09D9AD-651E-4D16-A524-785291D642C0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="" xmlns:a16="http://schemas.microsoft.com/office/drawing/2014/main" id="{38530061-9244-42A1-B51A-C0BB1B7EA3AA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="" xmlns:a16="http://schemas.microsoft.com/office/drawing/2014/main" id="{374CB0EA-1307-45E9-9825-D8B3C41A0CBB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="" xmlns:a16="http://schemas.microsoft.com/office/drawing/2014/main" id="{742FDA06-E949-4973-B388-07064AFAE948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="" xmlns:a16="http://schemas.microsoft.com/office/drawing/2014/main" id="{86C68C89-FB91-4C55-BFB1-C0EB9D8DC1B2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="" xmlns:a16="http://schemas.microsoft.com/office/drawing/2014/main" id="{E06DA70A-2BF7-4FDB-A632-4BFF657351F7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="" xmlns:a16="http://schemas.microsoft.com/office/drawing/2014/main" id="{12A8FFDD-5AAF-43E1-B7E7-6E7E51E17802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="" xmlns:a16="http://schemas.microsoft.com/office/drawing/2014/main" id="{94D166D4-CE9B-420D-B261-74C9A7E10464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="" xmlns:a16="http://schemas.microsoft.com/office/drawing/2014/main" id="{532E9AB6-6909-4DAB-BCFD-E2DEED0A23B5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="" xmlns:a16="http://schemas.microsoft.com/office/drawing/2014/main" id="{68C0DEC6-B1B8-4CF8-87C4-63A54F52785E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="" xmlns:a16="http://schemas.microsoft.com/office/drawing/2014/main" id="{E0398C90-22FF-4988-8F48-30E55F840EA6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="" xmlns:a16="http://schemas.microsoft.com/office/drawing/2014/main" id="{6DAE6251-9DE4-4560-9F85-CDB65A8356C5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="" xmlns:a16="http://schemas.microsoft.com/office/drawing/2014/main" id="{FC4102AF-216D-4576-9878-8C8F235F05C4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="" xmlns:a16="http://schemas.microsoft.com/office/drawing/2014/main" id="{776C313D-8DB6-479D-A102-75F93363B6C8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="" xmlns:a16="http://schemas.microsoft.com/office/drawing/2014/main" id="{451E30CE-4DF2-4756-AF57-C6DF166BCAA0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="" xmlns:a16="http://schemas.microsoft.com/office/drawing/2014/main" id="{F126004E-CDE8-4B63-8336-037085E4B56A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="" xmlns:a16="http://schemas.microsoft.com/office/drawing/2014/main" id="{2EA70DC4-40AC-4BCA-A399-DBDDF6EFCF3B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0AF5695E-2156-40AB-84ED-1A6B1EA4D55C}"/>
                </a:ext>
              </a:extLst>
            </p:cNvPr>
            <p:cNvGrpSpPr/>
            <p:nvPr/>
          </p:nvGrpSpPr>
          <p:grpSpPr>
            <a:xfrm rot="5400000">
              <a:off x="6169728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="" xmlns:a16="http://schemas.microsoft.com/office/drawing/2014/main" id="{E3EBFA02-E626-4FA4-9382-311F292ED802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="" xmlns:a16="http://schemas.microsoft.com/office/drawing/2014/main" id="{0FA71F98-D682-49E0-9D67-0F969E2C001E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="" xmlns:a16="http://schemas.microsoft.com/office/drawing/2014/main" id="{32CA0427-E4B7-4167-9795-878F7BE88B3A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="" xmlns:a16="http://schemas.microsoft.com/office/drawing/2014/main" id="{33DAE7AD-981D-418B-8873-2A1263483E6F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="" xmlns:a16="http://schemas.microsoft.com/office/drawing/2014/main" id="{D9AE73FA-7E17-4475-B759-4343F993BBE7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="" xmlns:a16="http://schemas.microsoft.com/office/drawing/2014/main" id="{1A4D5C9C-4FD8-4701-86DF-C6E42054E1CE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="" xmlns:a16="http://schemas.microsoft.com/office/drawing/2014/main" id="{E454C546-8820-427D-96AE-397518489C8B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="" xmlns:a16="http://schemas.microsoft.com/office/drawing/2014/main" id="{416403F1-D81F-4027-800A-323F9D192D64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="" xmlns:a16="http://schemas.microsoft.com/office/drawing/2014/main" id="{4D3A56C4-2F8E-4DAE-B09B-A083865F0DC6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="" xmlns:a16="http://schemas.microsoft.com/office/drawing/2014/main" id="{A16C28FF-2B9A-4573-BADF-AD48333AF419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="" xmlns:a16="http://schemas.microsoft.com/office/drawing/2014/main" id="{1E9919C5-D172-41B9-90B4-EDA9622ACD91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="" xmlns:a16="http://schemas.microsoft.com/office/drawing/2014/main" id="{76CFB24F-6052-4B53-A2FE-26B659AA6B34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="" xmlns:a16="http://schemas.microsoft.com/office/drawing/2014/main" id="{A552CD71-2739-4388-B3BC-8CFD98F81556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="" xmlns:a16="http://schemas.microsoft.com/office/drawing/2014/main" id="{02DF79A2-500E-42E0-B271-74B9FE7F4AEA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="" xmlns:a16="http://schemas.microsoft.com/office/drawing/2014/main" id="{E845B63A-4109-44A8-9A34-D057E8445CD2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="" xmlns:a16="http://schemas.microsoft.com/office/drawing/2014/main" id="{7AE833B1-EA3D-4F28-8E95-B954D069421D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="" xmlns:a16="http://schemas.microsoft.com/office/drawing/2014/main" id="{B1E816DE-865C-42F1-8ABB-1DC9F2520E72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3" name="Straight Connector 72">
            <a:extLst>
              <a:ext uri="{FF2B5EF4-FFF2-40B4-BE49-F238E27FC236}">
                <a16:creationId xmlns="" xmlns:a16="http://schemas.microsoft.com/office/drawing/2014/main" id="{416D8763-A781-4DA9-BF5B-B35DB1AD7BB7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chemeClr val="accent5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D4C3713C-EB2D-45A2-8ECC-7A8D7E095E09}"/>
              </a:ext>
            </a:extLst>
          </p:cNvPr>
          <p:cNvSpPr txBox="1"/>
          <p:nvPr userDrawn="1"/>
        </p:nvSpPr>
        <p:spPr>
          <a:xfrm rot="16200000">
            <a:off x="-150433" y="5908808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="" xmlns:a16="http://schemas.microsoft.com/office/drawing/2014/main" id="{5750438F-0604-4068-BA73-4896791C6EFD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="" xmlns:a16="http://schemas.microsoft.com/office/drawing/2014/main" id="{6F35E99A-B941-4BE6-97BE-148954F708A7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0630D208-D651-444C-B30E-CA2B70620980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="" xmlns:a16="http://schemas.microsoft.com/office/drawing/2014/main" id="{48C72AF7-8142-47CE-9380-92C100B06511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cxnSp>
        <p:nvCxnSpPr>
          <p:cNvPr id="79" name="Straight Connector 78">
            <a:extLst>
              <a:ext uri="{FF2B5EF4-FFF2-40B4-BE49-F238E27FC236}">
                <a16:creationId xmlns="" xmlns:a16="http://schemas.microsoft.com/office/drawing/2014/main" id="{041A5C9E-490F-48E4-9138-421C8F512C45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chemeClr val="accent5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="" xmlns:a16="http://schemas.microsoft.com/office/drawing/2014/main" id="{407F27B9-3E82-4C43-A045-D77CD1F18057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chemeClr val="accent5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="" xmlns:a16="http://schemas.microsoft.com/office/drawing/2014/main" id="{1D68BD3F-3E2B-4F28-B9F9-1E5ECEE13C91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chemeClr val="accent5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3EBFC757-5189-4856-9772-4648958732C0}"/>
              </a:ext>
            </a:extLst>
          </p:cNvPr>
          <p:cNvSpPr txBox="1"/>
          <p:nvPr userDrawn="1"/>
        </p:nvSpPr>
        <p:spPr>
          <a:xfrm>
            <a:off x="10924459" y="94725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="" xmlns:a16="http://schemas.microsoft.com/office/drawing/2014/main" id="{3056D58D-0BBA-4518-A7B3-B41C77DA4363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84" name="TextBox 83">
              <a:extLst>
                <a:ext uri="{FF2B5EF4-FFF2-40B4-BE49-F238E27FC236}">
                  <a16:creationId xmlns="" xmlns:a16="http://schemas.microsoft.com/office/drawing/2014/main" id="{95391E29-3812-42B3-B11F-F630DBD96BE5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="" xmlns:a16="http://schemas.microsoft.com/office/drawing/2014/main" id="{571AE9E0-58AA-4A86-AA13-596AB0A61C11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Arrow: Chevron 85">
              <a:extLst>
                <a:ext uri="{FF2B5EF4-FFF2-40B4-BE49-F238E27FC236}">
                  <a16:creationId xmlns="" xmlns:a16="http://schemas.microsoft.com/office/drawing/2014/main" id="{582FBF71-94EF-44FB-85D1-FA3E261BD84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700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2084"/>
            <a:ext cx="12249038" cy="689008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176801" y="66824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0695709" y="6396335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32873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=""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4005" y="-2904004"/>
            <a:ext cx="6446520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sp>
        <p:nvSpPr>
          <p:cNvPr id="4" name="Rectangle 3"/>
          <p:cNvSpPr/>
          <p:nvPr userDrawn="1"/>
        </p:nvSpPr>
        <p:spPr>
          <a:xfrm>
            <a:off x="176801" y="66824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10550236" y="6265573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5363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8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48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7570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239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268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023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5090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055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741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659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(Red)">
    <p:bg>
      <p:bgPr>
        <a:blipFill dpi="0" rotWithShape="1">
          <a:blip r:embed="rId2">
            <a:lum/>
          </a:blip>
          <a:srcRect/>
          <a:stretch>
            <a:fillRect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8022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="" xmlns:a16="http://schemas.microsoft.com/office/drawing/2014/main" id="{BCDC458A-8A2D-4140-B344-DD93586B6CB5}"/>
              </a:ext>
            </a:extLst>
          </p:cNvPr>
          <p:cNvGrpSpPr/>
          <p:nvPr userDrawn="1"/>
        </p:nvGrpSpPr>
        <p:grpSpPr>
          <a:xfrm>
            <a:off x="753" y="-9341"/>
            <a:ext cx="12192000" cy="6867341"/>
            <a:chOff x="753" y="-9341"/>
            <a:chExt cx="12192000" cy="6867341"/>
          </a:xfrm>
        </p:grpSpPr>
        <p:cxnSp>
          <p:nvCxnSpPr>
            <p:cNvPr id="73" name="Straight Connector 72">
              <a:extLst>
                <a:ext uri="{FF2B5EF4-FFF2-40B4-BE49-F238E27FC236}">
                  <a16:creationId xmlns="" xmlns:a16="http://schemas.microsoft.com/office/drawing/2014/main" id="{FE9CB8FE-F655-426B-97C5-6A5218EEA36B}"/>
                </a:ext>
              </a:extLst>
            </p:cNvPr>
            <p:cNvCxnSpPr/>
            <p:nvPr/>
          </p:nvCxnSpPr>
          <p:spPr>
            <a:xfrm>
              <a:off x="753" y="22651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="" xmlns:a16="http://schemas.microsoft.com/office/drawing/2014/main" id="{FE90ADDC-0DFB-471F-A20E-F11D7E436420}"/>
                </a:ext>
              </a:extLst>
            </p:cNvPr>
            <p:cNvCxnSpPr/>
            <p:nvPr/>
          </p:nvCxnSpPr>
          <p:spPr>
            <a:xfrm>
              <a:off x="753" y="536762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="" xmlns:a16="http://schemas.microsoft.com/office/drawing/2014/main" id="{3FE2035A-6692-48E9-9E77-3DD7B46B58F3}"/>
                </a:ext>
              </a:extLst>
            </p:cNvPr>
            <p:cNvCxnSpPr/>
            <p:nvPr/>
          </p:nvCxnSpPr>
          <p:spPr>
            <a:xfrm>
              <a:off x="753" y="84700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="" xmlns:a16="http://schemas.microsoft.com/office/drawing/2014/main" id="{67537EF1-6D9A-48E5-84C0-796364C37B87}"/>
                </a:ext>
              </a:extLst>
            </p:cNvPr>
            <p:cNvCxnSpPr/>
            <p:nvPr/>
          </p:nvCxnSpPr>
          <p:spPr>
            <a:xfrm>
              <a:off x="753" y="115724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="" xmlns:a16="http://schemas.microsoft.com/office/drawing/2014/main" id="{F2F6273D-23E4-4A9B-9E3B-9C8511807B6E}"/>
                </a:ext>
              </a:extLst>
            </p:cNvPr>
            <p:cNvCxnSpPr/>
            <p:nvPr/>
          </p:nvCxnSpPr>
          <p:spPr>
            <a:xfrm>
              <a:off x="753" y="147565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="" xmlns:a16="http://schemas.microsoft.com/office/drawing/2014/main" id="{90B185CD-5E54-405F-BAE7-7C715BEF0AAD}"/>
                </a:ext>
              </a:extLst>
            </p:cNvPr>
            <p:cNvCxnSpPr/>
            <p:nvPr/>
          </p:nvCxnSpPr>
          <p:spPr>
            <a:xfrm>
              <a:off x="753" y="178589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="" xmlns:a16="http://schemas.microsoft.com/office/drawing/2014/main" id="{4CEAF575-D24D-46BD-9EDB-BCF32F313DC2}"/>
                </a:ext>
              </a:extLst>
            </p:cNvPr>
            <p:cNvCxnSpPr/>
            <p:nvPr/>
          </p:nvCxnSpPr>
          <p:spPr>
            <a:xfrm>
              <a:off x="753" y="209614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="" xmlns:a16="http://schemas.microsoft.com/office/drawing/2014/main" id="{5D1DD249-7D1A-460E-A861-C81495634E6D}"/>
                </a:ext>
              </a:extLst>
            </p:cNvPr>
            <p:cNvCxnSpPr/>
            <p:nvPr/>
          </p:nvCxnSpPr>
          <p:spPr>
            <a:xfrm>
              <a:off x="753" y="240638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="" xmlns:a16="http://schemas.microsoft.com/office/drawing/2014/main" id="{9BE8C8DE-5154-4E2A-965A-72C34D9D31FD}"/>
                </a:ext>
              </a:extLst>
            </p:cNvPr>
            <p:cNvCxnSpPr/>
            <p:nvPr/>
          </p:nvCxnSpPr>
          <p:spPr>
            <a:xfrm>
              <a:off x="753" y="272479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="" xmlns:a16="http://schemas.microsoft.com/office/drawing/2014/main" id="{830551C1-70C4-47F1-9E8F-11AA8C98CD3C}"/>
                </a:ext>
              </a:extLst>
            </p:cNvPr>
            <p:cNvCxnSpPr/>
            <p:nvPr/>
          </p:nvCxnSpPr>
          <p:spPr>
            <a:xfrm>
              <a:off x="753" y="303503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="" xmlns:a16="http://schemas.microsoft.com/office/drawing/2014/main" id="{63326559-CCA9-4FE0-A54F-90E682D319AD}"/>
                </a:ext>
              </a:extLst>
            </p:cNvPr>
            <p:cNvCxnSpPr/>
            <p:nvPr/>
          </p:nvCxnSpPr>
          <p:spPr>
            <a:xfrm>
              <a:off x="753" y="334527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="" xmlns:a16="http://schemas.microsoft.com/office/drawing/2014/main" id="{9A078140-BB40-4BD3-B914-5A1BD47415FD}"/>
                </a:ext>
              </a:extLst>
            </p:cNvPr>
            <p:cNvCxnSpPr/>
            <p:nvPr/>
          </p:nvCxnSpPr>
          <p:spPr>
            <a:xfrm>
              <a:off x="753" y="365552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="" xmlns:a16="http://schemas.microsoft.com/office/drawing/2014/main" id="{E110B585-8572-4311-BAA7-F7BF52773736}"/>
                </a:ext>
              </a:extLst>
            </p:cNvPr>
            <p:cNvCxnSpPr/>
            <p:nvPr/>
          </p:nvCxnSpPr>
          <p:spPr>
            <a:xfrm>
              <a:off x="753" y="397392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="" xmlns:a16="http://schemas.microsoft.com/office/drawing/2014/main" id="{21142975-4EA4-4DFC-9AD8-BA27B2ED00C1}"/>
                </a:ext>
              </a:extLst>
            </p:cNvPr>
            <p:cNvCxnSpPr/>
            <p:nvPr/>
          </p:nvCxnSpPr>
          <p:spPr>
            <a:xfrm>
              <a:off x="753" y="428417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="" xmlns:a16="http://schemas.microsoft.com/office/drawing/2014/main" id="{66180118-3FF7-4BE3-B6E5-0D70B329CD49}"/>
                </a:ext>
              </a:extLst>
            </p:cNvPr>
            <p:cNvCxnSpPr/>
            <p:nvPr/>
          </p:nvCxnSpPr>
          <p:spPr>
            <a:xfrm>
              <a:off x="753" y="4594412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="" xmlns:a16="http://schemas.microsoft.com/office/drawing/2014/main" id="{49A165EB-50EC-461C-99FE-10C4C18B3652}"/>
                </a:ext>
              </a:extLst>
            </p:cNvPr>
            <p:cNvCxnSpPr/>
            <p:nvPr/>
          </p:nvCxnSpPr>
          <p:spPr>
            <a:xfrm>
              <a:off x="753" y="490465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="" xmlns:a16="http://schemas.microsoft.com/office/drawing/2014/main" id="{4419E38B-4C09-4FDD-8F49-2C819C683BC6}"/>
                </a:ext>
              </a:extLst>
            </p:cNvPr>
            <p:cNvCxnSpPr/>
            <p:nvPr/>
          </p:nvCxnSpPr>
          <p:spPr>
            <a:xfrm>
              <a:off x="753" y="522795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="" xmlns:a16="http://schemas.microsoft.com/office/drawing/2014/main" id="{430EC23F-7D97-49F7-80C5-144BC7119784}"/>
                </a:ext>
              </a:extLst>
            </p:cNvPr>
            <p:cNvCxnSpPr/>
            <p:nvPr/>
          </p:nvCxnSpPr>
          <p:spPr>
            <a:xfrm>
              <a:off x="753" y="553819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="" xmlns:a16="http://schemas.microsoft.com/office/drawing/2014/main" id="{0C7888FC-73CA-42EB-913C-9E230F3A53F6}"/>
                </a:ext>
              </a:extLst>
            </p:cNvPr>
            <p:cNvCxnSpPr/>
            <p:nvPr/>
          </p:nvCxnSpPr>
          <p:spPr>
            <a:xfrm>
              <a:off x="753" y="584843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="" xmlns:a16="http://schemas.microsoft.com/office/drawing/2014/main" id="{060EE701-6F75-4D42-A5DB-49B6BB7D3D02}"/>
                </a:ext>
              </a:extLst>
            </p:cNvPr>
            <p:cNvCxnSpPr/>
            <p:nvPr/>
          </p:nvCxnSpPr>
          <p:spPr>
            <a:xfrm>
              <a:off x="753" y="615868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="" xmlns:a16="http://schemas.microsoft.com/office/drawing/2014/main" id="{2A625121-21CB-483E-B64C-6B1AB6062709}"/>
                </a:ext>
              </a:extLst>
            </p:cNvPr>
            <p:cNvCxnSpPr/>
            <p:nvPr/>
          </p:nvCxnSpPr>
          <p:spPr>
            <a:xfrm>
              <a:off x="753" y="647708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="" xmlns:a16="http://schemas.microsoft.com/office/drawing/2014/main" id="{D094EC1C-39BD-4B79-A63E-16B26CF0BA71}"/>
                </a:ext>
              </a:extLst>
            </p:cNvPr>
            <p:cNvCxnSpPr/>
            <p:nvPr/>
          </p:nvCxnSpPr>
          <p:spPr>
            <a:xfrm>
              <a:off x="753" y="678733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5" name="Group 94">
              <a:extLst>
                <a:ext uri="{FF2B5EF4-FFF2-40B4-BE49-F238E27FC236}">
                  <a16:creationId xmlns="" xmlns:a16="http://schemas.microsoft.com/office/drawing/2014/main" id="{B14E8A96-8D13-4462-87F2-FA7DF699FC9D}"/>
                </a:ext>
              </a:extLst>
            </p:cNvPr>
            <p:cNvGrpSpPr/>
            <p:nvPr/>
          </p:nvGrpSpPr>
          <p:grpSpPr>
            <a:xfrm rot="5400000">
              <a:off x="78362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114" name="Straight Connector 113">
                <a:extLst>
                  <a:ext uri="{FF2B5EF4-FFF2-40B4-BE49-F238E27FC236}">
                    <a16:creationId xmlns="" xmlns:a16="http://schemas.microsoft.com/office/drawing/2014/main" id="{BC640025-6742-4B13-AB63-A09992F395AA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="" xmlns:a16="http://schemas.microsoft.com/office/drawing/2014/main" id="{38E929F5-DFE5-47FE-9856-CA2F9E92A5F1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="" xmlns:a16="http://schemas.microsoft.com/office/drawing/2014/main" id="{44987EA1-359C-4849-854C-6A5C81685F82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="" xmlns:a16="http://schemas.microsoft.com/office/drawing/2014/main" id="{B75447D2-0CF5-436B-A5EC-D360C2098481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="" xmlns:a16="http://schemas.microsoft.com/office/drawing/2014/main" id="{B61CABFE-A1CB-4403-84E5-410F68AF7DE3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="" xmlns:a16="http://schemas.microsoft.com/office/drawing/2014/main" id="{59EC34BE-8313-44E7-B0CA-7ECEA4B169D4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="" xmlns:a16="http://schemas.microsoft.com/office/drawing/2014/main" id="{ECDE91B1-280E-4CA6-8D82-A4542EB882B3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="" xmlns:a16="http://schemas.microsoft.com/office/drawing/2014/main" id="{BC85EC92-77BD-4FB9-84DB-8BB4E808C876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="" xmlns:a16="http://schemas.microsoft.com/office/drawing/2014/main" id="{5B089562-3B97-4D48-9479-349F5028E395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="" xmlns:a16="http://schemas.microsoft.com/office/drawing/2014/main" id="{6648A223-76F6-420F-81E5-94023E75FB1C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="" xmlns:a16="http://schemas.microsoft.com/office/drawing/2014/main" id="{DB73DA66-20E6-45A3-BE7F-319FA9769079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="" xmlns:a16="http://schemas.microsoft.com/office/drawing/2014/main" id="{200BE974-D04E-421D-B4E0-0E7D2F14E29B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="" xmlns:a16="http://schemas.microsoft.com/office/drawing/2014/main" id="{B3BD6761-3D88-4729-B158-3A425273294B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="" xmlns:a16="http://schemas.microsoft.com/office/drawing/2014/main" id="{C150117E-1468-4F98-9959-27A74BC8BBD6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="" xmlns:a16="http://schemas.microsoft.com/office/drawing/2014/main" id="{D7928201-B984-4374-B3E2-100B7B043A2E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="" xmlns:a16="http://schemas.microsoft.com/office/drawing/2014/main" id="{1413A1B3-0667-435D-9008-F31C822802C9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="" xmlns:a16="http://schemas.microsoft.com/office/drawing/2014/main" id="{687C74FB-DBDD-47B7-8C51-36394349424E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="" xmlns:a16="http://schemas.microsoft.com/office/drawing/2014/main" id="{6A14B123-5E26-4B18-A0F4-7C98580F0697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="" xmlns:a16="http://schemas.microsoft.com/office/drawing/2014/main" id="{FB1072A3-FD4D-48BF-8712-CD0FB627A160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="" xmlns:a16="http://schemas.microsoft.com/office/drawing/2014/main" id="{298ADD46-47BC-4675-AB8F-AE6DA604E705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="" xmlns:a16="http://schemas.microsoft.com/office/drawing/2014/main" id="{D0D8C13A-0941-4B24-8532-841DBA7522CB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="" xmlns:a16="http://schemas.microsoft.com/office/drawing/2014/main" id="{0C1BFE1C-2563-4E73-865A-8C9AA86887E4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up 95">
              <a:extLst>
                <a:ext uri="{FF2B5EF4-FFF2-40B4-BE49-F238E27FC236}">
                  <a16:creationId xmlns="" xmlns:a16="http://schemas.microsoft.com/office/drawing/2014/main" id="{8891AA29-41FF-48EC-8A4C-947E90D4E066}"/>
                </a:ext>
              </a:extLst>
            </p:cNvPr>
            <p:cNvGrpSpPr/>
            <p:nvPr/>
          </p:nvGrpSpPr>
          <p:grpSpPr>
            <a:xfrm rot="5400000">
              <a:off x="6169728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97" name="Straight Connector 96">
                <a:extLst>
                  <a:ext uri="{FF2B5EF4-FFF2-40B4-BE49-F238E27FC236}">
                    <a16:creationId xmlns="" xmlns:a16="http://schemas.microsoft.com/office/drawing/2014/main" id="{70C3E119-D21C-4854-A6F0-19EA29527D77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="" xmlns:a16="http://schemas.microsoft.com/office/drawing/2014/main" id="{5B6FC4D3-3EF8-4055-BB7C-5582BA58A911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="" xmlns:a16="http://schemas.microsoft.com/office/drawing/2014/main" id="{F02921D1-96B8-4E63-BD1C-B79CD6D00C3F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="" xmlns:a16="http://schemas.microsoft.com/office/drawing/2014/main" id="{4B641B8F-0D13-4546-97FC-CF03D1C3CD32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="" xmlns:a16="http://schemas.microsoft.com/office/drawing/2014/main" id="{15EB3D40-F94F-4283-A788-04CFF3976E86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="" xmlns:a16="http://schemas.microsoft.com/office/drawing/2014/main" id="{8D89780D-4C9D-439A-BEB4-C2913706C313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="" xmlns:a16="http://schemas.microsoft.com/office/drawing/2014/main" id="{EB193A6F-B835-4635-AE0D-E9A61F45E55E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="" xmlns:a16="http://schemas.microsoft.com/office/drawing/2014/main" id="{F7F4160F-1571-4286-B4AE-8D80836C0B40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="" xmlns:a16="http://schemas.microsoft.com/office/drawing/2014/main" id="{B9739F78-598E-4977-9037-4A140E24FA35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="" xmlns:a16="http://schemas.microsoft.com/office/drawing/2014/main" id="{0FFAE1D5-5096-445D-8388-7D0FB499E9B8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="" xmlns:a16="http://schemas.microsoft.com/office/drawing/2014/main" id="{9A13021A-B056-4ABB-84A6-EBC94B52372C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="" xmlns:a16="http://schemas.microsoft.com/office/drawing/2014/main" id="{629F3C6D-9A61-4ED9-AD0A-AF84F21F9A07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="" xmlns:a16="http://schemas.microsoft.com/office/drawing/2014/main" id="{FED006EF-E78E-4446-8A75-CAE203FB8A79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="" xmlns:a16="http://schemas.microsoft.com/office/drawing/2014/main" id="{1694C5DC-946C-4E8F-B950-289A65E75754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="" xmlns:a16="http://schemas.microsoft.com/office/drawing/2014/main" id="{B72034B2-684D-4D72-A120-8E6C584FCB33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="" xmlns:a16="http://schemas.microsoft.com/office/drawing/2014/main" id="{73FDB34E-D7F5-4E83-94CE-97C28D778F52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="" xmlns:a16="http://schemas.microsoft.com/office/drawing/2014/main" id="{9242D524-1375-4A54-AFE3-D295EC78A6F6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6" name="Straight Connector 135">
            <a:extLst>
              <a:ext uri="{FF2B5EF4-FFF2-40B4-BE49-F238E27FC236}">
                <a16:creationId xmlns="" xmlns:a16="http://schemas.microsoft.com/office/drawing/2014/main" id="{7FF7C39A-BCF4-4ADD-95C7-690BE8E03E8C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="" xmlns:a16="http://schemas.microsoft.com/office/drawing/2014/main" id="{C1519C3A-6181-4A46-AAA7-2D1E4B447724}"/>
              </a:ext>
            </a:extLst>
          </p:cNvPr>
          <p:cNvSpPr txBox="1"/>
          <p:nvPr userDrawn="1"/>
        </p:nvSpPr>
        <p:spPr>
          <a:xfrm rot="16200000">
            <a:off x="-127004" y="6019447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>
                <a:solidFill>
                  <a:srgbClr val="527A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000" b="1" spc="300" dirty="0">
              <a:solidFill>
                <a:srgbClr val="527A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8" name="Group 137">
            <a:extLst>
              <a:ext uri="{FF2B5EF4-FFF2-40B4-BE49-F238E27FC236}">
                <a16:creationId xmlns="" xmlns:a16="http://schemas.microsoft.com/office/drawing/2014/main" id="{6A8D0BF7-1874-48B3-B941-BB5A6E34E192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39" name="Rectangle: Rounded Corners 138">
              <a:extLst>
                <a:ext uri="{FF2B5EF4-FFF2-40B4-BE49-F238E27FC236}">
                  <a16:creationId xmlns="" xmlns:a16="http://schemas.microsoft.com/office/drawing/2014/main" id="{E2A20547-0E51-4B06-9EE8-2292BFEF1468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="" xmlns:a16="http://schemas.microsoft.com/office/drawing/2014/main" id="{C23C1246-EB02-4B66-B304-5D976F9524E1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Oval 140">
              <a:extLst>
                <a:ext uri="{FF2B5EF4-FFF2-40B4-BE49-F238E27FC236}">
                  <a16:creationId xmlns="" xmlns:a16="http://schemas.microsoft.com/office/drawing/2014/main" id="{5413A12A-C4BC-45A1-92FB-DA7BA276BABD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2" name="Straight Connector 141">
            <a:extLst>
              <a:ext uri="{FF2B5EF4-FFF2-40B4-BE49-F238E27FC236}">
                <a16:creationId xmlns="" xmlns:a16="http://schemas.microsoft.com/office/drawing/2014/main" id="{6C26ABE3-78FF-4D0A-8D2F-EEEB9DDD1800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="" xmlns:a16="http://schemas.microsoft.com/office/drawing/2014/main" id="{B7425A25-93A3-4052-827C-F6E08AC4CC2F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="" xmlns:a16="http://schemas.microsoft.com/office/drawing/2014/main" id="{52DB119B-AF5A-4844-B029-87704B8D5659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="" xmlns:a16="http://schemas.microsoft.com/office/drawing/2014/main" id="{D06262BE-0FAA-4891-8B72-23A911AAF9F3}"/>
              </a:ext>
            </a:extLst>
          </p:cNvPr>
          <p:cNvSpPr txBox="1"/>
          <p:nvPr userDrawn="1"/>
        </p:nvSpPr>
        <p:spPr>
          <a:xfrm>
            <a:off x="11095909" y="113775"/>
            <a:ext cx="6719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spc="300">
                <a:solidFill>
                  <a:srgbClr val="527A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900" b="1" spc="300" dirty="0">
              <a:solidFill>
                <a:srgbClr val="527A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6" name="Group 145">
            <a:extLst>
              <a:ext uri="{FF2B5EF4-FFF2-40B4-BE49-F238E27FC236}">
                <a16:creationId xmlns="" xmlns:a16="http://schemas.microsoft.com/office/drawing/2014/main" id="{522CD444-0B8A-43EC-B1CF-91F5C70B5AB5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47" name="TextBox 146">
              <a:extLst>
                <a:ext uri="{FF2B5EF4-FFF2-40B4-BE49-F238E27FC236}">
                  <a16:creationId xmlns="" xmlns:a16="http://schemas.microsoft.com/office/drawing/2014/main" id="{2493ECB5-27E8-4365-8F3B-986DFDF3A784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="" xmlns:a16="http://schemas.microsoft.com/office/drawing/2014/main" id="{D8E604F5-2FEA-4A84-9FD0-DD0D10A3FBE6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527A5C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Arrow: Chevron 148">
              <a:extLst>
                <a:ext uri="{FF2B5EF4-FFF2-40B4-BE49-F238E27FC236}">
                  <a16:creationId xmlns="" xmlns:a16="http://schemas.microsoft.com/office/drawing/2014/main" id="{B6C7BBAB-D867-45C2-AF7B-07CF4F895BD1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9133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68EB0B5E-2B57-4AD8-B346-DB65C25C8450}"/>
              </a:ext>
            </a:extLst>
          </p:cNvPr>
          <p:cNvGrpSpPr/>
          <p:nvPr userDrawn="1"/>
        </p:nvGrpSpPr>
        <p:grpSpPr>
          <a:xfrm>
            <a:off x="0" y="-9341"/>
            <a:ext cx="12192000" cy="6867341"/>
            <a:chOff x="753" y="-9341"/>
            <a:chExt cx="12192000" cy="6867341"/>
          </a:xfrm>
        </p:grpSpPr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id="{5935A32A-2D41-49BD-A12A-798CF7E0FEF4}"/>
                </a:ext>
              </a:extLst>
            </p:cNvPr>
            <p:cNvCxnSpPr/>
            <p:nvPr/>
          </p:nvCxnSpPr>
          <p:spPr>
            <a:xfrm>
              <a:off x="753" y="226518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84905828-9DDB-46A8-A333-0C6406B4CDA1}"/>
                </a:ext>
              </a:extLst>
            </p:cNvPr>
            <p:cNvCxnSpPr/>
            <p:nvPr/>
          </p:nvCxnSpPr>
          <p:spPr>
            <a:xfrm>
              <a:off x="753" y="536762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="" xmlns:a16="http://schemas.microsoft.com/office/drawing/2014/main" id="{3874BE97-893A-4C5E-9409-A7E2AC44AB6E}"/>
                </a:ext>
              </a:extLst>
            </p:cNvPr>
            <p:cNvCxnSpPr/>
            <p:nvPr/>
          </p:nvCxnSpPr>
          <p:spPr>
            <a:xfrm>
              <a:off x="753" y="847004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EABEAF90-0D79-4305-A191-C960429F013B}"/>
                </a:ext>
              </a:extLst>
            </p:cNvPr>
            <p:cNvCxnSpPr/>
            <p:nvPr/>
          </p:nvCxnSpPr>
          <p:spPr>
            <a:xfrm>
              <a:off x="753" y="1157248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24D6E446-E8BB-4C56-864F-4512CF5AE59C}"/>
                </a:ext>
              </a:extLst>
            </p:cNvPr>
            <p:cNvCxnSpPr/>
            <p:nvPr/>
          </p:nvCxnSpPr>
          <p:spPr>
            <a:xfrm>
              <a:off x="753" y="1475654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1721522E-366B-4D47-80D1-7CCD1EBCB931}"/>
                </a:ext>
              </a:extLst>
            </p:cNvPr>
            <p:cNvCxnSpPr/>
            <p:nvPr/>
          </p:nvCxnSpPr>
          <p:spPr>
            <a:xfrm>
              <a:off x="753" y="1785898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8791FF32-2984-45B2-B4FE-2FF29CBC1C7E}"/>
                </a:ext>
              </a:extLst>
            </p:cNvPr>
            <p:cNvCxnSpPr/>
            <p:nvPr/>
          </p:nvCxnSpPr>
          <p:spPr>
            <a:xfrm>
              <a:off x="753" y="209614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9C1ABE22-D8BB-438F-A0B2-9C5477F3E09F}"/>
                </a:ext>
              </a:extLst>
            </p:cNvPr>
            <p:cNvCxnSpPr/>
            <p:nvPr/>
          </p:nvCxnSpPr>
          <p:spPr>
            <a:xfrm>
              <a:off x="753" y="2406384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DCE8FBDF-C86A-4B33-ACC9-7E85C9C423D2}"/>
                </a:ext>
              </a:extLst>
            </p:cNvPr>
            <p:cNvCxnSpPr/>
            <p:nvPr/>
          </p:nvCxnSpPr>
          <p:spPr>
            <a:xfrm>
              <a:off x="753" y="272479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5307CCE1-15B1-451D-B24F-1C811FF5C62E}"/>
                </a:ext>
              </a:extLst>
            </p:cNvPr>
            <p:cNvCxnSpPr/>
            <p:nvPr/>
          </p:nvCxnSpPr>
          <p:spPr>
            <a:xfrm>
              <a:off x="753" y="3035034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87153322-F834-44D2-9BDD-5DA7973ADFA7}"/>
                </a:ext>
              </a:extLst>
            </p:cNvPr>
            <p:cNvCxnSpPr/>
            <p:nvPr/>
          </p:nvCxnSpPr>
          <p:spPr>
            <a:xfrm>
              <a:off x="753" y="3345276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10346DA5-37BF-4E0D-BF09-1283D897996E}"/>
                </a:ext>
              </a:extLst>
            </p:cNvPr>
            <p:cNvCxnSpPr/>
            <p:nvPr/>
          </p:nvCxnSpPr>
          <p:spPr>
            <a:xfrm>
              <a:off x="753" y="365552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C921C6B2-92C0-478E-9AC4-714B1E6D2553}"/>
                </a:ext>
              </a:extLst>
            </p:cNvPr>
            <p:cNvCxnSpPr/>
            <p:nvPr/>
          </p:nvCxnSpPr>
          <p:spPr>
            <a:xfrm>
              <a:off x="753" y="3973926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16905FB7-9DD7-46CB-B648-C1995F821C7D}"/>
                </a:ext>
              </a:extLst>
            </p:cNvPr>
            <p:cNvCxnSpPr/>
            <p:nvPr/>
          </p:nvCxnSpPr>
          <p:spPr>
            <a:xfrm>
              <a:off x="753" y="428417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88354C97-C2AC-486A-BD2F-14BAA64E826D}"/>
                </a:ext>
              </a:extLst>
            </p:cNvPr>
            <p:cNvCxnSpPr/>
            <p:nvPr/>
          </p:nvCxnSpPr>
          <p:spPr>
            <a:xfrm>
              <a:off x="753" y="4594412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="" xmlns:a16="http://schemas.microsoft.com/office/drawing/2014/main" id="{5844F518-28CA-4337-89A3-22408F9FF47C}"/>
                </a:ext>
              </a:extLst>
            </p:cNvPr>
            <p:cNvCxnSpPr/>
            <p:nvPr/>
          </p:nvCxnSpPr>
          <p:spPr>
            <a:xfrm>
              <a:off x="753" y="4904656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="" xmlns:a16="http://schemas.microsoft.com/office/drawing/2014/main" id="{8FAE7603-ECDE-450B-B912-D7AEE6DFA43D}"/>
                </a:ext>
              </a:extLst>
            </p:cNvPr>
            <p:cNvCxnSpPr/>
            <p:nvPr/>
          </p:nvCxnSpPr>
          <p:spPr>
            <a:xfrm>
              <a:off x="753" y="522795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="" xmlns:a16="http://schemas.microsoft.com/office/drawing/2014/main" id="{025AEC0B-4291-4BD5-A5B7-9ABAAB21EFD9}"/>
                </a:ext>
              </a:extLst>
            </p:cNvPr>
            <p:cNvCxnSpPr/>
            <p:nvPr/>
          </p:nvCxnSpPr>
          <p:spPr>
            <a:xfrm>
              <a:off x="753" y="5538194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CE062C64-3246-4E83-861B-4C4B1FEC3ECC}"/>
                </a:ext>
              </a:extLst>
            </p:cNvPr>
            <p:cNvCxnSpPr/>
            <p:nvPr/>
          </p:nvCxnSpPr>
          <p:spPr>
            <a:xfrm>
              <a:off x="753" y="5848436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BC515879-1175-4C05-B73B-5EBD3A8DEB54}"/>
                </a:ext>
              </a:extLst>
            </p:cNvPr>
            <p:cNvCxnSpPr/>
            <p:nvPr/>
          </p:nvCxnSpPr>
          <p:spPr>
            <a:xfrm>
              <a:off x="753" y="615868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C6826C53-C815-4061-8DBA-D838E69812C8}"/>
                </a:ext>
              </a:extLst>
            </p:cNvPr>
            <p:cNvCxnSpPr/>
            <p:nvPr/>
          </p:nvCxnSpPr>
          <p:spPr>
            <a:xfrm>
              <a:off x="753" y="6477086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15FAF7D2-06FB-4102-B2F5-3070B7C60EA4}"/>
                </a:ext>
              </a:extLst>
            </p:cNvPr>
            <p:cNvCxnSpPr/>
            <p:nvPr/>
          </p:nvCxnSpPr>
          <p:spPr>
            <a:xfrm>
              <a:off x="753" y="678733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C1593212-05E0-4530-8269-D424CA20BA33}"/>
                </a:ext>
              </a:extLst>
            </p:cNvPr>
            <p:cNvGrpSpPr/>
            <p:nvPr/>
          </p:nvGrpSpPr>
          <p:grpSpPr>
            <a:xfrm rot="5400000">
              <a:off x="78362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="" xmlns:a16="http://schemas.microsoft.com/office/drawing/2014/main" id="{B5040D6D-E02B-4850-BAA1-7E2172D8E8FD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="" xmlns:a16="http://schemas.microsoft.com/office/drawing/2014/main" id="{573BC299-44C6-499D-9D7A-320070B06A31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="" xmlns:a16="http://schemas.microsoft.com/office/drawing/2014/main" id="{1438D528-757C-438D-9E73-E54EFF0AC0EA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="" xmlns:a16="http://schemas.microsoft.com/office/drawing/2014/main" id="{8A5DBF52-735B-49F6-B1CE-AD3445DBB165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="" xmlns:a16="http://schemas.microsoft.com/office/drawing/2014/main" id="{F08B2614-8F22-4DDA-9B78-01780B69098F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="" xmlns:a16="http://schemas.microsoft.com/office/drawing/2014/main" id="{EE09D9AD-651E-4D16-A524-785291D642C0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="" xmlns:a16="http://schemas.microsoft.com/office/drawing/2014/main" id="{38530061-9244-42A1-B51A-C0BB1B7EA3AA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="" xmlns:a16="http://schemas.microsoft.com/office/drawing/2014/main" id="{374CB0EA-1307-45E9-9825-D8B3C41A0CBB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="" xmlns:a16="http://schemas.microsoft.com/office/drawing/2014/main" id="{742FDA06-E949-4973-B388-07064AFAE948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="" xmlns:a16="http://schemas.microsoft.com/office/drawing/2014/main" id="{86C68C89-FB91-4C55-BFB1-C0EB9D8DC1B2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="" xmlns:a16="http://schemas.microsoft.com/office/drawing/2014/main" id="{E06DA70A-2BF7-4FDB-A632-4BFF657351F7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="" xmlns:a16="http://schemas.microsoft.com/office/drawing/2014/main" id="{12A8FFDD-5AAF-43E1-B7E7-6E7E51E17802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="" xmlns:a16="http://schemas.microsoft.com/office/drawing/2014/main" id="{94D166D4-CE9B-420D-B261-74C9A7E10464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="" xmlns:a16="http://schemas.microsoft.com/office/drawing/2014/main" id="{532E9AB6-6909-4DAB-BCFD-E2DEED0A23B5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="" xmlns:a16="http://schemas.microsoft.com/office/drawing/2014/main" id="{68C0DEC6-B1B8-4CF8-87C4-63A54F52785E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="" xmlns:a16="http://schemas.microsoft.com/office/drawing/2014/main" id="{E0398C90-22FF-4988-8F48-30E55F840EA6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="" xmlns:a16="http://schemas.microsoft.com/office/drawing/2014/main" id="{6DAE6251-9DE4-4560-9F85-CDB65A8356C5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="" xmlns:a16="http://schemas.microsoft.com/office/drawing/2014/main" id="{FC4102AF-216D-4576-9878-8C8F235F05C4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="" xmlns:a16="http://schemas.microsoft.com/office/drawing/2014/main" id="{776C313D-8DB6-479D-A102-75F93363B6C8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="" xmlns:a16="http://schemas.microsoft.com/office/drawing/2014/main" id="{451E30CE-4DF2-4756-AF57-C6DF166BCAA0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="" xmlns:a16="http://schemas.microsoft.com/office/drawing/2014/main" id="{F126004E-CDE8-4B63-8336-037085E4B56A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="" xmlns:a16="http://schemas.microsoft.com/office/drawing/2014/main" id="{2EA70DC4-40AC-4BCA-A399-DBDDF6EFCF3B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0AF5695E-2156-40AB-84ED-1A6B1EA4D55C}"/>
                </a:ext>
              </a:extLst>
            </p:cNvPr>
            <p:cNvGrpSpPr/>
            <p:nvPr/>
          </p:nvGrpSpPr>
          <p:grpSpPr>
            <a:xfrm rot="5400000">
              <a:off x="6169728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="" xmlns:a16="http://schemas.microsoft.com/office/drawing/2014/main" id="{E3EBFA02-E626-4FA4-9382-311F292ED802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="" xmlns:a16="http://schemas.microsoft.com/office/drawing/2014/main" id="{0FA71F98-D682-49E0-9D67-0F969E2C001E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="" xmlns:a16="http://schemas.microsoft.com/office/drawing/2014/main" id="{32CA0427-E4B7-4167-9795-878F7BE88B3A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="" xmlns:a16="http://schemas.microsoft.com/office/drawing/2014/main" id="{33DAE7AD-981D-418B-8873-2A1263483E6F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="" xmlns:a16="http://schemas.microsoft.com/office/drawing/2014/main" id="{D9AE73FA-7E17-4475-B759-4343F993BBE7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="" xmlns:a16="http://schemas.microsoft.com/office/drawing/2014/main" id="{1A4D5C9C-4FD8-4701-86DF-C6E42054E1CE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="" xmlns:a16="http://schemas.microsoft.com/office/drawing/2014/main" id="{E454C546-8820-427D-96AE-397518489C8B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="" xmlns:a16="http://schemas.microsoft.com/office/drawing/2014/main" id="{416403F1-D81F-4027-800A-323F9D192D64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="" xmlns:a16="http://schemas.microsoft.com/office/drawing/2014/main" id="{4D3A56C4-2F8E-4DAE-B09B-A083865F0DC6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="" xmlns:a16="http://schemas.microsoft.com/office/drawing/2014/main" id="{A16C28FF-2B9A-4573-BADF-AD48333AF419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="" xmlns:a16="http://schemas.microsoft.com/office/drawing/2014/main" id="{1E9919C5-D172-41B9-90B4-EDA9622ACD91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="" xmlns:a16="http://schemas.microsoft.com/office/drawing/2014/main" id="{76CFB24F-6052-4B53-A2FE-26B659AA6B34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="" xmlns:a16="http://schemas.microsoft.com/office/drawing/2014/main" id="{A552CD71-2739-4388-B3BC-8CFD98F81556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="" xmlns:a16="http://schemas.microsoft.com/office/drawing/2014/main" id="{02DF79A2-500E-42E0-B271-74B9FE7F4AEA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="" xmlns:a16="http://schemas.microsoft.com/office/drawing/2014/main" id="{E845B63A-4109-44A8-9A34-D057E8445CD2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="" xmlns:a16="http://schemas.microsoft.com/office/drawing/2014/main" id="{7AE833B1-EA3D-4F28-8E95-B954D069421D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="" xmlns:a16="http://schemas.microsoft.com/office/drawing/2014/main" id="{B1E816DE-865C-42F1-8ABB-1DC9F2520E72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3" name="Straight Connector 72">
            <a:extLst>
              <a:ext uri="{FF2B5EF4-FFF2-40B4-BE49-F238E27FC236}">
                <a16:creationId xmlns="" xmlns:a16="http://schemas.microsoft.com/office/drawing/2014/main" id="{416D8763-A781-4DA9-BF5B-B35DB1AD7BB7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chemeClr val="accent5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D4C3713C-EB2D-45A2-8ECC-7A8D7E095E09}"/>
              </a:ext>
            </a:extLst>
          </p:cNvPr>
          <p:cNvSpPr txBox="1"/>
          <p:nvPr userDrawn="1"/>
        </p:nvSpPr>
        <p:spPr>
          <a:xfrm rot="16200000">
            <a:off x="-150433" y="5908808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="" xmlns:a16="http://schemas.microsoft.com/office/drawing/2014/main" id="{5750438F-0604-4068-BA73-4896791C6EFD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="" xmlns:a16="http://schemas.microsoft.com/office/drawing/2014/main" id="{6F35E99A-B941-4BE6-97BE-148954F708A7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0630D208-D651-444C-B30E-CA2B70620980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="" xmlns:a16="http://schemas.microsoft.com/office/drawing/2014/main" id="{48C72AF7-8142-47CE-9380-92C100B06511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cxnSp>
        <p:nvCxnSpPr>
          <p:cNvPr id="79" name="Straight Connector 78">
            <a:extLst>
              <a:ext uri="{FF2B5EF4-FFF2-40B4-BE49-F238E27FC236}">
                <a16:creationId xmlns="" xmlns:a16="http://schemas.microsoft.com/office/drawing/2014/main" id="{041A5C9E-490F-48E4-9138-421C8F512C45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chemeClr val="accent5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="" xmlns:a16="http://schemas.microsoft.com/office/drawing/2014/main" id="{407F27B9-3E82-4C43-A045-D77CD1F18057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chemeClr val="accent5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="" xmlns:a16="http://schemas.microsoft.com/office/drawing/2014/main" id="{1D68BD3F-3E2B-4F28-B9F9-1E5ECEE13C91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chemeClr val="accent5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3EBFC757-5189-4856-9772-4648958732C0}"/>
              </a:ext>
            </a:extLst>
          </p:cNvPr>
          <p:cNvSpPr txBox="1"/>
          <p:nvPr userDrawn="1"/>
        </p:nvSpPr>
        <p:spPr>
          <a:xfrm>
            <a:off x="10924459" y="94725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="" xmlns:a16="http://schemas.microsoft.com/office/drawing/2014/main" id="{3056D58D-0BBA-4518-A7B3-B41C77DA4363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84" name="TextBox 83">
              <a:extLst>
                <a:ext uri="{FF2B5EF4-FFF2-40B4-BE49-F238E27FC236}">
                  <a16:creationId xmlns="" xmlns:a16="http://schemas.microsoft.com/office/drawing/2014/main" id="{95391E29-3812-42B3-B11F-F630DBD96BE5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="" xmlns:a16="http://schemas.microsoft.com/office/drawing/2014/main" id="{571AE9E0-58AA-4A86-AA13-596AB0A61C11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Arrow: Chevron 85">
              <a:extLst>
                <a:ext uri="{FF2B5EF4-FFF2-40B4-BE49-F238E27FC236}">
                  <a16:creationId xmlns="" xmlns:a16="http://schemas.microsoft.com/office/drawing/2014/main" id="{582FBF71-94EF-44FB-85D1-FA3E261BD84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4942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65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04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880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09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284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245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341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305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3" r:id="rId13"/>
    <p:sldLayoutId id="2147483714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825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8" r:id="rId12"/>
    <p:sldLayoutId id="2147483729" r:id="rId13"/>
    <p:sldLayoutId id="2147483730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11" Type="http://schemas.openxmlformats.org/officeDocument/2006/relationships/image" Target="../media/image27.wmf"/><Relationship Id="rId5" Type="http://schemas.openxmlformats.org/officeDocument/2006/relationships/image" Target="../media/image28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25.wmf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jpe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11" Type="http://schemas.openxmlformats.org/officeDocument/2006/relationships/image" Target="../media/image15.gif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0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en-h-z7559651860477_d07bc1b503dbaf1781e8d64972b7c4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72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en-h-LOGO TRƯỜNG LH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77" y="64657"/>
            <a:ext cx="1515127" cy="149368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13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E3818C22-C9CA-CBA2-32E2-EA1CF6C0C0AE}"/>
              </a:ext>
            </a:extLst>
          </p:cNvPr>
          <p:cNvSpPr/>
          <p:nvPr/>
        </p:nvSpPr>
        <p:spPr>
          <a:xfrm>
            <a:off x="333375" y="247650"/>
            <a:ext cx="11858625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 Box 22">
            <a:extLst>
              <a:ext uri="{FF2B5EF4-FFF2-40B4-BE49-F238E27FC236}">
                <a16:creationId xmlns="" xmlns:a16="http://schemas.microsoft.com/office/drawing/2014/main" id="{1081A65F-D078-8C3A-8BD8-961F359AB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0657" y="5341006"/>
            <a:ext cx="30130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Cambria" panose="02040503050406030204" pitchFamily="18" charset="0"/>
                <a:ea typeface="Cambria" panose="02040503050406030204" pitchFamily="18" charset="0"/>
              </a:rPr>
              <a:t>Đọc: ba phần tư  </a:t>
            </a:r>
            <a:endParaRPr lang="en-US" altLang="en-US" sz="2800" b="1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19" name="Group 13">
            <a:extLst>
              <a:ext uri="{FF2B5EF4-FFF2-40B4-BE49-F238E27FC236}">
                <a16:creationId xmlns="" xmlns:a16="http://schemas.microsoft.com/office/drawing/2014/main" id="{94458C45-63EC-9410-EBC5-8D5A7F75E74A}"/>
              </a:ext>
            </a:extLst>
          </p:cNvPr>
          <p:cNvGrpSpPr>
            <a:grpSpLocks/>
          </p:cNvGrpSpPr>
          <p:nvPr/>
        </p:nvGrpSpPr>
        <p:grpSpPr bwMode="auto">
          <a:xfrm>
            <a:off x="4653085" y="4472640"/>
            <a:ext cx="1592263" cy="838200"/>
            <a:chOff x="389" y="3325"/>
            <a:chExt cx="633" cy="528"/>
          </a:xfrm>
        </p:grpSpPr>
        <p:sp>
          <p:nvSpPr>
            <p:cNvPr id="20" name="Text Box 14">
              <a:extLst>
                <a:ext uri="{FF2B5EF4-FFF2-40B4-BE49-F238E27FC236}">
                  <a16:creationId xmlns="" xmlns:a16="http://schemas.microsoft.com/office/drawing/2014/main" id="{D6F4F0DF-7652-5174-5436-D7D0C56FF8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" y="3433"/>
              <a:ext cx="49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Viết:</a:t>
              </a:r>
              <a:endPara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21" name="Object 7">
              <a:extLst>
                <a:ext uri="{FF2B5EF4-FFF2-40B4-BE49-F238E27FC236}">
                  <a16:creationId xmlns="" xmlns:a16="http://schemas.microsoft.com/office/drawing/2014/main" id="{8309936E-615C-3096-C2ED-31207B4736B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99" y="3325"/>
            <a:ext cx="223" cy="5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0" r:id="rId3" imgW="164957" imgH="393359" progId="Equation.3">
                    <p:embed/>
                  </p:oleObj>
                </mc:Choice>
                <mc:Fallback>
                  <p:oleObj r:id="rId3" imgW="164957" imgH="393359" progId="Equation.3">
                    <p:embed/>
                    <p:pic>
                      <p:nvPicPr>
                        <p:cNvPr id="7" name="Object 7">
                          <a:extLst>
                            <a:ext uri="{FF2B5EF4-FFF2-40B4-BE49-F238E27FC236}">
                              <a16:creationId xmlns="" xmlns:a16="http://schemas.microsoft.com/office/drawing/2014/main" id="{6FB8736F-88C0-294D-73B0-9AD9C0662F3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9" y="3325"/>
                          <a:ext cx="223" cy="5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81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2" name="Picture 50">
            <a:extLst>
              <a:ext uri="{FF2B5EF4-FFF2-40B4-BE49-F238E27FC236}">
                <a16:creationId xmlns="" xmlns:a16="http://schemas.microsoft.com/office/drawing/2014/main" id="{8E0D590B-6768-4B85-DAD5-FDD581B97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409" y="1885753"/>
            <a:ext cx="1920875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0">
            <a:extLst>
              <a:ext uri="{FF2B5EF4-FFF2-40B4-BE49-F238E27FC236}">
                <a16:creationId xmlns="" xmlns:a16="http://schemas.microsoft.com/office/drawing/2014/main" id="{C8422B24-2E8F-7264-CBAB-E47E526BD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107" y="1900041"/>
            <a:ext cx="28717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13">
            <a:extLst>
              <a:ext uri="{FF2B5EF4-FFF2-40B4-BE49-F238E27FC236}">
                <a16:creationId xmlns="" xmlns:a16="http://schemas.microsoft.com/office/drawing/2014/main" id="{D1CC5F5C-243D-DAE2-2273-2ABE969AA6AB}"/>
              </a:ext>
            </a:extLst>
          </p:cNvPr>
          <p:cNvGrpSpPr>
            <a:grpSpLocks/>
          </p:cNvGrpSpPr>
          <p:nvPr/>
        </p:nvGrpSpPr>
        <p:grpSpPr bwMode="auto">
          <a:xfrm>
            <a:off x="7628060" y="4483752"/>
            <a:ext cx="1597025" cy="838200"/>
            <a:chOff x="387" y="3325"/>
            <a:chExt cx="635" cy="528"/>
          </a:xfrm>
        </p:grpSpPr>
        <p:sp>
          <p:nvSpPr>
            <p:cNvPr id="25" name="Text Box 14">
              <a:extLst>
                <a:ext uri="{FF2B5EF4-FFF2-40B4-BE49-F238E27FC236}">
                  <a16:creationId xmlns="" xmlns:a16="http://schemas.microsoft.com/office/drawing/2014/main" id="{744A4FAA-EE0E-31D5-3CB3-B1E9EBE698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" y="3436"/>
              <a:ext cx="49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Viết:</a:t>
              </a:r>
              <a:endPara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26" name="Object 8">
              <a:extLst>
                <a:ext uri="{FF2B5EF4-FFF2-40B4-BE49-F238E27FC236}">
                  <a16:creationId xmlns="" xmlns:a16="http://schemas.microsoft.com/office/drawing/2014/main" id="{7260E3CF-45D2-6B73-D199-9FB08B5D0DA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99" y="3325"/>
            <a:ext cx="223" cy="5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1" r:id="rId7" imgW="164957" imgH="393359" progId="Equation.3">
                    <p:embed/>
                  </p:oleObj>
                </mc:Choice>
                <mc:Fallback>
                  <p:oleObj r:id="rId7" imgW="164957" imgH="393359" progId="Equation.3">
                    <p:embed/>
                    <p:pic>
                      <p:nvPicPr>
                        <p:cNvPr id="12" name="Object 8">
                          <a:extLst>
                            <a:ext uri="{FF2B5EF4-FFF2-40B4-BE49-F238E27FC236}">
                              <a16:creationId xmlns="" xmlns:a16="http://schemas.microsoft.com/office/drawing/2014/main" id="{CF051DBC-F551-73DC-ED48-A0AD57C39F7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9" y="3325"/>
                          <a:ext cx="223" cy="5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81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7" name="Text Box 22">
            <a:extLst>
              <a:ext uri="{FF2B5EF4-FFF2-40B4-BE49-F238E27FC236}">
                <a16:creationId xmlns="" xmlns:a16="http://schemas.microsoft.com/office/drawing/2014/main" id="{34753DCE-16BD-6004-A66B-5FE9F5567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5005" y="5341006"/>
            <a:ext cx="3549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Cambria" panose="02040503050406030204" pitchFamily="18" charset="0"/>
                <a:ea typeface="Cambria" panose="02040503050406030204" pitchFamily="18" charset="0"/>
              </a:rPr>
              <a:t>Đọc: bốn phần bảy  </a:t>
            </a:r>
            <a:endParaRPr lang="en-US" altLang="en-US" sz="2800" b="1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28" name="Picture 20">
            <a:extLst>
              <a:ext uri="{FF2B5EF4-FFF2-40B4-BE49-F238E27FC236}">
                <a16:creationId xmlns="" xmlns:a16="http://schemas.microsoft.com/office/drawing/2014/main" id="{B509CF38-0353-EBBD-1F5E-9B28D8AB5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07" y="1900041"/>
            <a:ext cx="20955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13">
            <a:extLst>
              <a:ext uri="{FF2B5EF4-FFF2-40B4-BE49-F238E27FC236}">
                <a16:creationId xmlns="" xmlns:a16="http://schemas.microsoft.com/office/drawing/2014/main" id="{BC68A38C-4BC9-4338-CE99-3461DBFCACE9}"/>
              </a:ext>
            </a:extLst>
          </p:cNvPr>
          <p:cNvGrpSpPr>
            <a:grpSpLocks/>
          </p:cNvGrpSpPr>
          <p:nvPr/>
        </p:nvGrpSpPr>
        <p:grpSpPr bwMode="auto">
          <a:xfrm>
            <a:off x="1411407" y="4415493"/>
            <a:ext cx="1485900" cy="838200"/>
            <a:chOff x="422" y="3325"/>
            <a:chExt cx="591" cy="528"/>
          </a:xfrm>
        </p:grpSpPr>
        <p:sp>
          <p:nvSpPr>
            <p:cNvPr id="30" name="Text Box 14">
              <a:extLst>
                <a:ext uri="{FF2B5EF4-FFF2-40B4-BE49-F238E27FC236}">
                  <a16:creationId xmlns="" xmlns:a16="http://schemas.microsoft.com/office/drawing/2014/main" id="{50C88BDA-12D5-0DA9-20EE-B798899080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" y="3443"/>
              <a:ext cx="49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Viết:</a:t>
              </a:r>
              <a:endPara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31" name="Object 36">
              <a:extLst>
                <a:ext uri="{FF2B5EF4-FFF2-40B4-BE49-F238E27FC236}">
                  <a16:creationId xmlns="" xmlns:a16="http://schemas.microsoft.com/office/drawing/2014/main" id="{FC93546D-E174-41D5-0500-C66BE2265EC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07" y="3325"/>
            <a:ext cx="206" cy="5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2" r:id="rId10" imgW="152334" imgH="393529" progId="Equation.3">
                    <p:embed/>
                  </p:oleObj>
                </mc:Choice>
                <mc:Fallback>
                  <p:oleObj r:id="rId10" imgW="152334" imgH="393529" progId="Equation.3">
                    <p:embed/>
                    <p:pic>
                      <p:nvPicPr>
                        <p:cNvPr id="17" name="Object 36">
                          <a:extLst>
                            <a:ext uri="{FF2B5EF4-FFF2-40B4-BE49-F238E27FC236}">
                              <a16:creationId xmlns="" xmlns:a16="http://schemas.microsoft.com/office/drawing/2014/main" id="{CF806259-783B-BF68-06B2-CB66C12F979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7" y="3325"/>
                          <a:ext cx="206" cy="5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81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2" name="Text Box 16">
            <a:extLst>
              <a:ext uri="{FF2B5EF4-FFF2-40B4-BE49-F238E27FC236}">
                <a16:creationId xmlns="" xmlns:a16="http://schemas.microsoft.com/office/drawing/2014/main" id="{6B47DCFC-5B66-CCB4-F156-9E4C02D1C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997" y="5375931"/>
            <a:ext cx="33956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Cambria" panose="02040503050406030204" pitchFamily="18" charset="0"/>
                <a:ea typeface="Cambria" panose="02040503050406030204" pitchFamily="18" charset="0"/>
              </a:rPr>
              <a:t>Đọc: một phần hai </a:t>
            </a:r>
            <a:endParaRPr lang="en-US" altLang="en-US" sz="2800" b="1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A46E1052-F3B0-1B52-A464-0DD5707EC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286" y="572959"/>
            <a:ext cx="2228851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28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alt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509B16A3-3819-E0B3-7148-04CFC7F1D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6907" y="3697771"/>
            <a:ext cx="132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Cambria" panose="02040503050406030204" pitchFamily="18" charset="0"/>
                <a:ea typeface="Cambria" panose="02040503050406030204" pitchFamily="18" charset="0"/>
              </a:rPr>
              <a:t>Hình 1</a:t>
            </a:r>
            <a:endParaRPr lang="en-US" altLang="en-US" sz="2400" b="1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B3B1E270-614D-6AFB-3790-03D294769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6156" y="3716822"/>
            <a:ext cx="132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Cambria" panose="02040503050406030204" pitchFamily="18" charset="0"/>
                <a:ea typeface="Cambria" panose="02040503050406030204" pitchFamily="18" charset="0"/>
              </a:rPr>
              <a:t>Hình 2</a:t>
            </a:r>
            <a:endParaRPr lang="en-US" altLang="en-US" sz="2400" b="1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36259F78-A853-5DD9-A285-950DBC5CF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8156" y="3640618"/>
            <a:ext cx="132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Cambria" panose="02040503050406030204" pitchFamily="18" charset="0"/>
                <a:ea typeface="Cambria" panose="02040503050406030204" pitchFamily="18" charset="0"/>
              </a:rPr>
              <a:t>Hình 3</a:t>
            </a:r>
            <a:endParaRPr lang="en-US" altLang="en-US" sz="2400" b="1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9E009C96-03D1-86BD-7809-9E3D58FE0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210" y="458653"/>
            <a:ext cx="8255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n-US" alt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Viết rồi đọc phân số chỉ phần đã tô m</a:t>
            </a:r>
            <a:r>
              <a:rPr lang="en-US" alt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à</a:t>
            </a:r>
            <a:r>
              <a:rPr lang="en-US" alt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 trong mỗi hình dưới đây: </a:t>
            </a:r>
            <a:endParaRPr lang="en-US" altLang="en-US" sz="28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83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/>
      <p:bldP spid="32" grpId="0"/>
      <p:bldP spid="33" grpId="0"/>
      <p:bldP spid="34" grpId="0"/>
      <p:bldP spid="35" grpId="0"/>
      <p:bldP spid="36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23878" y="-531858"/>
            <a:ext cx="11644853" cy="81182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5F7324F-0661-7DEF-01A4-C31C5FB75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1628" y="919676"/>
            <a:ext cx="12515864" cy="593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8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37" name="图片 1">
            <a:extLst>
              <a:ext uri="{FF2B5EF4-FFF2-40B4-BE49-F238E27FC236}">
                <a16:creationId xmlns=""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3612454" y="-1797746"/>
            <a:ext cx="4904561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sp>
        <p:nvSpPr>
          <p:cNvPr id="39" name="矩形: 圆角 6"/>
          <p:cNvSpPr/>
          <p:nvPr/>
        </p:nvSpPr>
        <p:spPr>
          <a:xfrm>
            <a:off x="376612" y="33785"/>
            <a:ext cx="11908908" cy="16867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lvl="0" algn="ctr">
              <a:spcBef>
                <a:spcPct val="0"/>
              </a:spcBef>
              <a:defRPr/>
            </a:pP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0A0F3AF-6420-F989-7E2F-C117A4FEC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75" y="2479418"/>
            <a:ext cx="11934825" cy="2241196"/>
          </a:xfrm>
          <a:prstGeom prst="rect">
            <a:avLst/>
          </a:prstGeom>
        </p:spPr>
      </p:pic>
      <p:grpSp>
        <p:nvGrpSpPr>
          <p:cNvPr id="6" name="Group 25">
            <a:extLst>
              <a:ext uri="{FF2B5EF4-FFF2-40B4-BE49-F238E27FC236}">
                <a16:creationId xmlns="" xmlns:a16="http://schemas.microsoft.com/office/drawing/2014/main" id="{AE1CC6E7-8448-325C-7898-C77F37C09745}"/>
              </a:ext>
            </a:extLst>
          </p:cNvPr>
          <p:cNvGrpSpPr>
            <a:grpSpLocks/>
          </p:cNvGrpSpPr>
          <p:nvPr/>
        </p:nvGrpSpPr>
        <p:grpSpPr bwMode="auto">
          <a:xfrm>
            <a:off x="1250227" y="4722348"/>
            <a:ext cx="1702025" cy="1548173"/>
            <a:chOff x="3789" y="1824"/>
            <a:chExt cx="373" cy="1027"/>
          </a:xfrm>
        </p:grpSpPr>
        <p:sp>
          <p:nvSpPr>
            <p:cNvPr id="7" name="Text Box 4">
              <a:extLst>
                <a:ext uri="{FF2B5EF4-FFF2-40B4-BE49-F238E27FC236}">
                  <a16:creationId xmlns="" xmlns:a16="http://schemas.microsoft.com/office/drawing/2014/main" id="{D8A16DDC-D6EA-1F7D-6F46-EA9E5E6EA9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0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8" name="Text Box 4">
              <a:extLst>
                <a:ext uri="{FF2B5EF4-FFF2-40B4-BE49-F238E27FC236}">
                  <a16:creationId xmlns="" xmlns:a16="http://schemas.microsoft.com/office/drawing/2014/main" id="{B2CC58F8-33E5-DAC4-20F0-B1B3534353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9" y="2300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11" name="Line 28">
              <a:extLst>
                <a:ext uri="{FF2B5EF4-FFF2-40B4-BE49-F238E27FC236}">
                  <a16:creationId xmlns="" xmlns:a16="http://schemas.microsoft.com/office/drawing/2014/main" id="{3F39162B-7B3D-DC3C-8B3E-C4A49AFB45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03" y="2339"/>
              <a:ext cx="152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25">
            <a:extLst>
              <a:ext uri="{FF2B5EF4-FFF2-40B4-BE49-F238E27FC236}">
                <a16:creationId xmlns="" xmlns:a16="http://schemas.microsoft.com/office/drawing/2014/main" id="{CC872916-74D4-42BF-C5C5-060678EAADB4}"/>
              </a:ext>
            </a:extLst>
          </p:cNvPr>
          <p:cNvGrpSpPr>
            <a:grpSpLocks/>
          </p:cNvGrpSpPr>
          <p:nvPr/>
        </p:nvGrpSpPr>
        <p:grpSpPr bwMode="auto">
          <a:xfrm>
            <a:off x="4364902" y="4684248"/>
            <a:ext cx="1702025" cy="1548173"/>
            <a:chOff x="3789" y="1824"/>
            <a:chExt cx="373" cy="1027"/>
          </a:xfrm>
        </p:grpSpPr>
        <p:sp>
          <p:nvSpPr>
            <p:cNvPr id="16" name="Text Box 4">
              <a:extLst>
                <a:ext uri="{FF2B5EF4-FFF2-40B4-BE49-F238E27FC236}">
                  <a16:creationId xmlns="" xmlns:a16="http://schemas.microsoft.com/office/drawing/2014/main" id="{17D27B30-68C5-08F5-F8B2-E67498869E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0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17" name="Text Box 4">
              <a:extLst>
                <a:ext uri="{FF2B5EF4-FFF2-40B4-BE49-F238E27FC236}">
                  <a16:creationId xmlns="" xmlns:a16="http://schemas.microsoft.com/office/drawing/2014/main" id="{442F68DB-12B9-A26E-CD6E-6ADAFAC567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9" y="2300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5</a:t>
              </a:r>
            </a:p>
          </p:txBody>
        </p:sp>
        <p:sp>
          <p:nvSpPr>
            <p:cNvPr id="18" name="Line 28">
              <a:extLst>
                <a:ext uri="{FF2B5EF4-FFF2-40B4-BE49-F238E27FC236}">
                  <a16:creationId xmlns="" xmlns:a16="http://schemas.microsoft.com/office/drawing/2014/main" id="{1B6B5115-C8EC-9851-E6CB-1C1A31A0C2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03" y="2339"/>
              <a:ext cx="152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25">
            <a:extLst>
              <a:ext uri="{FF2B5EF4-FFF2-40B4-BE49-F238E27FC236}">
                <a16:creationId xmlns="" xmlns:a16="http://schemas.microsoft.com/office/drawing/2014/main" id="{51DA0C2C-F6C5-BFD6-7A80-CAA6A362C289}"/>
              </a:ext>
            </a:extLst>
          </p:cNvPr>
          <p:cNvGrpSpPr>
            <a:grpSpLocks/>
          </p:cNvGrpSpPr>
          <p:nvPr/>
        </p:nvGrpSpPr>
        <p:grpSpPr bwMode="auto">
          <a:xfrm>
            <a:off x="7403377" y="4731873"/>
            <a:ext cx="1702025" cy="1548173"/>
            <a:chOff x="3789" y="1824"/>
            <a:chExt cx="373" cy="1027"/>
          </a:xfrm>
        </p:grpSpPr>
        <p:sp>
          <p:nvSpPr>
            <p:cNvPr id="21" name="Text Box 4">
              <a:extLst>
                <a:ext uri="{FF2B5EF4-FFF2-40B4-BE49-F238E27FC236}">
                  <a16:creationId xmlns="" xmlns:a16="http://schemas.microsoft.com/office/drawing/2014/main" id="{7CE88794-A0FF-BC4A-3B56-A5B2657A6B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0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22" name="Text Box 4">
              <a:extLst>
                <a:ext uri="{FF2B5EF4-FFF2-40B4-BE49-F238E27FC236}">
                  <a16:creationId xmlns="" xmlns:a16="http://schemas.microsoft.com/office/drawing/2014/main" id="{5C56B562-12A2-49AC-666E-31D94A0C3E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9" y="2300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6</a:t>
              </a:r>
            </a:p>
          </p:txBody>
        </p:sp>
        <p:sp>
          <p:nvSpPr>
            <p:cNvPr id="23" name="Line 28">
              <a:extLst>
                <a:ext uri="{FF2B5EF4-FFF2-40B4-BE49-F238E27FC236}">
                  <a16:creationId xmlns="" xmlns:a16="http://schemas.microsoft.com/office/drawing/2014/main" id="{91DEFB63-4259-1D6B-BEC7-892F23AD07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03" y="2339"/>
              <a:ext cx="152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Group 25">
            <a:extLst>
              <a:ext uri="{FF2B5EF4-FFF2-40B4-BE49-F238E27FC236}">
                <a16:creationId xmlns="" xmlns:a16="http://schemas.microsoft.com/office/drawing/2014/main" id="{C911BE21-B124-82A1-42A7-F4B01BE45869}"/>
              </a:ext>
            </a:extLst>
          </p:cNvPr>
          <p:cNvGrpSpPr>
            <a:grpSpLocks/>
          </p:cNvGrpSpPr>
          <p:nvPr/>
        </p:nvGrpSpPr>
        <p:grpSpPr bwMode="auto">
          <a:xfrm>
            <a:off x="10375177" y="4655673"/>
            <a:ext cx="1702025" cy="1548173"/>
            <a:chOff x="3789" y="1824"/>
            <a:chExt cx="373" cy="1027"/>
          </a:xfrm>
        </p:grpSpPr>
        <p:sp>
          <p:nvSpPr>
            <p:cNvPr id="30" name="Text Box 4">
              <a:extLst>
                <a:ext uri="{FF2B5EF4-FFF2-40B4-BE49-F238E27FC236}">
                  <a16:creationId xmlns="" xmlns:a16="http://schemas.microsoft.com/office/drawing/2014/main" id="{A2096165-DF89-2E8A-FAE3-BFBD1E66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0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31" name="Text Box 4">
              <a:extLst>
                <a:ext uri="{FF2B5EF4-FFF2-40B4-BE49-F238E27FC236}">
                  <a16:creationId xmlns="" xmlns:a16="http://schemas.microsoft.com/office/drawing/2014/main" id="{D60A0AF9-E4ED-363E-D364-356F227BBD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9" y="2300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8</a:t>
              </a:r>
            </a:p>
          </p:txBody>
        </p:sp>
        <p:sp>
          <p:nvSpPr>
            <p:cNvPr id="32" name="Line 28">
              <a:extLst>
                <a:ext uri="{FF2B5EF4-FFF2-40B4-BE49-F238E27FC236}">
                  <a16:creationId xmlns="" xmlns:a16="http://schemas.microsoft.com/office/drawing/2014/main" id="{08C0B965-EAC2-F953-8A58-18F381512E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03" y="2339"/>
              <a:ext cx="152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777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5">
            <a:extLst>
              <a:ext uri="{FF2B5EF4-FFF2-40B4-BE49-F238E27FC236}">
                <a16:creationId xmlns="" xmlns:a16="http://schemas.microsoft.com/office/drawing/2014/main" id="{B9D48C89-43DD-4D41-B6B6-85568A348E90}"/>
              </a:ext>
            </a:extLst>
          </p:cNvPr>
          <p:cNvSpPr/>
          <p:nvPr/>
        </p:nvSpPr>
        <p:spPr>
          <a:xfrm>
            <a:off x="180975" y="228600"/>
            <a:ext cx="12011025" cy="6419850"/>
          </a:xfrm>
          <a:custGeom>
            <a:avLst/>
            <a:gdLst>
              <a:gd name="connsiteX0" fmla="*/ 0 w 4635160"/>
              <a:gd name="connsiteY0" fmla="*/ 447187 h 2683071"/>
              <a:gd name="connsiteX1" fmla="*/ 447187 w 4635160"/>
              <a:gd name="connsiteY1" fmla="*/ 0 h 2683071"/>
              <a:gd name="connsiteX2" fmla="*/ 981585 w 4635160"/>
              <a:gd name="connsiteY2" fmla="*/ 0 h 2683071"/>
              <a:gd name="connsiteX3" fmla="*/ 1553391 w 4635160"/>
              <a:gd name="connsiteY3" fmla="*/ 0 h 2683071"/>
              <a:gd name="connsiteX4" fmla="*/ 1975565 w 4635160"/>
              <a:gd name="connsiteY4" fmla="*/ 0 h 2683071"/>
              <a:gd name="connsiteX5" fmla="*/ 2472555 w 4635160"/>
              <a:gd name="connsiteY5" fmla="*/ 0 h 2683071"/>
              <a:gd name="connsiteX6" fmla="*/ 3006953 w 4635160"/>
              <a:gd name="connsiteY6" fmla="*/ 0 h 2683071"/>
              <a:gd name="connsiteX7" fmla="*/ 3616167 w 4635160"/>
              <a:gd name="connsiteY7" fmla="*/ 0 h 2683071"/>
              <a:gd name="connsiteX8" fmla="*/ 4187973 w 4635160"/>
              <a:gd name="connsiteY8" fmla="*/ 0 h 2683071"/>
              <a:gd name="connsiteX9" fmla="*/ 4635160 w 4635160"/>
              <a:gd name="connsiteY9" fmla="*/ 447187 h 2683071"/>
              <a:gd name="connsiteX10" fmla="*/ 4635160 w 4635160"/>
              <a:gd name="connsiteY10" fmla="*/ 1025532 h 2683071"/>
              <a:gd name="connsiteX11" fmla="*/ 4635160 w 4635160"/>
              <a:gd name="connsiteY11" fmla="*/ 1621765 h 2683071"/>
              <a:gd name="connsiteX12" fmla="*/ 4635160 w 4635160"/>
              <a:gd name="connsiteY12" fmla="*/ 2235884 h 2683071"/>
              <a:gd name="connsiteX13" fmla="*/ 4187973 w 4635160"/>
              <a:gd name="connsiteY13" fmla="*/ 2683071 h 2683071"/>
              <a:gd name="connsiteX14" fmla="*/ 3690983 w 4635160"/>
              <a:gd name="connsiteY14" fmla="*/ 2683071 h 2683071"/>
              <a:gd name="connsiteX15" fmla="*/ 3193993 w 4635160"/>
              <a:gd name="connsiteY15" fmla="*/ 2683071 h 2683071"/>
              <a:gd name="connsiteX16" fmla="*/ 2771818 w 4635160"/>
              <a:gd name="connsiteY16" fmla="*/ 2683071 h 2683071"/>
              <a:gd name="connsiteX17" fmla="*/ 2349644 w 4635160"/>
              <a:gd name="connsiteY17" fmla="*/ 2683071 h 2683071"/>
              <a:gd name="connsiteX18" fmla="*/ 1927469 w 4635160"/>
              <a:gd name="connsiteY18" fmla="*/ 2683071 h 2683071"/>
              <a:gd name="connsiteX19" fmla="*/ 1430479 w 4635160"/>
              <a:gd name="connsiteY19" fmla="*/ 2683071 h 2683071"/>
              <a:gd name="connsiteX20" fmla="*/ 447187 w 4635160"/>
              <a:gd name="connsiteY20" fmla="*/ 2683071 h 2683071"/>
              <a:gd name="connsiteX21" fmla="*/ 0 w 4635160"/>
              <a:gd name="connsiteY21" fmla="*/ 2235884 h 2683071"/>
              <a:gd name="connsiteX22" fmla="*/ 0 w 4635160"/>
              <a:gd name="connsiteY22" fmla="*/ 1693313 h 2683071"/>
              <a:gd name="connsiteX23" fmla="*/ 0 w 4635160"/>
              <a:gd name="connsiteY23" fmla="*/ 1079193 h 2683071"/>
              <a:gd name="connsiteX24" fmla="*/ 0 w 4635160"/>
              <a:gd name="connsiteY24" fmla="*/ 447187 h 2683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635160" h="2683071" fill="none" extrusionOk="0">
                <a:moveTo>
                  <a:pt x="0" y="447187"/>
                </a:moveTo>
                <a:cubicBezTo>
                  <a:pt x="36510" y="156731"/>
                  <a:pt x="142605" y="41226"/>
                  <a:pt x="447187" y="0"/>
                </a:cubicBezTo>
                <a:cubicBezTo>
                  <a:pt x="675533" y="-21163"/>
                  <a:pt x="794014" y="26749"/>
                  <a:pt x="981585" y="0"/>
                </a:cubicBezTo>
                <a:cubicBezTo>
                  <a:pt x="1169156" y="-26749"/>
                  <a:pt x="1273129" y="13823"/>
                  <a:pt x="1553391" y="0"/>
                </a:cubicBezTo>
                <a:cubicBezTo>
                  <a:pt x="1833653" y="-13823"/>
                  <a:pt x="1862236" y="14762"/>
                  <a:pt x="1975565" y="0"/>
                </a:cubicBezTo>
                <a:cubicBezTo>
                  <a:pt x="2088894" y="-14762"/>
                  <a:pt x="2318466" y="3097"/>
                  <a:pt x="2472555" y="0"/>
                </a:cubicBezTo>
                <a:cubicBezTo>
                  <a:pt x="2626644" y="-3097"/>
                  <a:pt x="2769258" y="9446"/>
                  <a:pt x="3006953" y="0"/>
                </a:cubicBezTo>
                <a:cubicBezTo>
                  <a:pt x="3244648" y="-9446"/>
                  <a:pt x="3440371" y="39139"/>
                  <a:pt x="3616167" y="0"/>
                </a:cubicBezTo>
                <a:cubicBezTo>
                  <a:pt x="3791963" y="-39139"/>
                  <a:pt x="3975687" y="4912"/>
                  <a:pt x="4187973" y="0"/>
                </a:cubicBezTo>
                <a:cubicBezTo>
                  <a:pt x="4437966" y="25784"/>
                  <a:pt x="4590496" y="239219"/>
                  <a:pt x="4635160" y="447187"/>
                </a:cubicBezTo>
                <a:cubicBezTo>
                  <a:pt x="4663552" y="623352"/>
                  <a:pt x="4575163" y="835388"/>
                  <a:pt x="4635160" y="1025532"/>
                </a:cubicBezTo>
                <a:cubicBezTo>
                  <a:pt x="4695157" y="1215676"/>
                  <a:pt x="4599771" y="1484356"/>
                  <a:pt x="4635160" y="1621765"/>
                </a:cubicBezTo>
                <a:cubicBezTo>
                  <a:pt x="4670549" y="1759174"/>
                  <a:pt x="4583645" y="2096531"/>
                  <a:pt x="4635160" y="2235884"/>
                </a:cubicBezTo>
                <a:cubicBezTo>
                  <a:pt x="4648233" y="2484242"/>
                  <a:pt x="4389088" y="2711004"/>
                  <a:pt x="4187973" y="2683071"/>
                </a:cubicBezTo>
                <a:cubicBezTo>
                  <a:pt x="3968871" y="2712016"/>
                  <a:pt x="3839614" y="2677452"/>
                  <a:pt x="3690983" y="2683071"/>
                </a:cubicBezTo>
                <a:cubicBezTo>
                  <a:pt x="3542352" y="2688690"/>
                  <a:pt x="3348397" y="2682871"/>
                  <a:pt x="3193993" y="2683071"/>
                </a:cubicBezTo>
                <a:cubicBezTo>
                  <a:pt x="3039589" y="2683271"/>
                  <a:pt x="2884851" y="2665629"/>
                  <a:pt x="2771818" y="2683071"/>
                </a:cubicBezTo>
                <a:cubicBezTo>
                  <a:pt x="2658785" y="2700513"/>
                  <a:pt x="2466948" y="2653224"/>
                  <a:pt x="2349644" y="2683071"/>
                </a:cubicBezTo>
                <a:cubicBezTo>
                  <a:pt x="2232340" y="2712918"/>
                  <a:pt x="2129407" y="2668644"/>
                  <a:pt x="1927469" y="2683071"/>
                </a:cubicBezTo>
                <a:cubicBezTo>
                  <a:pt x="1725531" y="2697498"/>
                  <a:pt x="1597724" y="2669701"/>
                  <a:pt x="1430479" y="2683071"/>
                </a:cubicBezTo>
                <a:cubicBezTo>
                  <a:pt x="1263234" y="2696441"/>
                  <a:pt x="664524" y="2660298"/>
                  <a:pt x="447187" y="2683071"/>
                </a:cubicBezTo>
                <a:cubicBezTo>
                  <a:pt x="142258" y="2644562"/>
                  <a:pt x="22163" y="2517099"/>
                  <a:pt x="0" y="2235884"/>
                </a:cubicBezTo>
                <a:cubicBezTo>
                  <a:pt x="-49220" y="1988115"/>
                  <a:pt x="61618" y="1896542"/>
                  <a:pt x="0" y="1693313"/>
                </a:cubicBezTo>
                <a:cubicBezTo>
                  <a:pt x="-61618" y="1490084"/>
                  <a:pt x="23429" y="1275181"/>
                  <a:pt x="0" y="1079193"/>
                </a:cubicBezTo>
                <a:cubicBezTo>
                  <a:pt x="-23429" y="883205"/>
                  <a:pt x="13738" y="679557"/>
                  <a:pt x="0" y="447187"/>
                </a:cubicBezTo>
                <a:close/>
              </a:path>
              <a:path w="4635160" h="2683071" stroke="0" extrusionOk="0">
                <a:moveTo>
                  <a:pt x="0" y="447187"/>
                </a:moveTo>
                <a:cubicBezTo>
                  <a:pt x="-29453" y="219813"/>
                  <a:pt x="235678" y="-56020"/>
                  <a:pt x="447187" y="0"/>
                </a:cubicBezTo>
                <a:cubicBezTo>
                  <a:pt x="600232" y="-17474"/>
                  <a:pt x="782894" y="27293"/>
                  <a:pt x="906769" y="0"/>
                </a:cubicBezTo>
                <a:cubicBezTo>
                  <a:pt x="1030644" y="-27293"/>
                  <a:pt x="1271743" y="30138"/>
                  <a:pt x="1366352" y="0"/>
                </a:cubicBezTo>
                <a:cubicBezTo>
                  <a:pt x="1460961" y="-30138"/>
                  <a:pt x="1665145" y="754"/>
                  <a:pt x="1825934" y="0"/>
                </a:cubicBezTo>
                <a:cubicBezTo>
                  <a:pt x="1986723" y="-754"/>
                  <a:pt x="2084684" y="36648"/>
                  <a:pt x="2322924" y="0"/>
                </a:cubicBezTo>
                <a:cubicBezTo>
                  <a:pt x="2561164" y="-36648"/>
                  <a:pt x="2667233" y="23384"/>
                  <a:pt x="2819914" y="0"/>
                </a:cubicBezTo>
                <a:cubicBezTo>
                  <a:pt x="2972595" y="-23384"/>
                  <a:pt x="3126736" y="57531"/>
                  <a:pt x="3316904" y="0"/>
                </a:cubicBezTo>
                <a:cubicBezTo>
                  <a:pt x="3507072" y="-57531"/>
                  <a:pt x="3844111" y="94879"/>
                  <a:pt x="4187973" y="0"/>
                </a:cubicBezTo>
                <a:cubicBezTo>
                  <a:pt x="4437202" y="30356"/>
                  <a:pt x="4618945" y="215187"/>
                  <a:pt x="4635160" y="447187"/>
                </a:cubicBezTo>
                <a:cubicBezTo>
                  <a:pt x="4686856" y="559467"/>
                  <a:pt x="4630796" y="734762"/>
                  <a:pt x="4635160" y="989758"/>
                </a:cubicBezTo>
                <a:cubicBezTo>
                  <a:pt x="4639524" y="1244754"/>
                  <a:pt x="4614400" y="1458137"/>
                  <a:pt x="4635160" y="1621765"/>
                </a:cubicBezTo>
                <a:cubicBezTo>
                  <a:pt x="4655920" y="1785393"/>
                  <a:pt x="4606987" y="1988705"/>
                  <a:pt x="4635160" y="2235884"/>
                </a:cubicBezTo>
                <a:cubicBezTo>
                  <a:pt x="4625541" y="2481029"/>
                  <a:pt x="4426774" y="2670346"/>
                  <a:pt x="4187973" y="2683071"/>
                </a:cubicBezTo>
                <a:cubicBezTo>
                  <a:pt x="4050878" y="2705516"/>
                  <a:pt x="3756342" y="2667756"/>
                  <a:pt x="3616167" y="2683071"/>
                </a:cubicBezTo>
                <a:cubicBezTo>
                  <a:pt x="3475992" y="2698386"/>
                  <a:pt x="3279929" y="2677483"/>
                  <a:pt x="3193993" y="2683071"/>
                </a:cubicBezTo>
                <a:cubicBezTo>
                  <a:pt x="3108057" y="2688659"/>
                  <a:pt x="2841593" y="2638087"/>
                  <a:pt x="2659595" y="2683071"/>
                </a:cubicBezTo>
                <a:cubicBezTo>
                  <a:pt x="2477597" y="2728055"/>
                  <a:pt x="2420136" y="2679614"/>
                  <a:pt x="2200012" y="2683071"/>
                </a:cubicBezTo>
                <a:cubicBezTo>
                  <a:pt x="1979888" y="2686528"/>
                  <a:pt x="1773518" y="2677304"/>
                  <a:pt x="1665614" y="2683071"/>
                </a:cubicBezTo>
                <a:cubicBezTo>
                  <a:pt x="1557710" y="2688838"/>
                  <a:pt x="1409433" y="2663466"/>
                  <a:pt x="1206032" y="2683071"/>
                </a:cubicBezTo>
                <a:cubicBezTo>
                  <a:pt x="1002631" y="2702676"/>
                  <a:pt x="742226" y="2664452"/>
                  <a:pt x="447187" y="2683071"/>
                </a:cubicBezTo>
                <a:cubicBezTo>
                  <a:pt x="200230" y="2750121"/>
                  <a:pt x="-1210" y="2555050"/>
                  <a:pt x="0" y="2235884"/>
                </a:cubicBezTo>
                <a:cubicBezTo>
                  <a:pt x="-31196" y="2084925"/>
                  <a:pt x="23279" y="1795906"/>
                  <a:pt x="0" y="1621765"/>
                </a:cubicBezTo>
                <a:cubicBezTo>
                  <a:pt x="-23279" y="1447624"/>
                  <a:pt x="4660" y="1170008"/>
                  <a:pt x="0" y="1025532"/>
                </a:cubicBezTo>
                <a:cubicBezTo>
                  <a:pt x="-4660" y="881056"/>
                  <a:pt x="29939" y="605141"/>
                  <a:pt x="0" y="447187"/>
                </a:cubicBezTo>
                <a:close/>
              </a:path>
            </a:pathLst>
          </a:custGeom>
          <a:solidFill>
            <a:schemeClr val="bg1">
              <a:alpha val="72000"/>
            </a:schemeClr>
          </a:solidFill>
          <a:ln w="38100">
            <a:solidFill>
              <a:srgbClr val="FE8A8D"/>
            </a:solidFill>
            <a:extLst>
              <a:ext uri="{C807C97D-BFC1-408E-A445-0C87EB9F89A2}">
                <ask:lineSketchStyleProps xmlns:ask="http://schemas.microsoft.com/office/drawing/2018/sketchyshapes" xmlns="" sd="2833997574">
                  <a:custGeom>
                    <a:avLst/>
                    <a:gdLst>
                      <a:gd name="connsiteX0" fmla="*/ 0 w 12011025"/>
                      <a:gd name="connsiteY0" fmla="*/ 1069996 h 6419850"/>
                      <a:gd name="connsiteX1" fmla="*/ 1069996 w 12011025"/>
                      <a:gd name="connsiteY1" fmla="*/ 0 h 6419850"/>
                      <a:gd name="connsiteX2" fmla="*/ 1354514 w 12011025"/>
                      <a:gd name="connsiteY2" fmla="*/ 0 h 6419850"/>
                      <a:gd name="connsiteX3" fmla="*/ 1639032 w 12011025"/>
                      <a:gd name="connsiteY3" fmla="*/ 0 h 6419850"/>
                      <a:gd name="connsiteX4" fmla="*/ 2219681 w 12011025"/>
                      <a:gd name="connsiteY4" fmla="*/ 0 h 6419850"/>
                      <a:gd name="connsiteX5" fmla="*/ 2997751 w 12011025"/>
                      <a:gd name="connsiteY5" fmla="*/ 0 h 6419850"/>
                      <a:gd name="connsiteX6" fmla="*/ 3282269 w 12011025"/>
                      <a:gd name="connsiteY6" fmla="*/ 0 h 6419850"/>
                      <a:gd name="connsiteX7" fmla="*/ 3566787 w 12011025"/>
                      <a:gd name="connsiteY7" fmla="*/ 0 h 6419850"/>
                      <a:gd name="connsiteX8" fmla="*/ 4147436 w 12011025"/>
                      <a:gd name="connsiteY8" fmla="*/ 0 h 6419850"/>
                      <a:gd name="connsiteX9" fmla="*/ 4826795 w 12011025"/>
                      <a:gd name="connsiteY9" fmla="*/ 0 h 6419850"/>
                      <a:gd name="connsiteX10" fmla="*/ 5407444 w 12011025"/>
                      <a:gd name="connsiteY10" fmla="*/ 0 h 6419850"/>
                      <a:gd name="connsiteX11" fmla="*/ 5691962 w 12011025"/>
                      <a:gd name="connsiteY11" fmla="*/ 0 h 6419850"/>
                      <a:gd name="connsiteX12" fmla="*/ 6075190 w 12011025"/>
                      <a:gd name="connsiteY12" fmla="*/ 0 h 6419850"/>
                      <a:gd name="connsiteX13" fmla="*/ 6655839 w 12011025"/>
                      <a:gd name="connsiteY13" fmla="*/ 0 h 6419850"/>
                      <a:gd name="connsiteX14" fmla="*/ 7039068 w 12011025"/>
                      <a:gd name="connsiteY14" fmla="*/ 0 h 6419850"/>
                      <a:gd name="connsiteX15" fmla="*/ 7817137 w 12011025"/>
                      <a:gd name="connsiteY15" fmla="*/ 0 h 6419850"/>
                      <a:gd name="connsiteX16" fmla="*/ 8200366 w 12011025"/>
                      <a:gd name="connsiteY16" fmla="*/ 0 h 6419850"/>
                      <a:gd name="connsiteX17" fmla="*/ 8879725 w 12011025"/>
                      <a:gd name="connsiteY17" fmla="*/ 0 h 6419850"/>
                      <a:gd name="connsiteX18" fmla="*/ 9262953 w 12011025"/>
                      <a:gd name="connsiteY18" fmla="*/ 0 h 6419850"/>
                      <a:gd name="connsiteX19" fmla="*/ 9942313 w 12011025"/>
                      <a:gd name="connsiteY19" fmla="*/ 0 h 6419850"/>
                      <a:gd name="connsiteX20" fmla="*/ 10226831 w 12011025"/>
                      <a:gd name="connsiteY20" fmla="*/ 0 h 6419850"/>
                      <a:gd name="connsiteX21" fmla="*/ 10941029 w 12011025"/>
                      <a:gd name="connsiteY21" fmla="*/ 0 h 6419850"/>
                      <a:gd name="connsiteX22" fmla="*/ 12011025 w 12011025"/>
                      <a:gd name="connsiteY22" fmla="*/ 1069996 h 6419850"/>
                      <a:gd name="connsiteX23" fmla="*/ 12011025 w 12011025"/>
                      <a:gd name="connsiteY23" fmla="*/ 1476583 h 6419850"/>
                      <a:gd name="connsiteX24" fmla="*/ 12011025 w 12011025"/>
                      <a:gd name="connsiteY24" fmla="*/ 2097162 h 6419850"/>
                      <a:gd name="connsiteX25" fmla="*/ 12011025 w 12011025"/>
                      <a:gd name="connsiteY25" fmla="*/ 2717741 h 6419850"/>
                      <a:gd name="connsiteX26" fmla="*/ 12011025 w 12011025"/>
                      <a:gd name="connsiteY26" fmla="*/ 3252724 h 6419850"/>
                      <a:gd name="connsiteX27" fmla="*/ 12011025 w 12011025"/>
                      <a:gd name="connsiteY27" fmla="*/ 3744907 h 6419850"/>
                      <a:gd name="connsiteX28" fmla="*/ 12011025 w 12011025"/>
                      <a:gd name="connsiteY28" fmla="*/ 4151494 h 6419850"/>
                      <a:gd name="connsiteX29" fmla="*/ 12011025 w 12011025"/>
                      <a:gd name="connsiteY29" fmla="*/ 4729275 h 6419850"/>
                      <a:gd name="connsiteX30" fmla="*/ 12011025 w 12011025"/>
                      <a:gd name="connsiteY30" fmla="*/ 5349854 h 6419850"/>
                      <a:gd name="connsiteX31" fmla="*/ 10941029 w 12011025"/>
                      <a:gd name="connsiteY31" fmla="*/ 6419850 h 6419850"/>
                      <a:gd name="connsiteX32" fmla="*/ 10360380 w 12011025"/>
                      <a:gd name="connsiteY32" fmla="*/ 6419850 h 6419850"/>
                      <a:gd name="connsiteX33" fmla="*/ 9977152 w 12011025"/>
                      <a:gd name="connsiteY33" fmla="*/ 6419850 h 6419850"/>
                      <a:gd name="connsiteX34" fmla="*/ 9495213 w 12011025"/>
                      <a:gd name="connsiteY34" fmla="*/ 6419850 h 6419850"/>
                      <a:gd name="connsiteX35" fmla="*/ 9210695 w 12011025"/>
                      <a:gd name="connsiteY35" fmla="*/ 6419850 h 6419850"/>
                      <a:gd name="connsiteX36" fmla="*/ 8432625 w 12011025"/>
                      <a:gd name="connsiteY36" fmla="*/ 6419850 h 6419850"/>
                      <a:gd name="connsiteX37" fmla="*/ 7654556 w 12011025"/>
                      <a:gd name="connsiteY37" fmla="*/ 6419850 h 6419850"/>
                      <a:gd name="connsiteX38" fmla="*/ 6876486 w 12011025"/>
                      <a:gd name="connsiteY38" fmla="*/ 6419850 h 6419850"/>
                      <a:gd name="connsiteX39" fmla="*/ 6295837 w 12011025"/>
                      <a:gd name="connsiteY39" fmla="*/ 6419850 h 6419850"/>
                      <a:gd name="connsiteX40" fmla="*/ 5912609 w 12011025"/>
                      <a:gd name="connsiteY40" fmla="*/ 6419850 h 6419850"/>
                      <a:gd name="connsiteX41" fmla="*/ 5628091 w 12011025"/>
                      <a:gd name="connsiteY41" fmla="*/ 6419850 h 6419850"/>
                      <a:gd name="connsiteX42" fmla="*/ 5047442 w 12011025"/>
                      <a:gd name="connsiteY42" fmla="*/ 6419850 h 6419850"/>
                      <a:gd name="connsiteX43" fmla="*/ 4762924 w 12011025"/>
                      <a:gd name="connsiteY43" fmla="*/ 6419850 h 6419850"/>
                      <a:gd name="connsiteX44" fmla="*/ 4182275 w 12011025"/>
                      <a:gd name="connsiteY44" fmla="*/ 6419850 h 6419850"/>
                      <a:gd name="connsiteX45" fmla="*/ 3502915 w 12011025"/>
                      <a:gd name="connsiteY45" fmla="*/ 6419850 h 6419850"/>
                      <a:gd name="connsiteX46" fmla="*/ 2922266 w 12011025"/>
                      <a:gd name="connsiteY46" fmla="*/ 6419850 h 6419850"/>
                      <a:gd name="connsiteX47" fmla="*/ 2637748 w 12011025"/>
                      <a:gd name="connsiteY47" fmla="*/ 6419850 h 6419850"/>
                      <a:gd name="connsiteX48" fmla="*/ 1958389 w 12011025"/>
                      <a:gd name="connsiteY48" fmla="*/ 6419850 h 6419850"/>
                      <a:gd name="connsiteX49" fmla="*/ 1069996 w 12011025"/>
                      <a:gd name="connsiteY49" fmla="*/ 6419850 h 6419850"/>
                      <a:gd name="connsiteX50" fmla="*/ 0 w 12011025"/>
                      <a:gd name="connsiteY50" fmla="*/ 5349854 h 6419850"/>
                      <a:gd name="connsiteX51" fmla="*/ 0 w 12011025"/>
                      <a:gd name="connsiteY51" fmla="*/ 4814872 h 6419850"/>
                      <a:gd name="connsiteX52" fmla="*/ 0 w 12011025"/>
                      <a:gd name="connsiteY52" fmla="*/ 4194292 h 6419850"/>
                      <a:gd name="connsiteX53" fmla="*/ 0 w 12011025"/>
                      <a:gd name="connsiteY53" fmla="*/ 3573713 h 6419850"/>
                      <a:gd name="connsiteX54" fmla="*/ 0 w 12011025"/>
                      <a:gd name="connsiteY54" fmla="*/ 3124328 h 6419850"/>
                      <a:gd name="connsiteX55" fmla="*/ 0 w 12011025"/>
                      <a:gd name="connsiteY55" fmla="*/ 2674943 h 6419850"/>
                      <a:gd name="connsiteX56" fmla="*/ 0 w 12011025"/>
                      <a:gd name="connsiteY56" fmla="*/ 2268356 h 6419850"/>
                      <a:gd name="connsiteX57" fmla="*/ 0 w 12011025"/>
                      <a:gd name="connsiteY57" fmla="*/ 1776173 h 6419850"/>
                      <a:gd name="connsiteX58" fmla="*/ 0 w 12011025"/>
                      <a:gd name="connsiteY58" fmla="*/ 1069996 h 6419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</a:cxnLst>
                    <a:rect l="l" t="t" r="r" b="b"/>
                    <a:pathLst>
                      <a:path w="12011025" h="6419850" fill="none" extrusionOk="0">
                        <a:moveTo>
                          <a:pt x="0" y="1069996"/>
                        </a:moveTo>
                        <a:cubicBezTo>
                          <a:pt x="-64867" y="510880"/>
                          <a:pt x="428964" y="41279"/>
                          <a:pt x="1069996" y="0"/>
                        </a:cubicBezTo>
                        <a:cubicBezTo>
                          <a:pt x="1192291" y="-16904"/>
                          <a:pt x="1284814" y="23518"/>
                          <a:pt x="1354514" y="0"/>
                        </a:cubicBezTo>
                        <a:cubicBezTo>
                          <a:pt x="1424214" y="-23518"/>
                          <a:pt x="1521889" y="33951"/>
                          <a:pt x="1639032" y="0"/>
                        </a:cubicBezTo>
                        <a:cubicBezTo>
                          <a:pt x="1756175" y="-33951"/>
                          <a:pt x="2028753" y="26309"/>
                          <a:pt x="2219681" y="0"/>
                        </a:cubicBezTo>
                        <a:cubicBezTo>
                          <a:pt x="2410609" y="-26309"/>
                          <a:pt x="2803616" y="29080"/>
                          <a:pt x="2997751" y="0"/>
                        </a:cubicBezTo>
                        <a:cubicBezTo>
                          <a:pt x="3191886" y="-29080"/>
                          <a:pt x="3160833" y="10076"/>
                          <a:pt x="3282269" y="0"/>
                        </a:cubicBezTo>
                        <a:cubicBezTo>
                          <a:pt x="3403705" y="-10076"/>
                          <a:pt x="3468356" y="32027"/>
                          <a:pt x="3566787" y="0"/>
                        </a:cubicBezTo>
                        <a:cubicBezTo>
                          <a:pt x="3665218" y="-32027"/>
                          <a:pt x="3878021" y="59563"/>
                          <a:pt x="4147436" y="0"/>
                        </a:cubicBezTo>
                        <a:cubicBezTo>
                          <a:pt x="4416851" y="-59563"/>
                          <a:pt x="4496036" y="75742"/>
                          <a:pt x="4826795" y="0"/>
                        </a:cubicBezTo>
                        <a:cubicBezTo>
                          <a:pt x="5157554" y="-75742"/>
                          <a:pt x="5172956" y="65010"/>
                          <a:pt x="5407444" y="0"/>
                        </a:cubicBezTo>
                        <a:cubicBezTo>
                          <a:pt x="5641932" y="-65010"/>
                          <a:pt x="5589899" y="3773"/>
                          <a:pt x="5691962" y="0"/>
                        </a:cubicBezTo>
                        <a:cubicBezTo>
                          <a:pt x="5794025" y="-3773"/>
                          <a:pt x="5891506" y="6803"/>
                          <a:pt x="6075190" y="0"/>
                        </a:cubicBezTo>
                        <a:cubicBezTo>
                          <a:pt x="6258874" y="-6803"/>
                          <a:pt x="6473013" y="67232"/>
                          <a:pt x="6655839" y="0"/>
                        </a:cubicBezTo>
                        <a:cubicBezTo>
                          <a:pt x="6838665" y="-67232"/>
                          <a:pt x="6850959" y="7900"/>
                          <a:pt x="7039068" y="0"/>
                        </a:cubicBezTo>
                        <a:cubicBezTo>
                          <a:pt x="7227177" y="-7900"/>
                          <a:pt x="7561551" y="46985"/>
                          <a:pt x="7817137" y="0"/>
                        </a:cubicBezTo>
                        <a:cubicBezTo>
                          <a:pt x="8072723" y="-46985"/>
                          <a:pt x="8023983" y="14587"/>
                          <a:pt x="8200366" y="0"/>
                        </a:cubicBezTo>
                        <a:cubicBezTo>
                          <a:pt x="8376749" y="-14587"/>
                          <a:pt x="8611185" y="21597"/>
                          <a:pt x="8879725" y="0"/>
                        </a:cubicBezTo>
                        <a:cubicBezTo>
                          <a:pt x="9148265" y="-21597"/>
                          <a:pt x="9118941" y="42528"/>
                          <a:pt x="9262953" y="0"/>
                        </a:cubicBezTo>
                        <a:cubicBezTo>
                          <a:pt x="9406965" y="-42528"/>
                          <a:pt x="9608117" y="50033"/>
                          <a:pt x="9942313" y="0"/>
                        </a:cubicBezTo>
                        <a:cubicBezTo>
                          <a:pt x="10276509" y="-50033"/>
                          <a:pt x="10138163" y="16245"/>
                          <a:pt x="10226831" y="0"/>
                        </a:cubicBezTo>
                        <a:cubicBezTo>
                          <a:pt x="10315499" y="-16245"/>
                          <a:pt x="10794326" y="5945"/>
                          <a:pt x="10941029" y="0"/>
                        </a:cubicBezTo>
                        <a:cubicBezTo>
                          <a:pt x="11577696" y="-118062"/>
                          <a:pt x="12051309" y="529428"/>
                          <a:pt x="12011025" y="1069996"/>
                        </a:cubicBezTo>
                        <a:cubicBezTo>
                          <a:pt x="12021522" y="1168050"/>
                          <a:pt x="11972834" y="1300420"/>
                          <a:pt x="12011025" y="1476583"/>
                        </a:cubicBezTo>
                        <a:cubicBezTo>
                          <a:pt x="12049216" y="1652746"/>
                          <a:pt x="11991010" y="1869520"/>
                          <a:pt x="12011025" y="2097162"/>
                        </a:cubicBezTo>
                        <a:cubicBezTo>
                          <a:pt x="12031040" y="2324804"/>
                          <a:pt x="11994039" y="2535205"/>
                          <a:pt x="12011025" y="2717741"/>
                        </a:cubicBezTo>
                        <a:cubicBezTo>
                          <a:pt x="12028011" y="2900277"/>
                          <a:pt x="12005942" y="2995514"/>
                          <a:pt x="12011025" y="3252724"/>
                        </a:cubicBezTo>
                        <a:cubicBezTo>
                          <a:pt x="12016108" y="3509934"/>
                          <a:pt x="11974789" y="3563020"/>
                          <a:pt x="12011025" y="3744907"/>
                        </a:cubicBezTo>
                        <a:cubicBezTo>
                          <a:pt x="12047261" y="3926794"/>
                          <a:pt x="12006728" y="4017674"/>
                          <a:pt x="12011025" y="4151494"/>
                        </a:cubicBezTo>
                        <a:cubicBezTo>
                          <a:pt x="12015322" y="4285314"/>
                          <a:pt x="11945757" y="4577502"/>
                          <a:pt x="12011025" y="4729275"/>
                        </a:cubicBezTo>
                        <a:cubicBezTo>
                          <a:pt x="12076293" y="4881048"/>
                          <a:pt x="11991896" y="5090225"/>
                          <a:pt x="12011025" y="5349854"/>
                        </a:cubicBezTo>
                        <a:cubicBezTo>
                          <a:pt x="12098180" y="5897513"/>
                          <a:pt x="11458449" y="6405265"/>
                          <a:pt x="10941029" y="6419850"/>
                        </a:cubicBezTo>
                        <a:cubicBezTo>
                          <a:pt x="10703555" y="6486849"/>
                          <a:pt x="10534918" y="6418641"/>
                          <a:pt x="10360380" y="6419850"/>
                        </a:cubicBezTo>
                        <a:cubicBezTo>
                          <a:pt x="10185842" y="6421059"/>
                          <a:pt x="10085078" y="6382475"/>
                          <a:pt x="9977152" y="6419850"/>
                        </a:cubicBezTo>
                        <a:cubicBezTo>
                          <a:pt x="9869226" y="6457225"/>
                          <a:pt x="9621885" y="6402232"/>
                          <a:pt x="9495213" y="6419850"/>
                        </a:cubicBezTo>
                        <a:cubicBezTo>
                          <a:pt x="9368541" y="6437468"/>
                          <a:pt x="9295598" y="6418868"/>
                          <a:pt x="9210695" y="6419850"/>
                        </a:cubicBezTo>
                        <a:cubicBezTo>
                          <a:pt x="9125792" y="6420832"/>
                          <a:pt x="8737515" y="6332486"/>
                          <a:pt x="8432625" y="6419850"/>
                        </a:cubicBezTo>
                        <a:cubicBezTo>
                          <a:pt x="8127735" y="6507214"/>
                          <a:pt x="7940877" y="6366115"/>
                          <a:pt x="7654556" y="6419850"/>
                        </a:cubicBezTo>
                        <a:cubicBezTo>
                          <a:pt x="7368235" y="6473585"/>
                          <a:pt x="7260238" y="6381133"/>
                          <a:pt x="6876486" y="6419850"/>
                        </a:cubicBezTo>
                        <a:cubicBezTo>
                          <a:pt x="6492734" y="6458567"/>
                          <a:pt x="6457170" y="6353775"/>
                          <a:pt x="6295837" y="6419850"/>
                        </a:cubicBezTo>
                        <a:cubicBezTo>
                          <a:pt x="6134504" y="6485925"/>
                          <a:pt x="6053509" y="6379930"/>
                          <a:pt x="5912609" y="6419850"/>
                        </a:cubicBezTo>
                        <a:cubicBezTo>
                          <a:pt x="5771709" y="6459770"/>
                          <a:pt x="5698981" y="6392129"/>
                          <a:pt x="5628091" y="6419850"/>
                        </a:cubicBezTo>
                        <a:cubicBezTo>
                          <a:pt x="5557201" y="6447571"/>
                          <a:pt x="5198872" y="6362342"/>
                          <a:pt x="5047442" y="6419850"/>
                        </a:cubicBezTo>
                        <a:cubicBezTo>
                          <a:pt x="4896012" y="6477358"/>
                          <a:pt x="4827289" y="6387769"/>
                          <a:pt x="4762924" y="6419850"/>
                        </a:cubicBezTo>
                        <a:cubicBezTo>
                          <a:pt x="4698559" y="6451931"/>
                          <a:pt x="4339169" y="6397593"/>
                          <a:pt x="4182275" y="6419850"/>
                        </a:cubicBezTo>
                        <a:cubicBezTo>
                          <a:pt x="4025381" y="6442107"/>
                          <a:pt x="3691928" y="6354765"/>
                          <a:pt x="3502915" y="6419850"/>
                        </a:cubicBezTo>
                        <a:cubicBezTo>
                          <a:pt x="3313902" y="6484935"/>
                          <a:pt x="3145515" y="6415350"/>
                          <a:pt x="2922266" y="6419850"/>
                        </a:cubicBezTo>
                        <a:cubicBezTo>
                          <a:pt x="2699017" y="6424350"/>
                          <a:pt x="2703958" y="6411115"/>
                          <a:pt x="2637748" y="6419850"/>
                        </a:cubicBezTo>
                        <a:cubicBezTo>
                          <a:pt x="2571538" y="6428585"/>
                          <a:pt x="2269428" y="6401303"/>
                          <a:pt x="1958389" y="6419850"/>
                        </a:cubicBezTo>
                        <a:cubicBezTo>
                          <a:pt x="1647350" y="6438397"/>
                          <a:pt x="1410575" y="6401264"/>
                          <a:pt x="1069996" y="6419850"/>
                        </a:cubicBezTo>
                        <a:cubicBezTo>
                          <a:pt x="610231" y="6526540"/>
                          <a:pt x="10071" y="5972581"/>
                          <a:pt x="0" y="5349854"/>
                        </a:cubicBezTo>
                        <a:cubicBezTo>
                          <a:pt x="-58358" y="5134353"/>
                          <a:pt x="56811" y="4971602"/>
                          <a:pt x="0" y="4814872"/>
                        </a:cubicBezTo>
                        <a:cubicBezTo>
                          <a:pt x="-56811" y="4658142"/>
                          <a:pt x="25502" y="4475956"/>
                          <a:pt x="0" y="4194292"/>
                        </a:cubicBezTo>
                        <a:cubicBezTo>
                          <a:pt x="-25502" y="3912628"/>
                          <a:pt x="37843" y="3816074"/>
                          <a:pt x="0" y="3573713"/>
                        </a:cubicBezTo>
                        <a:cubicBezTo>
                          <a:pt x="-37843" y="3331352"/>
                          <a:pt x="9605" y="3279013"/>
                          <a:pt x="0" y="3124328"/>
                        </a:cubicBezTo>
                        <a:cubicBezTo>
                          <a:pt x="-9605" y="2969643"/>
                          <a:pt x="34600" y="2881939"/>
                          <a:pt x="0" y="2674943"/>
                        </a:cubicBezTo>
                        <a:cubicBezTo>
                          <a:pt x="-34600" y="2467948"/>
                          <a:pt x="27118" y="2422396"/>
                          <a:pt x="0" y="2268356"/>
                        </a:cubicBezTo>
                        <a:cubicBezTo>
                          <a:pt x="-27118" y="2114316"/>
                          <a:pt x="21612" y="1894595"/>
                          <a:pt x="0" y="1776173"/>
                        </a:cubicBezTo>
                        <a:cubicBezTo>
                          <a:pt x="-21612" y="1657751"/>
                          <a:pt x="64073" y="1259470"/>
                          <a:pt x="0" y="1069996"/>
                        </a:cubicBezTo>
                        <a:close/>
                      </a:path>
                      <a:path w="12011025" h="6419850" stroke="0" extrusionOk="0">
                        <a:moveTo>
                          <a:pt x="0" y="1069996"/>
                        </a:moveTo>
                        <a:cubicBezTo>
                          <a:pt x="-20742" y="492858"/>
                          <a:pt x="497133" y="-28558"/>
                          <a:pt x="1069996" y="0"/>
                        </a:cubicBezTo>
                        <a:cubicBezTo>
                          <a:pt x="1233079" y="-23819"/>
                          <a:pt x="1363011" y="20412"/>
                          <a:pt x="1453224" y="0"/>
                        </a:cubicBezTo>
                        <a:cubicBezTo>
                          <a:pt x="1543437" y="-20412"/>
                          <a:pt x="1719819" y="18747"/>
                          <a:pt x="1836453" y="0"/>
                        </a:cubicBezTo>
                        <a:cubicBezTo>
                          <a:pt x="1953087" y="-18747"/>
                          <a:pt x="2049278" y="36668"/>
                          <a:pt x="2219681" y="0"/>
                        </a:cubicBezTo>
                        <a:cubicBezTo>
                          <a:pt x="2390084" y="-36668"/>
                          <a:pt x="2550458" y="11389"/>
                          <a:pt x="2701620" y="0"/>
                        </a:cubicBezTo>
                        <a:cubicBezTo>
                          <a:pt x="2852782" y="-11389"/>
                          <a:pt x="3076533" y="29724"/>
                          <a:pt x="3183558" y="0"/>
                        </a:cubicBezTo>
                        <a:cubicBezTo>
                          <a:pt x="3290583" y="-29724"/>
                          <a:pt x="3496214" y="45733"/>
                          <a:pt x="3665497" y="0"/>
                        </a:cubicBezTo>
                        <a:cubicBezTo>
                          <a:pt x="3834780" y="-45733"/>
                          <a:pt x="4082467" y="8009"/>
                          <a:pt x="4443567" y="0"/>
                        </a:cubicBezTo>
                        <a:cubicBezTo>
                          <a:pt x="4804667" y="-8009"/>
                          <a:pt x="5010590" y="28777"/>
                          <a:pt x="5221636" y="0"/>
                        </a:cubicBezTo>
                        <a:cubicBezTo>
                          <a:pt x="5432682" y="-28777"/>
                          <a:pt x="5472871" y="55960"/>
                          <a:pt x="5703575" y="0"/>
                        </a:cubicBezTo>
                        <a:cubicBezTo>
                          <a:pt x="5934279" y="-55960"/>
                          <a:pt x="6139467" y="72852"/>
                          <a:pt x="6481645" y="0"/>
                        </a:cubicBezTo>
                        <a:cubicBezTo>
                          <a:pt x="6823823" y="-72852"/>
                          <a:pt x="6898889" y="64757"/>
                          <a:pt x="7259714" y="0"/>
                        </a:cubicBezTo>
                        <a:cubicBezTo>
                          <a:pt x="7620539" y="-64757"/>
                          <a:pt x="7842548" y="81880"/>
                          <a:pt x="8037784" y="0"/>
                        </a:cubicBezTo>
                        <a:cubicBezTo>
                          <a:pt x="8233020" y="-81880"/>
                          <a:pt x="8256467" y="25826"/>
                          <a:pt x="8421012" y="0"/>
                        </a:cubicBezTo>
                        <a:cubicBezTo>
                          <a:pt x="8585557" y="-25826"/>
                          <a:pt x="8630384" y="1015"/>
                          <a:pt x="8804241" y="0"/>
                        </a:cubicBezTo>
                        <a:cubicBezTo>
                          <a:pt x="8978098" y="-1015"/>
                          <a:pt x="9317747" y="70988"/>
                          <a:pt x="9483600" y="0"/>
                        </a:cubicBezTo>
                        <a:cubicBezTo>
                          <a:pt x="9649453" y="-70988"/>
                          <a:pt x="9702294" y="30265"/>
                          <a:pt x="9768118" y="0"/>
                        </a:cubicBezTo>
                        <a:cubicBezTo>
                          <a:pt x="9833942" y="-30265"/>
                          <a:pt x="10119240" y="63556"/>
                          <a:pt x="10348767" y="0"/>
                        </a:cubicBezTo>
                        <a:cubicBezTo>
                          <a:pt x="10578294" y="-63556"/>
                          <a:pt x="10788241" y="8689"/>
                          <a:pt x="10941029" y="0"/>
                        </a:cubicBezTo>
                        <a:cubicBezTo>
                          <a:pt x="11563440" y="-128588"/>
                          <a:pt x="11912494" y="568124"/>
                          <a:pt x="12011025" y="1069996"/>
                        </a:cubicBezTo>
                        <a:cubicBezTo>
                          <a:pt x="12063732" y="1247949"/>
                          <a:pt x="11970121" y="1329230"/>
                          <a:pt x="12011025" y="1519381"/>
                        </a:cubicBezTo>
                        <a:cubicBezTo>
                          <a:pt x="12051929" y="1709533"/>
                          <a:pt x="11979634" y="1803075"/>
                          <a:pt x="12011025" y="1925968"/>
                        </a:cubicBezTo>
                        <a:cubicBezTo>
                          <a:pt x="12042416" y="2048861"/>
                          <a:pt x="11967800" y="2246090"/>
                          <a:pt x="12011025" y="2332554"/>
                        </a:cubicBezTo>
                        <a:cubicBezTo>
                          <a:pt x="12054250" y="2419018"/>
                          <a:pt x="11979044" y="2641546"/>
                          <a:pt x="12011025" y="2739141"/>
                        </a:cubicBezTo>
                        <a:cubicBezTo>
                          <a:pt x="12043006" y="2836736"/>
                          <a:pt x="11955003" y="3056377"/>
                          <a:pt x="12011025" y="3274123"/>
                        </a:cubicBezTo>
                        <a:cubicBezTo>
                          <a:pt x="12067047" y="3491869"/>
                          <a:pt x="11986655" y="3541686"/>
                          <a:pt x="12011025" y="3723508"/>
                        </a:cubicBezTo>
                        <a:cubicBezTo>
                          <a:pt x="12035395" y="3905330"/>
                          <a:pt x="12004936" y="4115455"/>
                          <a:pt x="12011025" y="4258490"/>
                        </a:cubicBezTo>
                        <a:cubicBezTo>
                          <a:pt x="12017114" y="4401525"/>
                          <a:pt x="11960198" y="4603783"/>
                          <a:pt x="12011025" y="4707875"/>
                        </a:cubicBezTo>
                        <a:cubicBezTo>
                          <a:pt x="12061852" y="4811967"/>
                          <a:pt x="11975524" y="5092006"/>
                          <a:pt x="12011025" y="5349854"/>
                        </a:cubicBezTo>
                        <a:cubicBezTo>
                          <a:pt x="12027243" y="6016529"/>
                          <a:pt x="11580226" y="6431131"/>
                          <a:pt x="10941029" y="6419850"/>
                        </a:cubicBezTo>
                        <a:cubicBezTo>
                          <a:pt x="10870773" y="6447531"/>
                          <a:pt x="10734380" y="6392875"/>
                          <a:pt x="10656511" y="6419850"/>
                        </a:cubicBezTo>
                        <a:cubicBezTo>
                          <a:pt x="10578642" y="6446825"/>
                          <a:pt x="10195386" y="6399057"/>
                          <a:pt x="10075862" y="6419850"/>
                        </a:cubicBezTo>
                        <a:cubicBezTo>
                          <a:pt x="9956338" y="6440643"/>
                          <a:pt x="9635740" y="6412701"/>
                          <a:pt x="9297792" y="6419850"/>
                        </a:cubicBezTo>
                        <a:cubicBezTo>
                          <a:pt x="8959844" y="6426999"/>
                          <a:pt x="8925297" y="6380952"/>
                          <a:pt x="8717143" y="6419850"/>
                        </a:cubicBezTo>
                        <a:cubicBezTo>
                          <a:pt x="8508989" y="6458748"/>
                          <a:pt x="8105091" y="6345680"/>
                          <a:pt x="7939074" y="6419850"/>
                        </a:cubicBezTo>
                        <a:cubicBezTo>
                          <a:pt x="7773057" y="6494020"/>
                          <a:pt x="7523503" y="6392371"/>
                          <a:pt x="7161004" y="6419850"/>
                        </a:cubicBezTo>
                        <a:cubicBezTo>
                          <a:pt x="6798505" y="6447329"/>
                          <a:pt x="6730221" y="6341634"/>
                          <a:pt x="6481645" y="6419850"/>
                        </a:cubicBezTo>
                        <a:cubicBezTo>
                          <a:pt x="6233069" y="6498066"/>
                          <a:pt x="6151250" y="6385598"/>
                          <a:pt x="5900996" y="6419850"/>
                        </a:cubicBezTo>
                        <a:cubicBezTo>
                          <a:pt x="5650742" y="6454102"/>
                          <a:pt x="5703730" y="6374486"/>
                          <a:pt x="5517767" y="6419850"/>
                        </a:cubicBezTo>
                        <a:cubicBezTo>
                          <a:pt x="5331804" y="6465214"/>
                          <a:pt x="5357944" y="6406401"/>
                          <a:pt x="5233249" y="6419850"/>
                        </a:cubicBezTo>
                        <a:cubicBezTo>
                          <a:pt x="5108554" y="6433299"/>
                          <a:pt x="5055332" y="6409624"/>
                          <a:pt x="4948731" y="6419850"/>
                        </a:cubicBezTo>
                        <a:cubicBezTo>
                          <a:pt x="4842130" y="6430076"/>
                          <a:pt x="4694163" y="6406971"/>
                          <a:pt x="4565503" y="6419850"/>
                        </a:cubicBezTo>
                        <a:cubicBezTo>
                          <a:pt x="4436843" y="6432729"/>
                          <a:pt x="4210380" y="6394398"/>
                          <a:pt x="4083564" y="6419850"/>
                        </a:cubicBezTo>
                        <a:cubicBezTo>
                          <a:pt x="3956748" y="6445302"/>
                          <a:pt x="3887513" y="6405693"/>
                          <a:pt x="3799046" y="6419850"/>
                        </a:cubicBezTo>
                        <a:cubicBezTo>
                          <a:pt x="3710579" y="6434007"/>
                          <a:pt x="3623101" y="6418675"/>
                          <a:pt x="3514528" y="6419850"/>
                        </a:cubicBezTo>
                        <a:cubicBezTo>
                          <a:pt x="3405955" y="6421025"/>
                          <a:pt x="3301857" y="6418789"/>
                          <a:pt x="3230010" y="6419850"/>
                        </a:cubicBezTo>
                        <a:cubicBezTo>
                          <a:pt x="3158163" y="6420911"/>
                          <a:pt x="2906958" y="6417518"/>
                          <a:pt x="2748072" y="6419850"/>
                        </a:cubicBezTo>
                        <a:cubicBezTo>
                          <a:pt x="2589186" y="6422182"/>
                          <a:pt x="2355675" y="6411539"/>
                          <a:pt x="2068712" y="6419850"/>
                        </a:cubicBezTo>
                        <a:cubicBezTo>
                          <a:pt x="1781749" y="6428161"/>
                          <a:pt x="1489132" y="6367428"/>
                          <a:pt x="1069996" y="6419850"/>
                        </a:cubicBezTo>
                        <a:cubicBezTo>
                          <a:pt x="469431" y="6374235"/>
                          <a:pt x="-42125" y="5903487"/>
                          <a:pt x="0" y="5349854"/>
                        </a:cubicBezTo>
                        <a:cubicBezTo>
                          <a:pt x="-43490" y="5149506"/>
                          <a:pt x="46337" y="5019141"/>
                          <a:pt x="0" y="4857670"/>
                        </a:cubicBezTo>
                        <a:cubicBezTo>
                          <a:pt x="-46337" y="4696199"/>
                          <a:pt x="7833" y="4578402"/>
                          <a:pt x="0" y="4365487"/>
                        </a:cubicBezTo>
                        <a:cubicBezTo>
                          <a:pt x="-7833" y="4152572"/>
                          <a:pt x="10078" y="4052264"/>
                          <a:pt x="0" y="3916102"/>
                        </a:cubicBezTo>
                        <a:cubicBezTo>
                          <a:pt x="-10078" y="3779940"/>
                          <a:pt x="67290" y="3486165"/>
                          <a:pt x="0" y="3338321"/>
                        </a:cubicBezTo>
                        <a:cubicBezTo>
                          <a:pt x="-67290" y="3190477"/>
                          <a:pt x="53725" y="2983254"/>
                          <a:pt x="0" y="2888936"/>
                        </a:cubicBezTo>
                        <a:cubicBezTo>
                          <a:pt x="-53725" y="2794618"/>
                          <a:pt x="38970" y="2586481"/>
                          <a:pt x="0" y="2439551"/>
                        </a:cubicBezTo>
                        <a:cubicBezTo>
                          <a:pt x="-38970" y="2292621"/>
                          <a:pt x="46914" y="2148564"/>
                          <a:pt x="0" y="2032964"/>
                        </a:cubicBezTo>
                        <a:cubicBezTo>
                          <a:pt x="-46914" y="1917364"/>
                          <a:pt x="3432" y="1399944"/>
                          <a:pt x="0" y="1069996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矩形: 圆角 6">
            <a:extLst>
              <a:ext uri="{FF2B5EF4-FFF2-40B4-BE49-F238E27FC236}">
                <a16:creationId xmlns="" xmlns:a16="http://schemas.microsoft.com/office/drawing/2014/main" id="{0BD6C867-100D-C412-23D5-D281F202B101}"/>
              </a:ext>
            </a:extLst>
          </p:cNvPr>
          <p:cNvSpPr/>
          <p:nvPr/>
        </p:nvSpPr>
        <p:spPr>
          <a:xfrm>
            <a:off x="4196137" y="0"/>
            <a:ext cx="4109663" cy="10425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733641C0-C418-0C6E-64E3-C30523F5D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38" y="2042725"/>
            <a:ext cx="11931346" cy="3718978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9A79E37B-BBC3-053E-EBF5-9B2AC9AFE5A4}"/>
              </a:ext>
            </a:extLst>
          </p:cNvPr>
          <p:cNvSpPr/>
          <p:nvPr/>
        </p:nvSpPr>
        <p:spPr>
          <a:xfrm>
            <a:off x="2674374" y="4493342"/>
            <a:ext cx="963561" cy="766916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D66D4E82-6D28-C119-F13E-10F3EC083927}"/>
              </a:ext>
            </a:extLst>
          </p:cNvPr>
          <p:cNvSpPr/>
          <p:nvPr/>
        </p:nvSpPr>
        <p:spPr>
          <a:xfrm>
            <a:off x="4473677" y="4532671"/>
            <a:ext cx="1052052" cy="766916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608A1266-8319-AACE-E35D-E2D7CEF0D40D}"/>
              </a:ext>
            </a:extLst>
          </p:cNvPr>
          <p:cNvSpPr/>
          <p:nvPr/>
        </p:nvSpPr>
        <p:spPr>
          <a:xfrm>
            <a:off x="7020231" y="2792362"/>
            <a:ext cx="757085" cy="62926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="" xmlns:a16="http://schemas.microsoft.com/office/drawing/2014/main" id="{8CD515BA-C416-4D6D-7035-B6FE4225FA75}"/>
              </a:ext>
            </a:extLst>
          </p:cNvPr>
          <p:cNvSpPr/>
          <p:nvPr/>
        </p:nvSpPr>
        <p:spPr>
          <a:xfrm>
            <a:off x="7020231" y="3539614"/>
            <a:ext cx="757085" cy="56043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="" xmlns:a16="http://schemas.microsoft.com/office/drawing/2014/main" id="{710EA346-7AEA-E822-6459-9F98DEE8149A}"/>
              </a:ext>
            </a:extLst>
          </p:cNvPr>
          <p:cNvSpPr/>
          <p:nvPr/>
        </p:nvSpPr>
        <p:spPr>
          <a:xfrm>
            <a:off x="7020231" y="4326194"/>
            <a:ext cx="757085" cy="550606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="" xmlns:a16="http://schemas.microsoft.com/office/drawing/2014/main" id="{DE6076E1-53D4-D4EE-60A9-B7FADFD9BFE7}"/>
              </a:ext>
            </a:extLst>
          </p:cNvPr>
          <p:cNvSpPr/>
          <p:nvPr/>
        </p:nvSpPr>
        <p:spPr>
          <a:xfrm>
            <a:off x="6961240" y="4984955"/>
            <a:ext cx="943896" cy="550606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12681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5">
            <a:extLst>
              <a:ext uri="{FF2B5EF4-FFF2-40B4-BE49-F238E27FC236}">
                <a16:creationId xmlns="" xmlns:a16="http://schemas.microsoft.com/office/drawing/2014/main" id="{B9D48C89-43DD-4D41-B6B6-85568A348E90}"/>
              </a:ext>
            </a:extLst>
          </p:cNvPr>
          <p:cNvSpPr/>
          <p:nvPr/>
        </p:nvSpPr>
        <p:spPr>
          <a:xfrm>
            <a:off x="358856" y="228600"/>
            <a:ext cx="11833144" cy="6419850"/>
          </a:xfrm>
          <a:custGeom>
            <a:avLst/>
            <a:gdLst>
              <a:gd name="connsiteX0" fmla="*/ 0 w 4635160"/>
              <a:gd name="connsiteY0" fmla="*/ 447187 h 2683071"/>
              <a:gd name="connsiteX1" fmla="*/ 447187 w 4635160"/>
              <a:gd name="connsiteY1" fmla="*/ 0 h 2683071"/>
              <a:gd name="connsiteX2" fmla="*/ 981585 w 4635160"/>
              <a:gd name="connsiteY2" fmla="*/ 0 h 2683071"/>
              <a:gd name="connsiteX3" fmla="*/ 1553391 w 4635160"/>
              <a:gd name="connsiteY3" fmla="*/ 0 h 2683071"/>
              <a:gd name="connsiteX4" fmla="*/ 1975565 w 4635160"/>
              <a:gd name="connsiteY4" fmla="*/ 0 h 2683071"/>
              <a:gd name="connsiteX5" fmla="*/ 2472555 w 4635160"/>
              <a:gd name="connsiteY5" fmla="*/ 0 h 2683071"/>
              <a:gd name="connsiteX6" fmla="*/ 3006953 w 4635160"/>
              <a:gd name="connsiteY6" fmla="*/ 0 h 2683071"/>
              <a:gd name="connsiteX7" fmla="*/ 3616167 w 4635160"/>
              <a:gd name="connsiteY7" fmla="*/ 0 h 2683071"/>
              <a:gd name="connsiteX8" fmla="*/ 4187973 w 4635160"/>
              <a:gd name="connsiteY8" fmla="*/ 0 h 2683071"/>
              <a:gd name="connsiteX9" fmla="*/ 4635160 w 4635160"/>
              <a:gd name="connsiteY9" fmla="*/ 447187 h 2683071"/>
              <a:gd name="connsiteX10" fmla="*/ 4635160 w 4635160"/>
              <a:gd name="connsiteY10" fmla="*/ 1025532 h 2683071"/>
              <a:gd name="connsiteX11" fmla="*/ 4635160 w 4635160"/>
              <a:gd name="connsiteY11" fmla="*/ 1621765 h 2683071"/>
              <a:gd name="connsiteX12" fmla="*/ 4635160 w 4635160"/>
              <a:gd name="connsiteY12" fmla="*/ 2235884 h 2683071"/>
              <a:gd name="connsiteX13" fmla="*/ 4187973 w 4635160"/>
              <a:gd name="connsiteY13" fmla="*/ 2683071 h 2683071"/>
              <a:gd name="connsiteX14" fmla="*/ 3690983 w 4635160"/>
              <a:gd name="connsiteY14" fmla="*/ 2683071 h 2683071"/>
              <a:gd name="connsiteX15" fmla="*/ 3193993 w 4635160"/>
              <a:gd name="connsiteY15" fmla="*/ 2683071 h 2683071"/>
              <a:gd name="connsiteX16" fmla="*/ 2771818 w 4635160"/>
              <a:gd name="connsiteY16" fmla="*/ 2683071 h 2683071"/>
              <a:gd name="connsiteX17" fmla="*/ 2349644 w 4635160"/>
              <a:gd name="connsiteY17" fmla="*/ 2683071 h 2683071"/>
              <a:gd name="connsiteX18" fmla="*/ 1927469 w 4635160"/>
              <a:gd name="connsiteY18" fmla="*/ 2683071 h 2683071"/>
              <a:gd name="connsiteX19" fmla="*/ 1430479 w 4635160"/>
              <a:gd name="connsiteY19" fmla="*/ 2683071 h 2683071"/>
              <a:gd name="connsiteX20" fmla="*/ 447187 w 4635160"/>
              <a:gd name="connsiteY20" fmla="*/ 2683071 h 2683071"/>
              <a:gd name="connsiteX21" fmla="*/ 0 w 4635160"/>
              <a:gd name="connsiteY21" fmla="*/ 2235884 h 2683071"/>
              <a:gd name="connsiteX22" fmla="*/ 0 w 4635160"/>
              <a:gd name="connsiteY22" fmla="*/ 1693313 h 2683071"/>
              <a:gd name="connsiteX23" fmla="*/ 0 w 4635160"/>
              <a:gd name="connsiteY23" fmla="*/ 1079193 h 2683071"/>
              <a:gd name="connsiteX24" fmla="*/ 0 w 4635160"/>
              <a:gd name="connsiteY24" fmla="*/ 447187 h 2683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635160" h="2683071" fill="none" extrusionOk="0">
                <a:moveTo>
                  <a:pt x="0" y="447187"/>
                </a:moveTo>
                <a:cubicBezTo>
                  <a:pt x="36510" y="156731"/>
                  <a:pt x="142605" y="41226"/>
                  <a:pt x="447187" y="0"/>
                </a:cubicBezTo>
                <a:cubicBezTo>
                  <a:pt x="675533" y="-21163"/>
                  <a:pt x="794014" y="26749"/>
                  <a:pt x="981585" y="0"/>
                </a:cubicBezTo>
                <a:cubicBezTo>
                  <a:pt x="1169156" y="-26749"/>
                  <a:pt x="1273129" y="13823"/>
                  <a:pt x="1553391" y="0"/>
                </a:cubicBezTo>
                <a:cubicBezTo>
                  <a:pt x="1833653" y="-13823"/>
                  <a:pt x="1862236" y="14762"/>
                  <a:pt x="1975565" y="0"/>
                </a:cubicBezTo>
                <a:cubicBezTo>
                  <a:pt x="2088894" y="-14762"/>
                  <a:pt x="2318466" y="3097"/>
                  <a:pt x="2472555" y="0"/>
                </a:cubicBezTo>
                <a:cubicBezTo>
                  <a:pt x="2626644" y="-3097"/>
                  <a:pt x="2769258" y="9446"/>
                  <a:pt x="3006953" y="0"/>
                </a:cubicBezTo>
                <a:cubicBezTo>
                  <a:pt x="3244648" y="-9446"/>
                  <a:pt x="3440371" y="39139"/>
                  <a:pt x="3616167" y="0"/>
                </a:cubicBezTo>
                <a:cubicBezTo>
                  <a:pt x="3791963" y="-39139"/>
                  <a:pt x="3975687" y="4912"/>
                  <a:pt x="4187973" y="0"/>
                </a:cubicBezTo>
                <a:cubicBezTo>
                  <a:pt x="4437966" y="25784"/>
                  <a:pt x="4590496" y="239219"/>
                  <a:pt x="4635160" y="447187"/>
                </a:cubicBezTo>
                <a:cubicBezTo>
                  <a:pt x="4663552" y="623352"/>
                  <a:pt x="4575163" y="835388"/>
                  <a:pt x="4635160" y="1025532"/>
                </a:cubicBezTo>
                <a:cubicBezTo>
                  <a:pt x="4695157" y="1215676"/>
                  <a:pt x="4599771" y="1484356"/>
                  <a:pt x="4635160" y="1621765"/>
                </a:cubicBezTo>
                <a:cubicBezTo>
                  <a:pt x="4670549" y="1759174"/>
                  <a:pt x="4583645" y="2096531"/>
                  <a:pt x="4635160" y="2235884"/>
                </a:cubicBezTo>
                <a:cubicBezTo>
                  <a:pt x="4648233" y="2484242"/>
                  <a:pt x="4389088" y="2711004"/>
                  <a:pt x="4187973" y="2683071"/>
                </a:cubicBezTo>
                <a:cubicBezTo>
                  <a:pt x="3968871" y="2712016"/>
                  <a:pt x="3839614" y="2677452"/>
                  <a:pt x="3690983" y="2683071"/>
                </a:cubicBezTo>
                <a:cubicBezTo>
                  <a:pt x="3542352" y="2688690"/>
                  <a:pt x="3348397" y="2682871"/>
                  <a:pt x="3193993" y="2683071"/>
                </a:cubicBezTo>
                <a:cubicBezTo>
                  <a:pt x="3039589" y="2683271"/>
                  <a:pt x="2884851" y="2665629"/>
                  <a:pt x="2771818" y="2683071"/>
                </a:cubicBezTo>
                <a:cubicBezTo>
                  <a:pt x="2658785" y="2700513"/>
                  <a:pt x="2466948" y="2653224"/>
                  <a:pt x="2349644" y="2683071"/>
                </a:cubicBezTo>
                <a:cubicBezTo>
                  <a:pt x="2232340" y="2712918"/>
                  <a:pt x="2129407" y="2668644"/>
                  <a:pt x="1927469" y="2683071"/>
                </a:cubicBezTo>
                <a:cubicBezTo>
                  <a:pt x="1725531" y="2697498"/>
                  <a:pt x="1597724" y="2669701"/>
                  <a:pt x="1430479" y="2683071"/>
                </a:cubicBezTo>
                <a:cubicBezTo>
                  <a:pt x="1263234" y="2696441"/>
                  <a:pt x="664524" y="2660298"/>
                  <a:pt x="447187" y="2683071"/>
                </a:cubicBezTo>
                <a:cubicBezTo>
                  <a:pt x="142258" y="2644562"/>
                  <a:pt x="22163" y="2517099"/>
                  <a:pt x="0" y="2235884"/>
                </a:cubicBezTo>
                <a:cubicBezTo>
                  <a:pt x="-49220" y="1988115"/>
                  <a:pt x="61618" y="1896542"/>
                  <a:pt x="0" y="1693313"/>
                </a:cubicBezTo>
                <a:cubicBezTo>
                  <a:pt x="-61618" y="1490084"/>
                  <a:pt x="23429" y="1275181"/>
                  <a:pt x="0" y="1079193"/>
                </a:cubicBezTo>
                <a:cubicBezTo>
                  <a:pt x="-23429" y="883205"/>
                  <a:pt x="13738" y="679557"/>
                  <a:pt x="0" y="447187"/>
                </a:cubicBezTo>
                <a:close/>
              </a:path>
              <a:path w="4635160" h="2683071" stroke="0" extrusionOk="0">
                <a:moveTo>
                  <a:pt x="0" y="447187"/>
                </a:moveTo>
                <a:cubicBezTo>
                  <a:pt x="-29453" y="219813"/>
                  <a:pt x="235678" y="-56020"/>
                  <a:pt x="447187" y="0"/>
                </a:cubicBezTo>
                <a:cubicBezTo>
                  <a:pt x="600232" y="-17474"/>
                  <a:pt x="782894" y="27293"/>
                  <a:pt x="906769" y="0"/>
                </a:cubicBezTo>
                <a:cubicBezTo>
                  <a:pt x="1030644" y="-27293"/>
                  <a:pt x="1271743" y="30138"/>
                  <a:pt x="1366352" y="0"/>
                </a:cubicBezTo>
                <a:cubicBezTo>
                  <a:pt x="1460961" y="-30138"/>
                  <a:pt x="1665145" y="754"/>
                  <a:pt x="1825934" y="0"/>
                </a:cubicBezTo>
                <a:cubicBezTo>
                  <a:pt x="1986723" y="-754"/>
                  <a:pt x="2084684" y="36648"/>
                  <a:pt x="2322924" y="0"/>
                </a:cubicBezTo>
                <a:cubicBezTo>
                  <a:pt x="2561164" y="-36648"/>
                  <a:pt x="2667233" y="23384"/>
                  <a:pt x="2819914" y="0"/>
                </a:cubicBezTo>
                <a:cubicBezTo>
                  <a:pt x="2972595" y="-23384"/>
                  <a:pt x="3126736" y="57531"/>
                  <a:pt x="3316904" y="0"/>
                </a:cubicBezTo>
                <a:cubicBezTo>
                  <a:pt x="3507072" y="-57531"/>
                  <a:pt x="3844111" y="94879"/>
                  <a:pt x="4187973" y="0"/>
                </a:cubicBezTo>
                <a:cubicBezTo>
                  <a:pt x="4437202" y="30356"/>
                  <a:pt x="4618945" y="215187"/>
                  <a:pt x="4635160" y="447187"/>
                </a:cubicBezTo>
                <a:cubicBezTo>
                  <a:pt x="4686856" y="559467"/>
                  <a:pt x="4630796" y="734762"/>
                  <a:pt x="4635160" y="989758"/>
                </a:cubicBezTo>
                <a:cubicBezTo>
                  <a:pt x="4639524" y="1244754"/>
                  <a:pt x="4614400" y="1458137"/>
                  <a:pt x="4635160" y="1621765"/>
                </a:cubicBezTo>
                <a:cubicBezTo>
                  <a:pt x="4655920" y="1785393"/>
                  <a:pt x="4606987" y="1988705"/>
                  <a:pt x="4635160" y="2235884"/>
                </a:cubicBezTo>
                <a:cubicBezTo>
                  <a:pt x="4625541" y="2481029"/>
                  <a:pt x="4426774" y="2670346"/>
                  <a:pt x="4187973" y="2683071"/>
                </a:cubicBezTo>
                <a:cubicBezTo>
                  <a:pt x="4050878" y="2705516"/>
                  <a:pt x="3756342" y="2667756"/>
                  <a:pt x="3616167" y="2683071"/>
                </a:cubicBezTo>
                <a:cubicBezTo>
                  <a:pt x="3475992" y="2698386"/>
                  <a:pt x="3279929" y="2677483"/>
                  <a:pt x="3193993" y="2683071"/>
                </a:cubicBezTo>
                <a:cubicBezTo>
                  <a:pt x="3108057" y="2688659"/>
                  <a:pt x="2841593" y="2638087"/>
                  <a:pt x="2659595" y="2683071"/>
                </a:cubicBezTo>
                <a:cubicBezTo>
                  <a:pt x="2477597" y="2728055"/>
                  <a:pt x="2420136" y="2679614"/>
                  <a:pt x="2200012" y="2683071"/>
                </a:cubicBezTo>
                <a:cubicBezTo>
                  <a:pt x="1979888" y="2686528"/>
                  <a:pt x="1773518" y="2677304"/>
                  <a:pt x="1665614" y="2683071"/>
                </a:cubicBezTo>
                <a:cubicBezTo>
                  <a:pt x="1557710" y="2688838"/>
                  <a:pt x="1409433" y="2663466"/>
                  <a:pt x="1206032" y="2683071"/>
                </a:cubicBezTo>
                <a:cubicBezTo>
                  <a:pt x="1002631" y="2702676"/>
                  <a:pt x="742226" y="2664452"/>
                  <a:pt x="447187" y="2683071"/>
                </a:cubicBezTo>
                <a:cubicBezTo>
                  <a:pt x="200230" y="2750121"/>
                  <a:pt x="-1210" y="2555050"/>
                  <a:pt x="0" y="2235884"/>
                </a:cubicBezTo>
                <a:cubicBezTo>
                  <a:pt x="-31196" y="2084925"/>
                  <a:pt x="23279" y="1795906"/>
                  <a:pt x="0" y="1621765"/>
                </a:cubicBezTo>
                <a:cubicBezTo>
                  <a:pt x="-23279" y="1447624"/>
                  <a:pt x="4660" y="1170008"/>
                  <a:pt x="0" y="1025532"/>
                </a:cubicBezTo>
                <a:cubicBezTo>
                  <a:pt x="-4660" y="881056"/>
                  <a:pt x="29939" y="605141"/>
                  <a:pt x="0" y="447187"/>
                </a:cubicBezTo>
                <a:close/>
              </a:path>
            </a:pathLst>
          </a:custGeom>
          <a:solidFill>
            <a:schemeClr val="bg1">
              <a:alpha val="72000"/>
            </a:schemeClr>
          </a:solidFill>
          <a:ln w="38100">
            <a:solidFill>
              <a:srgbClr val="FE8A8D"/>
            </a:solidFill>
            <a:extLst>
              <a:ext uri="{C807C97D-BFC1-408E-A445-0C87EB9F89A2}">
                <ask:lineSketchStyleProps xmlns:ask="http://schemas.microsoft.com/office/drawing/2018/sketchyshapes" xmlns="" sd="283399757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121A74D-77AF-49BB-8B29-29A4B654E823}"/>
              </a:ext>
            </a:extLst>
          </p:cNvPr>
          <p:cNvSpPr txBox="1"/>
          <p:nvPr/>
        </p:nvSpPr>
        <p:spPr>
          <a:xfrm>
            <a:off x="786591" y="562544"/>
            <a:ext cx="106347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CD8C91DA-5355-7F45-5F62-78B245EDE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0700" y="1346232"/>
            <a:ext cx="8572500" cy="4840255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7768DDB0-9965-5304-4061-718207D245AF}"/>
              </a:ext>
            </a:extLst>
          </p:cNvPr>
          <p:cNvCxnSpPr/>
          <p:nvPr/>
        </p:nvCxnSpPr>
        <p:spPr>
          <a:xfrm>
            <a:off x="4686300" y="2524125"/>
            <a:ext cx="314325" cy="21145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26960A87-9A8B-2C36-5C9F-89A1307F9A3A}"/>
              </a:ext>
            </a:extLst>
          </p:cNvPr>
          <p:cNvCxnSpPr>
            <a:cxnSpLocks/>
          </p:cNvCxnSpPr>
          <p:nvPr/>
        </p:nvCxnSpPr>
        <p:spPr>
          <a:xfrm flipH="1">
            <a:off x="7296150" y="2790825"/>
            <a:ext cx="476250" cy="17621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="" xmlns:a16="http://schemas.microsoft.com/office/drawing/2014/main" id="{D8167698-1B19-D873-F5E2-2C31CA064A15}"/>
              </a:ext>
            </a:extLst>
          </p:cNvPr>
          <p:cNvCxnSpPr>
            <a:cxnSpLocks/>
          </p:cNvCxnSpPr>
          <p:nvPr/>
        </p:nvCxnSpPr>
        <p:spPr>
          <a:xfrm flipV="1">
            <a:off x="4391025" y="2724150"/>
            <a:ext cx="628650" cy="24288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23509FC0-84E6-16D1-40DC-5BA0A438AFD4}"/>
              </a:ext>
            </a:extLst>
          </p:cNvPr>
          <p:cNvCxnSpPr>
            <a:cxnSpLocks/>
          </p:cNvCxnSpPr>
          <p:nvPr/>
        </p:nvCxnSpPr>
        <p:spPr>
          <a:xfrm flipH="1" flipV="1">
            <a:off x="7258050" y="2590800"/>
            <a:ext cx="304800" cy="23907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892" y="956733"/>
            <a:ext cx="3262313" cy="579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2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5">
            <a:extLst>
              <a:ext uri="{FF2B5EF4-FFF2-40B4-BE49-F238E27FC236}">
                <a16:creationId xmlns="" xmlns:a16="http://schemas.microsoft.com/office/drawing/2014/main" id="{B9D48C89-43DD-4D41-B6B6-85568A348E90}"/>
              </a:ext>
            </a:extLst>
          </p:cNvPr>
          <p:cNvSpPr/>
          <p:nvPr/>
        </p:nvSpPr>
        <p:spPr>
          <a:xfrm>
            <a:off x="180975" y="228600"/>
            <a:ext cx="12011025" cy="6419850"/>
          </a:xfrm>
          <a:custGeom>
            <a:avLst/>
            <a:gdLst>
              <a:gd name="connsiteX0" fmla="*/ 0 w 4635160"/>
              <a:gd name="connsiteY0" fmla="*/ 447187 h 2683071"/>
              <a:gd name="connsiteX1" fmla="*/ 447187 w 4635160"/>
              <a:gd name="connsiteY1" fmla="*/ 0 h 2683071"/>
              <a:gd name="connsiteX2" fmla="*/ 981585 w 4635160"/>
              <a:gd name="connsiteY2" fmla="*/ 0 h 2683071"/>
              <a:gd name="connsiteX3" fmla="*/ 1553391 w 4635160"/>
              <a:gd name="connsiteY3" fmla="*/ 0 h 2683071"/>
              <a:gd name="connsiteX4" fmla="*/ 1975565 w 4635160"/>
              <a:gd name="connsiteY4" fmla="*/ 0 h 2683071"/>
              <a:gd name="connsiteX5" fmla="*/ 2472555 w 4635160"/>
              <a:gd name="connsiteY5" fmla="*/ 0 h 2683071"/>
              <a:gd name="connsiteX6" fmla="*/ 3006953 w 4635160"/>
              <a:gd name="connsiteY6" fmla="*/ 0 h 2683071"/>
              <a:gd name="connsiteX7" fmla="*/ 3616167 w 4635160"/>
              <a:gd name="connsiteY7" fmla="*/ 0 h 2683071"/>
              <a:gd name="connsiteX8" fmla="*/ 4187973 w 4635160"/>
              <a:gd name="connsiteY8" fmla="*/ 0 h 2683071"/>
              <a:gd name="connsiteX9" fmla="*/ 4635160 w 4635160"/>
              <a:gd name="connsiteY9" fmla="*/ 447187 h 2683071"/>
              <a:gd name="connsiteX10" fmla="*/ 4635160 w 4635160"/>
              <a:gd name="connsiteY10" fmla="*/ 1025532 h 2683071"/>
              <a:gd name="connsiteX11" fmla="*/ 4635160 w 4635160"/>
              <a:gd name="connsiteY11" fmla="*/ 1621765 h 2683071"/>
              <a:gd name="connsiteX12" fmla="*/ 4635160 w 4635160"/>
              <a:gd name="connsiteY12" fmla="*/ 2235884 h 2683071"/>
              <a:gd name="connsiteX13" fmla="*/ 4187973 w 4635160"/>
              <a:gd name="connsiteY13" fmla="*/ 2683071 h 2683071"/>
              <a:gd name="connsiteX14" fmla="*/ 3690983 w 4635160"/>
              <a:gd name="connsiteY14" fmla="*/ 2683071 h 2683071"/>
              <a:gd name="connsiteX15" fmla="*/ 3193993 w 4635160"/>
              <a:gd name="connsiteY15" fmla="*/ 2683071 h 2683071"/>
              <a:gd name="connsiteX16" fmla="*/ 2771818 w 4635160"/>
              <a:gd name="connsiteY16" fmla="*/ 2683071 h 2683071"/>
              <a:gd name="connsiteX17" fmla="*/ 2349644 w 4635160"/>
              <a:gd name="connsiteY17" fmla="*/ 2683071 h 2683071"/>
              <a:gd name="connsiteX18" fmla="*/ 1927469 w 4635160"/>
              <a:gd name="connsiteY18" fmla="*/ 2683071 h 2683071"/>
              <a:gd name="connsiteX19" fmla="*/ 1430479 w 4635160"/>
              <a:gd name="connsiteY19" fmla="*/ 2683071 h 2683071"/>
              <a:gd name="connsiteX20" fmla="*/ 447187 w 4635160"/>
              <a:gd name="connsiteY20" fmla="*/ 2683071 h 2683071"/>
              <a:gd name="connsiteX21" fmla="*/ 0 w 4635160"/>
              <a:gd name="connsiteY21" fmla="*/ 2235884 h 2683071"/>
              <a:gd name="connsiteX22" fmla="*/ 0 w 4635160"/>
              <a:gd name="connsiteY22" fmla="*/ 1693313 h 2683071"/>
              <a:gd name="connsiteX23" fmla="*/ 0 w 4635160"/>
              <a:gd name="connsiteY23" fmla="*/ 1079193 h 2683071"/>
              <a:gd name="connsiteX24" fmla="*/ 0 w 4635160"/>
              <a:gd name="connsiteY24" fmla="*/ 447187 h 2683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635160" h="2683071" fill="none" extrusionOk="0">
                <a:moveTo>
                  <a:pt x="0" y="447187"/>
                </a:moveTo>
                <a:cubicBezTo>
                  <a:pt x="36510" y="156731"/>
                  <a:pt x="142605" y="41226"/>
                  <a:pt x="447187" y="0"/>
                </a:cubicBezTo>
                <a:cubicBezTo>
                  <a:pt x="675533" y="-21163"/>
                  <a:pt x="794014" y="26749"/>
                  <a:pt x="981585" y="0"/>
                </a:cubicBezTo>
                <a:cubicBezTo>
                  <a:pt x="1169156" y="-26749"/>
                  <a:pt x="1273129" y="13823"/>
                  <a:pt x="1553391" y="0"/>
                </a:cubicBezTo>
                <a:cubicBezTo>
                  <a:pt x="1833653" y="-13823"/>
                  <a:pt x="1862236" y="14762"/>
                  <a:pt x="1975565" y="0"/>
                </a:cubicBezTo>
                <a:cubicBezTo>
                  <a:pt x="2088894" y="-14762"/>
                  <a:pt x="2318466" y="3097"/>
                  <a:pt x="2472555" y="0"/>
                </a:cubicBezTo>
                <a:cubicBezTo>
                  <a:pt x="2626644" y="-3097"/>
                  <a:pt x="2769258" y="9446"/>
                  <a:pt x="3006953" y="0"/>
                </a:cubicBezTo>
                <a:cubicBezTo>
                  <a:pt x="3244648" y="-9446"/>
                  <a:pt x="3440371" y="39139"/>
                  <a:pt x="3616167" y="0"/>
                </a:cubicBezTo>
                <a:cubicBezTo>
                  <a:pt x="3791963" y="-39139"/>
                  <a:pt x="3975687" y="4912"/>
                  <a:pt x="4187973" y="0"/>
                </a:cubicBezTo>
                <a:cubicBezTo>
                  <a:pt x="4437966" y="25784"/>
                  <a:pt x="4590496" y="239219"/>
                  <a:pt x="4635160" y="447187"/>
                </a:cubicBezTo>
                <a:cubicBezTo>
                  <a:pt x="4663552" y="623352"/>
                  <a:pt x="4575163" y="835388"/>
                  <a:pt x="4635160" y="1025532"/>
                </a:cubicBezTo>
                <a:cubicBezTo>
                  <a:pt x="4695157" y="1215676"/>
                  <a:pt x="4599771" y="1484356"/>
                  <a:pt x="4635160" y="1621765"/>
                </a:cubicBezTo>
                <a:cubicBezTo>
                  <a:pt x="4670549" y="1759174"/>
                  <a:pt x="4583645" y="2096531"/>
                  <a:pt x="4635160" y="2235884"/>
                </a:cubicBezTo>
                <a:cubicBezTo>
                  <a:pt x="4648233" y="2484242"/>
                  <a:pt x="4389088" y="2711004"/>
                  <a:pt x="4187973" y="2683071"/>
                </a:cubicBezTo>
                <a:cubicBezTo>
                  <a:pt x="3968871" y="2712016"/>
                  <a:pt x="3839614" y="2677452"/>
                  <a:pt x="3690983" y="2683071"/>
                </a:cubicBezTo>
                <a:cubicBezTo>
                  <a:pt x="3542352" y="2688690"/>
                  <a:pt x="3348397" y="2682871"/>
                  <a:pt x="3193993" y="2683071"/>
                </a:cubicBezTo>
                <a:cubicBezTo>
                  <a:pt x="3039589" y="2683271"/>
                  <a:pt x="2884851" y="2665629"/>
                  <a:pt x="2771818" y="2683071"/>
                </a:cubicBezTo>
                <a:cubicBezTo>
                  <a:pt x="2658785" y="2700513"/>
                  <a:pt x="2466948" y="2653224"/>
                  <a:pt x="2349644" y="2683071"/>
                </a:cubicBezTo>
                <a:cubicBezTo>
                  <a:pt x="2232340" y="2712918"/>
                  <a:pt x="2129407" y="2668644"/>
                  <a:pt x="1927469" y="2683071"/>
                </a:cubicBezTo>
                <a:cubicBezTo>
                  <a:pt x="1725531" y="2697498"/>
                  <a:pt x="1597724" y="2669701"/>
                  <a:pt x="1430479" y="2683071"/>
                </a:cubicBezTo>
                <a:cubicBezTo>
                  <a:pt x="1263234" y="2696441"/>
                  <a:pt x="664524" y="2660298"/>
                  <a:pt x="447187" y="2683071"/>
                </a:cubicBezTo>
                <a:cubicBezTo>
                  <a:pt x="142258" y="2644562"/>
                  <a:pt x="22163" y="2517099"/>
                  <a:pt x="0" y="2235884"/>
                </a:cubicBezTo>
                <a:cubicBezTo>
                  <a:pt x="-49220" y="1988115"/>
                  <a:pt x="61618" y="1896542"/>
                  <a:pt x="0" y="1693313"/>
                </a:cubicBezTo>
                <a:cubicBezTo>
                  <a:pt x="-61618" y="1490084"/>
                  <a:pt x="23429" y="1275181"/>
                  <a:pt x="0" y="1079193"/>
                </a:cubicBezTo>
                <a:cubicBezTo>
                  <a:pt x="-23429" y="883205"/>
                  <a:pt x="13738" y="679557"/>
                  <a:pt x="0" y="447187"/>
                </a:cubicBezTo>
                <a:close/>
              </a:path>
              <a:path w="4635160" h="2683071" stroke="0" extrusionOk="0">
                <a:moveTo>
                  <a:pt x="0" y="447187"/>
                </a:moveTo>
                <a:cubicBezTo>
                  <a:pt x="-29453" y="219813"/>
                  <a:pt x="235678" y="-56020"/>
                  <a:pt x="447187" y="0"/>
                </a:cubicBezTo>
                <a:cubicBezTo>
                  <a:pt x="600232" y="-17474"/>
                  <a:pt x="782894" y="27293"/>
                  <a:pt x="906769" y="0"/>
                </a:cubicBezTo>
                <a:cubicBezTo>
                  <a:pt x="1030644" y="-27293"/>
                  <a:pt x="1271743" y="30138"/>
                  <a:pt x="1366352" y="0"/>
                </a:cubicBezTo>
                <a:cubicBezTo>
                  <a:pt x="1460961" y="-30138"/>
                  <a:pt x="1665145" y="754"/>
                  <a:pt x="1825934" y="0"/>
                </a:cubicBezTo>
                <a:cubicBezTo>
                  <a:pt x="1986723" y="-754"/>
                  <a:pt x="2084684" y="36648"/>
                  <a:pt x="2322924" y="0"/>
                </a:cubicBezTo>
                <a:cubicBezTo>
                  <a:pt x="2561164" y="-36648"/>
                  <a:pt x="2667233" y="23384"/>
                  <a:pt x="2819914" y="0"/>
                </a:cubicBezTo>
                <a:cubicBezTo>
                  <a:pt x="2972595" y="-23384"/>
                  <a:pt x="3126736" y="57531"/>
                  <a:pt x="3316904" y="0"/>
                </a:cubicBezTo>
                <a:cubicBezTo>
                  <a:pt x="3507072" y="-57531"/>
                  <a:pt x="3844111" y="94879"/>
                  <a:pt x="4187973" y="0"/>
                </a:cubicBezTo>
                <a:cubicBezTo>
                  <a:pt x="4437202" y="30356"/>
                  <a:pt x="4618945" y="215187"/>
                  <a:pt x="4635160" y="447187"/>
                </a:cubicBezTo>
                <a:cubicBezTo>
                  <a:pt x="4686856" y="559467"/>
                  <a:pt x="4630796" y="734762"/>
                  <a:pt x="4635160" y="989758"/>
                </a:cubicBezTo>
                <a:cubicBezTo>
                  <a:pt x="4639524" y="1244754"/>
                  <a:pt x="4614400" y="1458137"/>
                  <a:pt x="4635160" y="1621765"/>
                </a:cubicBezTo>
                <a:cubicBezTo>
                  <a:pt x="4655920" y="1785393"/>
                  <a:pt x="4606987" y="1988705"/>
                  <a:pt x="4635160" y="2235884"/>
                </a:cubicBezTo>
                <a:cubicBezTo>
                  <a:pt x="4625541" y="2481029"/>
                  <a:pt x="4426774" y="2670346"/>
                  <a:pt x="4187973" y="2683071"/>
                </a:cubicBezTo>
                <a:cubicBezTo>
                  <a:pt x="4050878" y="2705516"/>
                  <a:pt x="3756342" y="2667756"/>
                  <a:pt x="3616167" y="2683071"/>
                </a:cubicBezTo>
                <a:cubicBezTo>
                  <a:pt x="3475992" y="2698386"/>
                  <a:pt x="3279929" y="2677483"/>
                  <a:pt x="3193993" y="2683071"/>
                </a:cubicBezTo>
                <a:cubicBezTo>
                  <a:pt x="3108057" y="2688659"/>
                  <a:pt x="2841593" y="2638087"/>
                  <a:pt x="2659595" y="2683071"/>
                </a:cubicBezTo>
                <a:cubicBezTo>
                  <a:pt x="2477597" y="2728055"/>
                  <a:pt x="2420136" y="2679614"/>
                  <a:pt x="2200012" y="2683071"/>
                </a:cubicBezTo>
                <a:cubicBezTo>
                  <a:pt x="1979888" y="2686528"/>
                  <a:pt x="1773518" y="2677304"/>
                  <a:pt x="1665614" y="2683071"/>
                </a:cubicBezTo>
                <a:cubicBezTo>
                  <a:pt x="1557710" y="2688838"/>
                  <a:pt x="1409433" y="2663466"/>
                  <a:pt x="1206032" y="2683071"/>
                </a:cubicBezTo>
                <a:cubicBezTo>
                  <a:pt x="1002631" y="2702676"/>
                  <a:pt x="742226" y="2664452"/>
                  <a:pt x="447187" y="2683071"/>
                </a:cubicBezTo>
                <a:cubicBezTo>
                  <a:pt x="200230" y="2750121"/>
                  <a:pt x="-1210" y="2555050"/>
                  <a:pt x="0" y="2235884"/>
                </a:cubicBezTo>
                <a:cubicBezTo>
                  <a:pt x="-31196" y="2084925"/>
                  <a:pt x="23279" y="1795906"/>
                  <a:pt x="0" y="1621765"/>
                </a:cubicBezTo>
                <a:cubicBezTo>
                  <a:pt x="-23279" y="1447624"/>
                  <a:pt x="4660" y="1170008"/>
                  <a:pt x="0" y="1025532"/>
                </a:cubicBezTo>
                <a:cubicBezTo>
                  <a:pt x="-4660" y="881056"/>
                  <a:pt x="29939" y="605141"/>
                  <a:pt x="0" y="447187"/>
                </a:cubicBezTo>
                <a:close/>
              </a:path>
            </a:pathLst>
          </a:custGeom>
          <a:solidFill>
            <a:schemeClr val="bg1">
              <a:alpha val="72000"/>
            </a:schemeClr>
          </a:solidFill>
          <a:ln w="38100">
            <a:solidFill>
              <a:srgbClr val="FE8A8D"/>
            </a:solidFill>
            <a:extLst>
              <a:ext uri="{C807C97D-BFC1-408E-A445-0C87EB9F89A2}">
                <ask:lineSketchStyleProps xmlns:ask="http://schemas.microsoft.com/office/drawing/2018/sketchyshapes" xmlns="" sd="2833997574">
                  <a:custGeom>
                    <a:avLst/>
                    <a:gdLst>
                      <a:gd name="connsiteX0" fmla="*/ 0 w 12011025"/>
                      <a:gd name="connsiteY0" fmla="*/ 1069996 h 6419850"/>
                      <a:gd name="connsiteX1" fmla="*/ 1069996 w 12011025"/>
                      <a:gd name="connsiteY1" fmla="*/ 0 h 6419850"/>
                      <a:gd name="connsiteX2" fmla="*/ 1354514 w 12011025"/>
                      <a:gd name="connsiteY2" fmla="*/ 0 h 6419850"/>
                      <a:gd name="connsiteX3" fmla="*/ 1639032 w 12011025"/>
                      <a:gd name="connsiteY3" fmla="*/ 0 h 6419850"/>
                      <a:gd name="connsiteX4" fmla="*/ 2219681 w 12011025"/>
                      <a:gd name="connsiteY4" fmla="*/ 0 h 6419850"/>
                      <a:gd name="connsiteX5" fmla="*/ 2997751 w 12011025"/>
                      <a:gd name="connsiteY5" fmla="*/ 0 h 6419850"/>
                      <a:gd name="connsiteX6" fmla="*/ 3282269 w 12011025"/>
                      <a:gd name="connsiteY6" fmla="*/ 0 h 6419850"/>
                      <a:gd name="connsiteX7" fmla="*/ 3566787 w 12011025"/>
                      <a:gd name="connsiteY7" fmla="*/ 0 h 6419850"/>
                      <a:gd name="connsiteX8" fmla="*/ 4147436 w 12011025"/>
                      <a:gd name="connsiteY8" fmla="*/ 0 h 6419850"/>
                      <a:gd name="connsiteX9" fmla="*/ 4826795 w 12011025"/>
                      <a:gd name="connsiteY9" fmla="*/ 0 h 6419850"/>
                      <a:gd name="connsiteX10" fmla="*/ 5407444 w 12011025"/>
                      <a:gd name="connsiteY10" fmla="*/ 0 h 6419850"/>
                      <a:gd name="connsiteX11" fmla="*/ 5691962 w 12011025"/>
                      <a:gd name="connsiteY11" fmla="*/ 0 h 6419850"/>
                      <a:gd name="connsiteX12" fmla="*/ 6075190 w 12011025"/>
                      <a:gd name="connsiteY12" fmla="*/ 0 h 6419850"/>
                      <a:gd name="connsiteX13" fmla="*/ 6655839 w 12011025"/>
                      <a:gd name="connsiteY13" fmla="*/ 0 h 6419850"/>
                      <a:gd name="connsiteX14" fmla="*/ 7039068 w 12011025"/>
                      <a:gd name="connsiteY14" fmla="*/ 0 h 6419850"/>
                      <a:gd name="connsiteX15" fmla="*/ 7817137 w 12011025"/>
                      <a:gd name="connsiteY15" fmla="*/ 0 h 6419850"/>
                      <a:gd name="connsiteX16" fmla="*/ 8200366 w 12011025"/>
                      <a:gd name="connsiteY16" fmla="*/ 0 h 6419850"/>
                      <a:gd name="connsiteX17" fmla="*/ 8879725 w 12011025"/>
                      <a:gd name="connsiteY17" fmla="*/ 0 h 6419850"/>
                      <a:gd name="connsiteX18" fmla="*/ 9262953 w 12011025"/>
                      <a:gd name="connsiteY18" fmla="*/ 0 h 6419850"/>
                      <a:gd name="connsiteX19" fmla="*/ 9942313 w 12011025"/>
                      <a:gd name="connsiteY19" fmla="*/ 0 h 6419850"/>
                      <a:gd name="connsiteX20" fmla="*/ 10226831 w 12011025"/>
                      <a:gd name="connsiteY20" fmla="*/ 0 h 6419850"/>
                      <a:gd name="connsiteX21" fmla="*/ 10941029 w 12011025"/>
                      <a:gd name="connsiteY21" fmla="*/ 0 h 6419850"/>
                      <a:gd name="connsiteX22" fmla="*/ 12011025 w 12011025"/>
                      <a:gd name="connsiteY22" fmla="*/ 1069996 h 6419850"/>
                      <a:gd name="connsiteX23" fmla="*/ 12011025 w 12011025"/>
                      <a:gd name="connsiteY23" fmla="*/ 1476583 h 6419850"/>
                      <a:gd name="connsiteX24" fmla="*/ 12011025 w 12011025"/>
                      <a:gd name="connsiteY24" fmla="*/ 2097162 h 6419850"/>
                      <a:gd name="connsiteX25" fmla="*/ 12011025 w 12011025"/>
                      <a:gd name="connsiteY25" fmla="*/ 2717741 h 6419850"/>
                      <a:gd name="connsiteX26" fmla="*/ 12011025 w 12011025"/>
                      <a:gd name="connsiteY26" fmla="*/ 3252724 h 6419850"/>
                      <a:gd name="connsiteX27" fmla="*/ 12011025 w 12011025"/>
                      <a:gd name="connsiteY27" fmla="*/ 3744907 h 6419850"/>
                      <a:gd name="connsiteX28" fmla="*/ 12011025 w 12011025"/>
                      <a:gd name="connsiteY28" fmla="*/ 4151494 h 6419850"/>
                      <a:gd name="connsiteX29" fmla="*/ 12011025 w 12011025"/>
                      <a:gd name="connsiteY29" fmla="*/ 4729275 h 6419850"/>
                      <a:gd name="connsiteX30" fmla="*/ 12011025 w 12011025"/>
                      <a:gd name="connsiteY30" fmla="*/ 5349854 h 6419850"/>
                      <a:gd name="connsiteX31" fmla="*/ 10941029 w 12011025"/>
                      <a:gd name="connsiteY31" fmla="*/ 6419850 h 6419850"/>
                      <a:gd name="connsiteX32" fmla="*/ 10360380 w 12011025"/>
                      <a:gd name="connsiteY32" fmla="*/ 6419850 h 6419850"/>
                      <a:gd name="connsiteX33" fmla="*/ 9977152 w 12011025"/>
                      <a:gd name="connsiteY33" fmla="*/ 6419850 h 6419850"/>
                      <a:gd name="connsiteX34" fmla="*/ 9495213 w 12011025"/>
                      <a:gd name="connsiteY34" fmla="*/ 6419850 h 6419850"/>
                      <a:gd name="connsiteX35" fmla="*/ 9210695 w 12011025"/>
                      <a:gd name="connsiteY35" fmla="*/ 6419850 h 6419850"/>
                      <a:gd name="connsiteX36" fmla="*/ 8432625 w 12011025"/>
                      <a:gd name="connsiteY36" fmla="*/ 6419850 h 6419850"/>
                      <a:gd name="connsiteX37" fmla="*/ 7654556 w 12011025"/>
                      <a:gd name="connsiteY37" fmla="*/ 6419850 h 6419850"/>
                      <a:gd name="connsiteX38" fmla="*/ 6876486 w 12011025"/>
                      <a:gd name="connsiteY38" fmla="*/ 6419850 h 6419850"/>
                      <a:gd name="connsiteX39" fmla="*/ 6295837 w 12011025"/>
                      <a:gd name="connsiteY39" fmla="*/ 6419850 h 6419850"/>
                      <a:gd name="connsiteX40" fmla="*/ 5912609 w 12011025"/>
                      <a:gd name="connsiteY40" fmla="*/ 6419850 h 6419850"/>
                      <a:gd name="connsiteX41" fmla="*/ 5628091 w 12011025"/>
                      <a:gd name="connsiteY41" fmla="*/ 6419850 h 6419850"/>
                      <a:gd name="connsiteX42" fmla="*/ 5047442 w 12011025"/>
                      <a:gd name="connsiteY42" fmla="*/ 6419850 h 6419850"/>
                      <a:gd name="connsiteX43" fmla="*/ 4762924 w 12011025"/>
                      <a:gd name="connsiteY43" fmla="*/ 6419850 h 6419850"/>
                      <a:gd name="connsiteX44" fmla="*/ 4182275 w 12011025"/>
                      <a:gd name="connsiteY44" fmla="*/ 6419850 h 6419850"/>
                      <a:gd name="connsiteX45" fmla="*/ 3502915 w 12011025"/>
                      <a:gd name="connsiteY45" fmla="*/ 6419850 h 6419850"/>
                      <a:gd name="connsiteX46" fmla="*/ 2922266 w 12011025"/>
                      <a:gd name="connsiteY46" fmla="*/ 6419850 h 6419850"/>
                      <a:gd name="connsiteX47" fmla="*/ 2637748 w 12011025"/>
                      <a:gd name="connsiteY47" fmla="*/ 6419850 h 6419850"/>
                      <a:gd name="connsiteX48" fmla="*/ 1958389 w 12011025"/>
                      <a:gd name="connsiteY48" fmla="*/ 6419850 h 6419850"/>
                      <a:gd name="connsiteX49" fmla="*/ 1069996 w 12011025"/>
                      <a:gd name="connsiteY49" fmla="*/ 6419850 h 6419850"/>
                      <a:gd name="connsiteX50" fmla="*/ 0 w 12011025"/>
                      <a:gd name="connsiteY50" fmla="*/ 5349854 h 6419850"/>
                      <a:gd name="connsiteX51" fmla="*/ 0 w 12011025"/>
                      <a:gd name="connsiteY51" fmla="*/ 4814872 h 6419850"/>
                      <a:gd name="connsiteX52" fmla="*/ 0 w 12011025"/>
                      <a:gd name="connsiteY52" fmla="*/ 4194292 h 6419850"/>
                      <a:gd name="connsiteX53" fmla="*/ 0 w 12011025"/>
                      <a:gd name="connsiteY53" fmla="*/ 3573713 h 6419850"/>
                      <a:gd name="connsiteX54" fmla="*/ 0 w 12011025"/>
                      <a:gd name="connsiteY54" fmla="*/ 3124328 h 6419850"/>
                      <a:gd name="connsiteX55" fmla="*/ 0 w 12011025"/>
                      <a:gd name="connsiteY55" fmla="*/ 2674943 h 6419850"/>
                      <a:gd name="connsiteX56" fmla="*/ 0 w 12011025"/>
                      <a:gd name="connsiteY56" fmla="*/ 2268356 h 6419850"/>
                      <a:gd name="connsiteX57" fmla="*/ 0 w 12011025"/>
                      <a:gd name="connsiteY57" fmla="*/ 1776173 h 6419850"/>
                      <a:gd name="connsiteX58" fmla="*/ 0 w 12011025"/>
                      <a:gd name="connsiteY58" fmla="*/ 1069996 h 6419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</a:cxnLst>
                    <a:rect l="l" t="t" r="r" b="b"/>
                    <a:pathLst>
                      <a:path w="12011025" h="6419850" fill="none" extrusionOk="0">
                        <a:moveTo>
                          <a:pt x="0" y="1069996"/>
                        </a:moveTo>
                        <a:cubicBezTo>
                          <a:pt x="-64867" y="510880"/>
                          <a:pt x="428964" y="41279"/>
                          <a:pt x="1069996" y="0"/>
                        </a:cubicBezTo>
                        <a:cubicBezTo>
                          <a:pt x="1192291" y="-16904"/>
                          <a:pt x="1284814" y="23518"/>
                          <a:pt x="1354514" y="0"/>
                        </a:cubicBezTo>
                        <a:cubicBezTo>
                          <a:pt x="1424214" y="-23518"/>
                          <a:pt x="1521889" y="33951"/>
                          <a:pt x="1639032" y="0"/>
                        </a:cubicBezTo>
                        <a:cubicBezTo>
                          <a:pt x="1756175" y="-33951"/>
                          <a:pt x="2028753" y="26309"/>
                          <a:pt x="2219681" y="0"/>
                        </a:cubicBezTo>
                        <a:cubicBezTo>
                          <a:pt x="2410609" y="-26309"/>
                          <a:pt x="2803616" y="29080"/>
                          <a:pt x="2997751" y="0"/>
                        </a:cubicBezTo>
                        <a:cubicBezTo>
                          <a:pt x="3191886" y="-29080"/>
                          <a:pt x="3160833" y="10076"/>
                          <a:pt x="3282269" y="0"/>
                        </a:cubicBezTo>
                        <a:cubicBezTo>
                          <a:pt x="3403705" y="-10076"/>
                          <a:pt x="3468356" y="32027"/>
                          <a:pt x="3566787" y="0"/>
                        </a:cubicBezTo>
                        <a:cubicBezTo>
                          <a:pt x="3665218" y="-32027"/>
                          <a:pt x="3878021" y="59563"/>
                          <a:pt x="4147436" y="0"/>
                        </a:cubicBezTo>
                        <a:cubicBezTo>
                          <a:pt x="4416851" y="-59563"/>
                          <a:pt x="4496036" y="75742"/>
                          <a:pt x="4826795" y="0"/>
                        </a:cubicBezTo>
                        <a:cubicBezTo>
                          <a:pt x="5157554" y="-75742"/>
                          <a:pt x="5172956" y="65010"/>
                          <a:pt x="5407444" y="0"/>
                        </a:cubicBezTo>
                        <a:cubicBezTo>
                          <a:pt x="5641932" y="-65010"/>
                          <a:pt x="5589899" y="3773"/>
                          <a:pt x="5691962" y="0"/>
                        </a:cubicBezTo>
                        <a:cubicBezTo>
                          <a:pt x="5794025" y="-3773"/>
                          <a:pt x="5891506" y="6803"/>
                          <a:pt x="6075190" y="0"/>
                        </a:cubicBezTo>
                        <a:cubicBezTo>
                          <a:pt x="6258874" y="-6803"/>
                          <a:pt x="6473013" y="67232"/>
                          <a:pt x="6655839" y="0"/>
                        </a:cubicBezTo>
                        <a:cubicBezTo>
                          <a:pt x="6838665" y="-67232"/>
                          <a:pt x="6850959" y="7900"/>
                          <a:pt x="7039068" y="0"/>
                        </a:cubicBezTo>
                        <a:cubicBezTo>
                          <a:pt x="7227177" y="-7900"/>
                          <a:pt x="7561551" y="46985"/>
                          <a:pt x="7817137" y="0"/>
                        </a:cubicBezTo>
                        <a:cubicBezTo>
                          <a:pt x="8072723" y="-46985"/>
                          <a:pt x="8023983" y="14587"/>
                          <a:pt x="8200366" y="0"/>
                        </a:cubicBezTo>
                        <a:cubicBezTo>
                          <a:pt x="8376749" y="-14587"/>
                          <a:pt x="8611185" y="21597"/>
                          <a:pt x="8879725" y="0"/>
                        </a:cubicBezTo>
                        <a:cubicBezTo>
                          <a:pt x="9148265" y="-21597"/>
                          <a:pt x="9118941" y="42528"/>
                          <a:pt x="9262953" y="0"/>
                        </a:cubicBezTo>
                        <a:cubicBezTo>
                          <a:pt x="9406965" y="-42528"/>
                          <a:pt x="9608117" y="50033"/>
                          <a:pt x="9942313" y="0"/>
                        </a:cubicBezTo>
                        <a:cubicBezTo>
                          <a:pt x="10276509" y="-50033"/>
                          <a:pt x="10138163" y="16245"/>
                          <a:pt x="10226831" y="0"/>
                        </a:cubicBezTo>
                        <a:cubicBezTo>
                          <a:pt x="10315499" y="-16245"/>
                          <a:pt x="10794326" y="5945"/>
                          <a:pt x="10941029" y="0"/>
                        </a:cubicBezTo>
                        <a:cubicBezTo>
                          <a:pt x="11577696" y="-118062"/>
                          <a:pt x="12051309" y="529428"/>
                          <a:pt x="12011025" y="1069996"/>
                        </a:cubicBezTo>
                        <a:cubicBezTo>
                          <a:pt x="12021522" y="1168050"/>
                          <a:pt x="11972834" y="1300420"/>
                          <a:pt x="12011025" y="1476583"/>
                        </a:cubicBezTo>
                        <a:cubicBezTo>
                          <a:pt x="12049216" y="1652746"/>
                          <a:pt x="11991010" y="1869520"/>
                          <a:pt x="12011025" y="2097162"/>
                        </a:cubicBezTo>
                        <a:cubicBezTo>
                          <a:pt x="12031040" y="2324804"/>
                          <a:pt x="11994039" y="2535205"/>
                          <a:pt x="12011025" y="2717741"/>
                        </a:cubicBezTo>
                        <a:cubicBezTo>
                          <a:pt x="12028011" y="2900277"/>
                          <a:pt x="12005942" y="2995514"/>
                          <a:pt x="12011025" y="3252724"/>
                        </a:cubicBezTo>
                        <a:cubicBezTo>
                          <a:pt x="12016108" y="3509934"/>
                          <a:pt x="11974789" y="3563020"/>
                          <a:pt x="12011025" y="3744907"/>
                        </a:cubicBezTo>
                        <a:cubicBezTo>
                          <a:pt x="12047261" y="3926794"/>
                          <a:pt x="12006728" y="4017674"/>
                          <a:pt x="12011025" y="4151494"/>
                        </a:cubicBezTo>
                        <a:cubicBezTo>
                          <a:pt x="12015322" y="4285314"/>
                          <a:pt x="11945757" y="4577502"/>
                          <a:pt x="12011025" y="4729275"/>
                        </a:cubicBezTo>
                        <a:cubicBezTo>
                          <a:pt x="12076293" y="4881048"/>
                          <a:pt x="11991896" y="5090225"/>
                          <a:pt x="12011025" y="5349854"/>
                        </a:cubicBezTo>
                        <a:cubicBezTo>
                          <a:pt x="12098180" y="5897513"/>
                          <a:pt x="11458449" y="6405265"/>
                          <a:pt x="10941029" y="6419850"/>
                        </a:cubicBezTo>
                        <a:cubicBezTo>
                          <a:pt x="10703555" y="6486849"/>
                          <a:pt x="10534918" y="6418641"/>
                          <a:pt x="10360380" y="6419850"/>
                        </a:cubicBezTo>
                        <a:cubicBezTo>
                          <a:pt x="10185842" y="6421059"/>
                          <a:pt x="10085078" y="6382475"/>
                          <a:pt x="9977152" y="6419850"/>
                        </a:cubicBezTo>
                        <a:cubicBezTo>
                          <a:pt x="9869226" y="6457225"/>
                          <a:pt x="9621885" y="6402232"/>
                          <a:pt x="9495213" y="6419850"/>
                        </a:cubicBezTo>
                        <a:cubicBezTo>
                          <a:pt x="9368541" y="6437468"/>
                          <a:pt x="9295598" y="6418868"/>
                          <a:pt x="9210695" y="6419850"/>
                        </a:cubicBezTo>
                        <a:cubicBezTo>
                          <a:pt x="9125792" y="6420832"/>
                          <a:pt x="8737515" y="6332486"/>
                          <a:pt x="8432625" y="6419850"/>
                        </a:cubicBezTo>
                        <a:cubicBezTo>
                          <a:pt x="8127735" y="6507214"/>
                          <a:pt x="7940877" y="6366115"/>
                          <a:pt x="7654556" y="6419850"/>
                        </a:cubicBezTo>
                        <a:cubicBezTo>
                          <a:pt x="7368235" y="6473585"/>
                          <a:pt x="7260238" y="6381133"/>
                          <a:pt x="6876486" y="6419850"/>
                        </a:cubicBezTo>
                        <a:cubicBezTo>
                          <a:pt x="6492734" y="6458567"/>
                          <a:pt x="6457170" y="6353775"/>
                          <a:pt x="6295837" y="6419850"/>
                        </a:cubicBezTo>
                        <a:cubicBezTo>
                          <a:pt x="6134504" y="6485925"/>
                          <a:pt x="6053509" y="6379930"/>
                          <a:pt x="5912609" y="6419850"/>
                        </a:cubicBezTo>
                        <a:cubicBezTo>
                          <a:pt x="5771709" y="6459770"/>
                          <a:pt x="5698981" y="6392129"/>
                          <a:pt x="5628091" y="6419850"/>
                        </a:cubicBezTo>
                        <a:cubicBezTo>
                          <a:pt x="5557201" y="6447571"/>
                          <a:pt x="5198872" y="6362342"/>
                          <a:pt x="5047442" y="6419850"/>
                        </a:cubicBezTo>
                        <a:cubicBezTo>
                          <a:pt x="4896012" y="6477358"/>
                          <a:pt x="4827289" y="6387769"/>
                          <a:pt x="4762924" y="6419850"/>
                        </a:cubicBezTo>
                        <a:cubicBezTo>
                          <a:pt x="4698559" y="6451931"/>
                          <a:pt x="4339169" y="6397593"/>
                          <a:pt x="4182275" y="6419850"/>
                        </a:cubicBezTo>
                        <a:cubicBezTo>
                          <a:pt x="4025381" y="6442107"/>
                          <a:pt x="3691928" y="6354765"/>
                          <a:pt x="3502915" y="6419850"/>
                        </a:cubicBezTo>
                        <a:cubicBezTo>
                          <a:pt x="3313902" y="6484935"/>
                          <a:pt x="3145515" y="6415350"/>
                          <a:pt x="2922266" y="6419850"/>
                        </a:cubicBezTo>
                        <a:cubicBezTo>
                          <a:pt x="2699017" y="6424350"/>
                          <a:pt x="2703958" y="6411115"/>
                          <a:pt x="2637748" y="6419850"/>
                        </a:cubicBezTo>
                        <a:cubicBezTo>
                          <a:pt x="2571538" y="6428585"/>
                          <a:pt x="2269428" y="6401303"/>
                          <a:pt x="1958389" y="6419850"/>
                        </a:cubicBezTo>
                        <a:cubicBezTo>
                          <a:pt x="1647350" y="6438397"/>
                          <a:pt x="1410575" y="6401264"/>
                          <a:pt x="1069996" y="6419850"/>
                        </a:cubicBezTo>
                        <a:cubicBezTo>
                          <a:pt x="610231" y="6526540"/>
                          <a:pt x="10071" y="5972581"/>
                          <a:pt x="0" y="5349854"/>
                        </a:cubicBezTo>
                        <a:cubicBezTo>
                          <a:pt x="-58358" y="5134353"/>
                          <a:pt x="56811" y="4971602"/>
                          <a:pt x="0" y="4814872"/>
                        </a:cubicBezTo>
                        <a:cubicBezTo>
                          <a:pt x="-56811" y="4658142"/>
                          <a:pt x="25502" y="4475956"/>
                          <a:pt x="0" y="4194292"/>
                        </a:cubicBezTo>
                        <a:cubicBezTo>
                          <a:pt x="-25502" y="3912628"/>
                          <a:pt x="37843" y="3816074"/>
                          <a:pt x="0" y="3573713"/>
                        </a:cubicBezTo>
                        <a:cubicBezTo>
                          <a:pt x="-37843" y="3331352"/>
                          <a:pt x="9605" y="3279013"/>
                          <a:pt x="0" y="3124328"/>
                        </a:cubicBezTo>
                        <a:cubicBezTo>
                          <a:pt x="-9605" y="2969643"/>
                          <a:pt x="34600" y="2881939"/>
                          <a:pt x="0" y="2674943"/>
                        </a:cubicBezTo>
                        <a:cubicBezTo>
                          <a:pt x="-34600" y="2467948"/>
                          <a:pt x="27118" y="2422396"/>
                          <a:pt x="0" y="2268356"/>
                        </a:cubicBezTo>
                        <a:cubicBezTo>
                          <a:pt x="-27118" y="2114316"/>
                          <a:pt x="21612" y="1894595"/>
                          <a:pt x="0" y="1776173"/>
                        </a:cubicBezTo>
                        <a:cubicBezTo>
                          <a:pt x="-21612" y="1657751"/>
                          <a:pt x="64073" y="1259470"/>
                          <a:pt x="0" y="1069996"/>
                        </a:cubicBezTo>
                        <a:close/>
                      </a:path>
                      <a:path w="12011025" h="6419850" stroke="0" extrusionOk="0">
                        <a:moveTo>
                          <a:pt x="0" y="1069996"/>
                        </a:moveTo>
                        <a:cubicBezTo>
                          <a:pt x="-20742" y="492858"/>
                          <a:pt x="497133" y="-28558"/>
                          <a:pt x="1069996" y="0"/>
                        </a:cubicBezTo>
                        <a:cubicBezTo>
                          <a:pt x="1233079" y="-23819"/>
                          <a:pt x="1363011" y="20412"/>
                          <a:pt x="1453224" y="0"/>
                        </a:cubicBezTo>
                        <a:cubicBezTo>
                          <a:pt x="1543437" y="-20412"/>
                          <a:pt x="1719819" y="18747"/>
                          <a:pt x="1836453" y="0"/>
                        </a:cubicBezTo>
                        <a:cubicBezTo>
                          <a:pt x="1953087" y="-18747"/>
                          <a:pt x="2049278" y="36668"/>
                          <a:pt x="2219681" y="0"/>
                        </a:cubicBezTo>
                        <a:cubicBezTo>
                          <a:pt x="2390084" y="-36668"/>
                          <a:pt x="2550458" y="11389"/>
                          <a:pt x="2701620" y="0"/>
                        </a:cubicBezTo>
                        <a:cubicBezTo>
                          <a:pt x="2852782" y="-11389"/>
                          <a:pt x="3076533" y="29724"/>
                          <a:pt x="3183558" y="0"/>
                        </a:cubicBezTo>
                        <a:cubicBezTo>
                          <a:pt x="3290583" y="-29724"/>
                          <a:pt x="3496214" y="45733"/>
                          <a:pt x="3665497" y="0"/>
                        </a:cubicBezTo>
                        <a:cubicBezTo>
                          <a:pt x="3834780" y="-45733"/>
                          <a:pt x="4082467" y="8009"/>
                          <a:pt x="4443567" y="0"/>
                        </a:cubicBezTo>
                        <a:cubicBezTo>
                          <a:pt x="4804667" y="-8009"/>
                          <a:pt x="5010590" y="28777"/>
                          <a:pt x="5221636" y="0"/>
                        </a:cubicBezTo>
                        <a:cubicBezTo>
                          <a:pt x="5432682" y="-28777"/>
                          <a:pt x="5472871" y="55960"/>
                          <a:pt x="5703575" y="0"/>
                        </a:cubicBezTo>
                        <a:cubicBezTo>
                          <a:pt x="5934279" y="-55960"/>
                          <a:pt x="6139467" y="72852"/>
                          <a:pt x="6481645" y="0"/>
                        </a:cubicBezTo>
                        <a:cubicBezTo>
                          <a:pt x="6823823" y="-72852"/>
                          <a:pt x="6898889" y="64757"/>
                          <a:pt x="7259714" y="0"/>
                        </a:cubicBezTo>
                        <a:cubicBezTo>
                          <a:pt x="7620539" y="-64757"/>
                          <a:pt x="7842548" y="81880"/>
                          <a:pt x="8037784" y="0"/>
                        </a:cubicBezTo>
                        <a:cubicBezTo>
                          <a:pt x="8233020" y="-81880"/>
                          <a:pt x="8256467" y="25826"/>
                          <a:pt x="8421012" y="0"/>
                        </a:cubicBezTo>
                        <a:cubicBezTo>
                          <a:pt x="8585557" y="-25826"/>
                          <a:pt x="8630384" y="1015"/>
                          <a:pt x="8804241" y="0"/>
                        </a:cubicBezTo>
                        <a:cubicBezTo>
                          <a:pt x="8978098" y="-1015"/>
                          <a:pt x="9317747" y="70988"/>
                          <a:pt x="9483600" y="0"/>
                        </a:cubicBezTo>
                        <a:cubicBezTo>
                          <a:pt x="9649453" y="-70988"/>
                          <a:pt x="9702294" y="30265"/>
                          <a:pt x="9768118" y="0"/>
                        </a:cubicBezTo>
                        <a:cubicBezTo>
                          <a:pt x="9833942" y="-30265"/>
                          <a:pt x="10119240" y="63556"/>
                          <a:pt x="10348767" y="0"/>
                        </a:cubicBezTo>
                        <a:cubicBezTo>
                          <a:pt x="10578294" y="-63556"/>
                          <a:pt x="10788241" y="8689"/>
                          <a:pt x="10941029" y="0"/>
                        </a:cubicBezTo>
                        <a:cubicBezTo>
                          <a:pt x="11563440" y="-128588"/>
                          <a:pt x="11912494" y="568124"/>
                          <a:pt x="12011025" y="1069996"/>
                        </a:cubicBezTo>
                        <a:cubicBezTo>
                          <a:pt x="12063732" y="1247949"/>
                          <a:pt x="11970121" y="1329230"/>
                          <a:pt x="12011025" y="1519381"/>
                        </a:cubicBezTo>
                        <a:cubicBezTo>
                          <a:pt x="12051929" y="1709533"/>
                          <a:pt x="11979634" y="1803075"/>
                          <a:pt x="12011025" y="1925968"/>
                        </a:cubicBezTo>
                        <a:cubicBezTo>
                          <a:pt x="12042416" y="2048861"/>
                          <a:pt x="11967800" y="2246090"/>
                          <a:pt x="12011025" y="2332554"/>
                        </a:cubicBezTo>
                        <a:cubicBezTo>
                          <a:pt x="12054250" y="2419018"/>
                          <a:pt x="11979044" y="2641546"/>
                          <a:pt x="12011025" y="2739141"/>
                        </a:cubicBezTo>
                        <a:cubicBezTo>
                          <a:pt x="12043006" y="2836736"/>
                          <a:pt x="11955003" y="3056377"/>
                          <a:pt x="12011025" y="3274123"/>
                        </a:cubicBezTo>
                        <a:cubicBezTo>
                          <a:pt x="12067047" y="3491869"/>
                          <a:pt x="11986655" y="3541686"/>
                          <a:pt x="12011025" y="3723508"/>
                        </a:cubicBezTo>
                        <a:cubicBezTo>
                          <a:pt x="12035395" y="3905330"/>
                          <a:pt x="12004936" y="4115455"/>
                          <a:pt x="12011025" y="4258490"/>
                        </a:cubicBezTo>
                        <a:cubicBezTo>
                          <a:pt x="12017114" y="4401525"/>
                          <a:pt x="11960198" y="4603783"/>
                          <a:pt x="12011025" y="4707875"/>
                        </a:cubicBezTo>
                        <a:cubicBezTo>
                          <a:pt x="12061852" y="4811967"/>
                          <a:pt x="11975524" y="5092006"/>
                          <a:pt x="12011025" y="5349854"/>
                        </a:cubicBezTo>
                        <a:cubicBezTo>
                          <a:pt x="12027243" y="6016529"/>
                          <a:pt x="11580226" y="6431131"/>
                          <a:pt x="10941029" y="6419850"/>
                        </a:cubicBezTo>
                        <a:cubicBezTo>
                          <a:pt x="10870773" y="6447531"/>
                          <a:pt x="10734380" y="6392875"/>
                          <a:pt x="10656511" y="6419850"/>
                        </a:cubicBezTo>
                        <a:cubicBezTo>
                          <a:pt x="10578642" y="6446825"/>
                          <a:pt x="10195386" y="6399057"/>
                          <a:pt x="10075862" y="6419850"/>
                        </a:cubicBezTo>
                        <a:cubicBezTo>
                          <a:pt x="9956338" y="6440643"/>
                          <a:pt x="9635740" y="6412701"/>
                          <a:pt x="9297792" y="6419850"/>
                        </a:cubicBezTo>
                        <a:cubicBezTo>
                          <a:pt x="8959844" y="6426999"/>
                          <a:pt x="8925297" y="6380952"/>
                          <a:pt x="8717143" y="6419850"/>
                        </a:cubicBezTo>
                        <a:cubicBezTo>
                          <a:pt x="8508989" y="6458748"/>
                          <a:pt x="8105091" y="6345680"/>
                          <a:pt x="7939074" y="6419850"/>
                        </a:cubicBezTo>
                        <a:cubicBezTo>
                          <a:pt x="7773057" y="6494020"/>
                          <a:pt x="7523503" y="6392371"/>
                          <a:pt x="7161004" y="6419850"/>
                        </a:cubicBezTo>
                        <a:cubicBezTo>
                          <a:pt x="6798505" y="6447329"/>
                          <a:pt x="6730221" y="6341634"/>
                          <a:pt x="6481645" y="6419850"/>
                        </a:cubicBezTo>
                        <a:cubicBezTo>
                          <a:pt x="6233069" y="6498066"/>
                          <a:pt x="6151250" y="6385598"/>
                          <a:pt x="5900996" y="6419850"/>
                        </a:cubicBezTo>
                        <a:cubicBezTo>
                          <a:pt x="5650742" y="6454102"/>
                          <a:pt x="5703730" y="6374486"/>
                          <a:pt x="5517767" y="6419850"/>
                        </a:cubicBezTo>
                        <a:cubicBezTo>
                          <a:pt x="5331804" y="6465214"/>
                          <a:pt x="5357944" y="6406401"/>
                          <a:pt x="5233249" y="6419850"/>
                        </a:cubicBezTo>
                        <a:cubicBezTo>
                          <a:pt x="5108554" y="6433299"/>
                          <a:pt x="5055332" y="6409624"/>
                          <a:pt x="4948731" y="6419850"/>
                        </a:cubicBezTo>
                        <a:cubicBezTo>
                          <a:pt x="4842130" y="6430076"/>
                          <a:pt x="4694163" y="6406971"/>
                          <a:pt x="4565503" y="6419850"/>
                        </a:cubicBezTo>
                        <a:cubicBezTo>
                          <a:pt x="4436843" y="6432729"/>
                          <a:pt x="4210380" y="6394398"/>
                          <a:pt x="4083564" y="6419850"/>
                        </a:cubicBezTo>
                        <a:cubicBezTo>
                          <a:pt x="3956748" y="6445302"/>
                          <a:pt x="3887513" y="6405693"/>
                          <a:pt x="3799046" y="6419850"/>
                        </a:cubicBezTo>
                        <a:cubicBezTo>
                          <a:pt x="3710579" y="6434007"/>
                          <a:pt x="3623101" y="6418675"/>
                          <a:pt x="3514528" y="6419850"/>
                        </a:cubicBezTo>
                        <a:cubicBezTo>
                          <a:pt x="3405955" y="6421025"/>
                          <a:pt x="3301857" y="6418789"/>
                          <a:pt x="3230010" y="6419850"/>
                        </a:cubicBezTo>
                        <a:cubicBezTo>
                          <a:pt x="3158163" y="6420911"/>
                          <a:pt x="2906958" y="6417518"/>
                          <a:pt x="2748072" y="6419850"/>
                        </a:cubicBezTo>
                        <a:cubicBezTo>
                          <a:pt x="2589186" y="6422182"/>
                          <a:pt x="2355675" y="6411539"/>
                          <a:pt x="2068712" y="6419850"/>
                        </a:cubicBezTo>
                        <a:cubicBezTo>
                          <a:pt x="1781749" y="6428161"/>
                          <a:pt x="1489132" y="6367428"/>
                          <a:pt x="1069996" y="6419850"/>
                        </a:cubicBezTo>
                        <a:cubicBezTo>
                          <a:pt x="469431" y="6374235"/>
                          <a:pt x="-42125" y="5903487"/>
                          <a:pt x="0" y="5349854"/>
                        </a:cubicBezTo>
                        <a:cubicBezTo>
                          <a:pt x="-43490" y="5149506"/>
                          <a:pt x="46337" y="5019141"/>
                          <a:pt x="0" y="4857670"/>
                        </a:cubicBezTo>
                        <a:cubicBezTo>
                          <a:pt x="-46337" y="4696199"/>
                          <a:pt x="7833" y="4578402"/>
                          <a:pt x="0" y="4365487"/>
                        </a:cubicBezTo>
                        <a:cubicBezTo>
                          <a:pt x="-7833" y="4152572"/>
                          <a:pt x="10078" y="4052264"/>
                          <a:pt x="0" y="3916102"/>
                        </a:cubicBezTo>
                        <a:cubicBezTo>
                          <a:pt x="-10078" y="3779940"/>
                          <a:pt x="67290" y="3486165"/>
                          <a:pt x="0" y="3338321"/>
                        </a:cubicBezTo>
                        <a:cubicBezTo>
                          <a:pt x="-67290" y="3190477"/>
                          <a:pt x="53725" y="2983254"/>
                          <a:pt x="0" y="2888936"/>
                        </a:cubicBezTo>
                        <a:cubicBezTo>
                          <a:pt x="-53725" y="2794618"/>
                          <a:pt x="38970" y="2586481"/>
                          <a:pt x="0" y="2439551"/>
                        </a:cubicBezTo>
                        <a:cubicBezTo>
                          <a:pt x="-38970" y="2292621"/>
                          <a:pt x="46914" y="2148564"/>
                          <a:pt x="0" y="2032964"/>
                        </a:cubicBezTo>
                        <a:cubicBezTo>
                          <a:pt x="-46914" y="1917364"/>
                          <a:pt x="3432" y="1399944"/>
                          <a:pt x="0" y="1069996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矩形: 圆角 6">
            <a:extLst>
              <a:ext uri="{FF2B5EF4-FFF2-40B4-BE49-F238E27FC236}">
                <a16:creationId xmlns="" xmlns:a16="http://schemas.microsoft.com/office/drawing/2014/main" id="{0BD6C867-100D-C412-23D5-D281F202B101}"/>
              </a:ext>
            </a:extLst>
          </p:cNvPr>
          <p:cNvSpPr/>
          <p:nvPr/>
        </p:nvSpPr>
        <p:spPr>
          <a:xfrm>
            <a:off x="4196137" y="0"/>
            <a:ext cx="4109663" cy="10425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733641C0-C418-0C6E-64E3-C30523F5D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38" y="2042725"/>
            <a:ext cx="11931346" cy="3718978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9A79E37B-BBC3-053E-EBF5-9B2AC9AFE5A4}"/>
              </a:ext>
            </a:extLst>
          </p:cNvPr>
          <p:cNvSpPr/>
          <p:nvPr/>
        </p:nvSpPr>
        <p:spPr>
          <a:xfrm>
            <a:off x="2674374" y="4493342"/>
            <a:ext cx="963561" cy="766916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D66D4E82-6D28-C119-F13E-10F3EC083927}"/>
              </a:ext>
            </a:extLst>
          </p:cNvPr>
          <p:cNvSpPr/>
          <p:nvPr/>
        </p:nvSpPr>
        <p:spPr>
          <a:xfrm>
            <a:off x="4473677" y="4532671"/>
            <a:ext cx="1052052" cy="766916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608A1266-8319-AACE-E35D-E2D7CEF0D40D}"/>
              </a:ext>
            </a:extLst>
          </p:cNvPr>
          <p:cNvSpPr/>
          <p:nvPr/>
        </p:nvSpPr>
        <p:spPr>
          <a:xfrm>
            <a:off x="7020231" y="2792362"/>
            <a:ext cx="757085" cy="62926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="" xmlns:a16="http://schemas.microsoft.com/office/drawing/2014/main" id="{8CD515BA-C416-4D6D-7035-B6FE4225FA75}"/>
              </a:ext>
            </a:extLst>
          </p:cNvPr>
          <p:cNvSpPr/>
          <p:nvPr/>
        </p:nvSpPr>
        <p:spPr>
          <a:xfrm>
            <a:off x="7020231" y="3539614"/>
            <a:ext cx="757085" cy="56043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="" xmlns:a16="http://schemas.microsoft.com/office/drawing/2014/main" id="{710EA346-7AEA-E822-6459-9F98DEE8149A}"/>
              </a:ext>
            </a:extLst>
          </p:cNvPr>
          <p:cNvSpPr/>
          <p:nvPr/>
        </p:nvSpPr>
        <p:spPr>
          <a:xfrm>
            <a:off x="7020231" y="4326194"/>
            <a:ext cx="757085" cy="550606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="" xmlns:a16="http://schemas.microsoft.com/office/drawing/2014/main" id="{DE6076E1-53D4-D4EE-60A9-B7FADFD9BFE7}"/>
              </a:ext>
            </a:extLst>
          </p:cNvPr>
          <p:cNvSpPr/>
          <p:nvPr/>
        </p:nvSpPr>
        <p:spPr>
          <a:xfrm>
            <a:off x="6961240" y="4984955"/>
            <a:ext cx="943896" cy="550606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792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Ô GIÁO KẾT THÚC TIẾ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3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222" b="-8222"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-1112300" y="5458126"/>
            <a:ext cx="14416600" cy="2277285"/>
            <a:chOff x="0" y="0"/>
            <a:chExt cx="5695447" cy="89966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695447" cy="899668"/>
            </a:xfrm>
            <a:custGeom>
              <a:avLst/>
              <a:gdLst/>
              <a:ahLst/>
              <a:cxnLst/>
              <a:rect l="l" t="t" r="r" b="b"/>
              <a:pathLst>
                <a:path w="5695447" h="899668">
                  <a:moveTo>
                    <a:pt x="18258" y="0"/>
                  </a:moveTo>
                  <a:lnTo>
                    <a:pt x="5677188" y="0"/>
                  </a:lnTo>
                  <a:cubicBezTo>
                    <a:pt x="5687272" y="0"/>
                    <a:pt x="5695447" y="8175"/>
                    <a:pt x="5695447" y="18258"/>
                  </a:cubicBezTo>
                  <a:lnTo>
                    <a:pt x="5695447" y="881410"/>
                  </a:lnTo>
                  <a:cubicBezTo>
                    <a:pt x="5695447" y="891493"/>
                    <a:pt x="5687272" y="899668"/>
                    <a:pt x="5677188" y="899668"/>
                  </a:cubicBezTo>
                  <a:lnTo>
                    <a:pt x="18258" y="899668"/>
                  </a:lnTo>
                  <a:cubicBezTo>
                    <a:pt x="8175" y="899668"/>
                    <a:pt x="0" y="891493"/>
                    <a:pt x="0" y="881410"/>
                  </a:cubicBezTo>
                  <a:lnTo>
                    <a:pt x="0" y="18258"/>
                  </a:lnTo>
                  <a:cubicBezTo>
                    <a:pt x="0" y="8175"/>
                    <a:pt x="8175" y="0"/>
                    <a:pt x="18258" y="0"/>
                  </a:cubicBezTo>
                  <a:close/>
                </a:path>
              </a:pathLst>
            </a:custGeom>
            <a:solidFill>
              <a:srgbClr val="EDE9C2"/>
            </a:solid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85725"/>
              <a:ext cx="5695447" cy="98539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060"/>
                </a:lnSpc>
              </a:pPr>
              <a:endParaRPr sz="120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10955633" y="2802669"/>
            <a:ext cx="2851200" cy="962280"/>
          </a:xfrm>
          <a:custGeom>
            <a:avLst/>
            <a:gdLst/>
            <a:ahLst/>
            <a:cxnLst/>
            <a:rect l="l" t="t" r="r" b="b"/>
            <a:pathLst>
              <a:path w="4276800" h="1443420">
                <a:moveTo>
                  <a:pt x="0" y="0"/>
                </a:moveTo>
                <a:lnTo>
                  <a:pt x="4276800" y="0"/>
                </a:lnTo>
                <a:lnTo>
                  <a:pt x="4276800" y="1443420"/>
                </a:lnTo>
                <a:lnTo>
                  <a:pt x="0" y="14434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-1112299" y="-472370"/>
            <a:ext cx="3217964" cy="2163651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0" y="0"/>
                </a:moveTo>
                <a:lnTo>
                  <a:pt x="4826945" y="0"/>
                </a:lnTo>
                <a:lnTo>
                  <a:pt x="4826945" y="3245474"/>
                </a:lnTo>
                <a:lnTo>
                  <a:pt x="0" y="32454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5" name="Freeform 25"/>
          <p:cNvSpPr/>
          <p:nvPr/>
        </p:nvSpPr>
        <p:spPr>
          <a:xfrm rot="-10352016">
            <a:off x="10070874" y="5514943"/>
            <a:ext cx="3217964" cy="2163651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0" y="0"/>
                </a:moveTo>
                <a:lnTo>
                  <a:pt x="4826945" y="0"/>
                </a:lnTo>
                <a:lnTo>
                  <a:pt x="4826945" y="3245475"/>
                </a:lnTo>
                <a:lnTo>
                  <a:pt x="0" y="32454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10" name="42">
            <a:extLst>
              <a:ext uri="{FF2B5EF4-FFF2-40B4-BE49-F238E27FC236}">
                <a16:creationId xmlns="" xmlns:a16="http://schemas.microsoft.com/office/drawing/2014/main" id="{5EE46816-CEE4-4965-A34F-8807289669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107" y="4878038"/>
            <a:ext cx="1216837" cy="2011269"/>
          </a:xfrm>
          <a:prstGeom prst="rect">
            <a:avLst/>
          </a:prstGeom>
        </p:spPr>
      </p:pic>
      <p:sp>
        <p:nvSpPr>
          <p:cNvPr id="11" name="Google Shape;709;p27"/>
          <p:cNvSpPr/>
          <p:nvPr/>
        </p:nvSpPr>
        <p:spPr>
          <a:xfrm>
            <a:off x="1361462" y="1258100"/>
            <a:ext cx="9556543" cy="3423600"/>
          </a:xfrm>
          <a:prstGeom prst="roundRect">
            <a:avLst>
              <a:gd name="adj" fmla="val 13942"/>
            </a:avLst>
          </a:prstGeom>
          <a:solidFill>
            <a:srgbClr val="FED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710;p27"/>
          <p:cNvSpPr txBox="1">
            <a:spLocks/>
          </p:cNvSpPr>
          <p:nvPr/>
        </p:nvSpPr>
        <p:spPr>
          <a:xfrm>
            <a:off x="2678400" y="5238296"/>
            <a:ext cx="6835200" cy="51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240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TOÁN</a:t>
            </a:r>
            <a:endParaRPr lang="en-US" sz="2400" dirty="0">
              <a:solidFill>
                <a:srgbClr val="04617B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Google Shape;711;p27"/>
          <p:cNvSpPr txBox="1">
            <a:spLocks/>
          </p:cNvSpPr>
          <p:nvPr/>
        </p:nvSpPr>
        <p:spPr>
          <a:xfrm>
            <a:off x="1567364" y="1541131"/>
            <a:ext cx="9450129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3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3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3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Clr>
                <a:srgbClr val="0BD0D9"/>
              </a:buClr>
              <a:buFont typeface="Wingdings 2"/>
              <a:buNone/>
            </a:pPr>
            <a:r>
              <a:rPr lang="en-US" sz="4800" b="1" dirty="0">
                <a:solidFill>
                  <a:prstClr val="black"/>
                </a:solidFill>
                <a:sym typeface="Arial"/>
              </a:rPr>
              <a:t>CHÀO MỪNG CÁC EM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Clr>
                <a:srgbClr val="0BD0D9"/>
              </a:buClr>
              <a:buFont typeface="Wingdings 2"/>
              <a:buNone/>
            </a:pPr>
            <a:r>
              <a:rPr lang="en-US" sz="4800" b="1" dirty="0">
                <a:solidFill>
                  <a:prstClr val="black"/>
                </a:solidFill>
                <a:sym typeface="Arial"/>
              </a:rPr>
              <a:t>ĐẾN VỚI TIẾT HỌC HÔM NAY!</a:t>
            </a:r>
          </a:p>
        </p:txBody>
      </p:sp>
      <p:sp>
        <p:nvSpPr>
          <p:cNvPr id="17" name="Google Shape;712;p27"/>
          <p:cNvSpPr/>
          <p:nvPr/>
        </p:nvSpPr>
        <p:spPr>
          <a:xfrm>
            <a:off x="4577485" y="5063967"/>
            <a:ext cx="3101916" cy="1056795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713;p27"/>
          <p:cNvSpPr/>
          <p:nvPr/>
        </p:nvSpPr>
        <p:spPr>
          <a:xfrm rot="5400000">
            <a:off x="4321520" y="-1932927"/>
            <a:ext cx="3626417" cy="9765529"/>
          </a:xfrm>
          <a:custGeom>
            <a:avLst/>
            <a:gdLst/>
            <a:ahLst/>
            <a:cxnLst/>
            <a:rect l="l" t="t" r="r" b="b"/>
            <a:pathLst>
              <a:path w="65863" h="92137" extrusionOk="0">
                <a:moveTo>
                  <a:pt x="32655" y="958"/>
                </a:moveTo>
                <a:cubicBezTo>
                  <a:pt x="32876" y="958"/>
                  <a:pt x="33088" y="1031"/>
                  <a:pt x="33295" y="1057"/>
                </a:cubicBezTo>
                <a:cubicBezTo>
                  <a:pt x="33541" y="1089"/>
                  <a:pt x="33787" y="1098"/>
                  <a:pt x="34032" y="1098"/>
                </a:cubicBezTo>
                <a:cubicBezTo>
                  <a:pt x="34416" y="1098"/>
                  <a:pt x="34798" y="1075"/>
                  <a:pt x="35181" y="1075"/>
                </a:cubicBezTo>
                <a:cubicBezTo>
                  <a:pt x="35282" y="1075"/>
                  <a:pt x="35382" y="1076"/>
                  <a:pt x="35483" y="1080"/>
                </a:cubicBezTo>
                <a:cubicBezTo>
                  <a:pt x="36600" y="1124"/>
                  <a:pt x="37718" y="1205"/>
                  <a:pt x="38846" y="1205"/>
                </a:cubicBezTo>
                <a:cubicBezTo>
                  <a:pt x="38948" y="1205"/>
                  <a:pt x="39051" y="1204"/>
                  <a:pt x="39154" y="1203"/>
                </a:cubicBezTo>
                <a:cubicBezTo>
                  <a:pt x="39316" y="1200"/>
                  <a:pt x="39478" y="1199"/>
                  <a:pt x="39640" y="1199"/>
                </a:cubicBezTo>
                <a:cubicBezTo>
                  <a:pt x="40163" y="1199"/>
                  <a:pt x="40690" y="1209"/>
                  <a:pt x="41214" y="1209"/>
                </a:cubicBezTo>
                <a:cubicBezTo>
                  <a:pt x="41389" y="1209"/>
                  <a:pt x="41563" y="1208"/>
                  <a:pt x="41737" y="1205"/>
                </a:cubicBezTo>
                <a:cubicBezTo>
                  <a:pt x="43184" y="1181"/>
                  <a:pt x="44631" y="1214"/>
                  <a:pt x="46082" y="1138"/>
                </a:cubicBezTo>
                <a:cubicBezTo>
                  <a:pt x="46292" y="1127"/>
                  <a:pt x="46515" y="1117"/>
                  <a:pt x="46745" y="1117"/>
                </a:cubicBezTo>
                <a:cubicBezTo>
                  <a:pt x="47157" y="1117"/>
                  <a:pt x="47590" y="1150"/>
                  <a:pt x="48013" y="1271"/>
                </a:cubicBezTo>
                <a:cubicBezTo>
                  <a:pt x="48120" y="1301"/>
                  <a:pt x="48239" y="1312"/>
                  <a:pt x="48364" y="1312"/>
                </a:cubicBezTo>
                <a:cubicBezTo>
                  <a:pt x="48626" y="1312"/>
                  <a:pt x="48920" y="1267"/>
                  <a:pt x="49209" y="1267"/>
                </a:cubicBezTo>
                <a:cubicBezTo>
                  <a:pt x="49338" y="1267"/>
                  <a:pt x="49467" y="1276"/>
                  <a:pt x="49591" y="1302"/>
                </a:cubicBezTo>
                <a:cubicBezTo>
                  <a:pt x="50530" y="1496"/>
                  <a:pt x="51515" y="1491"/>
                  <a:pt x="52473" y="1673"/>
                </a:cubicBezTo>
                <a:cubicBezTo>
                  <a:pt x="53312" y="1833"/>
                  <a:pt x="54174" y="2005"/>
                  <a:pt x="55071" y="2055"/>
                </a:cubicBezTo>
                <a:cubicBezTo>
                  <a:pt x="55996" y="2105"/>
                  <a:pt x="57003" y="2182"/>
                  <a:pt x="57756" y="2558"/>
                </a:cubicBezTo>
                <a:cubicBezTo>
                  <a:pt x="58384" y="2871"/>
                  <a:pt x="59141" y="3103"/>
                  <a:pt x="59576" y="3639"/>
                </a:cubicBezTo>
                <a:cubicBezTo>
                  <a:pt x="59971" y="4129"/>
                  <a:pt x="60415" y="4606"/>
                  <a:pt x="60854" y="5080"/>
                </a:cubicBezTo>
                <a:cubicBezTo>
                  <a:pt x="61245" y="5503"/>
                  <a:pt x="61151" y="6036"/>
                  <a:pt x="61508" y="6454"/>
                </a:cubicBezTo>
                <a:cubicBezTo>
                  <a:pt x="62068" y="7112"/>
                  <a:pt x="61698" y="7875"/>
                  <a:pt x="62034" y="8581"/>
                </a:cubicBezTo>
                <a:cubicBezTo>
                  <a:pt x="62249" y="9032"/>
                  <a:pt x="62370" y="9574"/>
                  <a:pt x="62414" y="10101"/>
                </a:cubicBezTo>
                <a:cubicBezTo>
                  <a:pt x="62453" y="10557"/>
                  <a:pt x="62056" y="11096"/>
                  <a:pt x="62658" y="11510"/>
                </a:cubicBezTo>
                <a:cubicBezTo>
                  <a:pt x="62117" y="11790"/>
                  <a:pt x="62966" y="12221"/>
                  <a:pt x="62447" y="12503"/>
                </a:cubicBezTo>
                <a:cubicBezTo>
                  <a:pt x="62680" y="12709"/>
                  <a:pt x="62670" y="13063"/>
                  <a:pt x="62640" y="13195"/>
                </a:cubicBezTo>
                <a:cubicBezTo>
                  <a:pt x="62518" y="13722"/>
                  <a:pt x="62847" y="14206"/>
                  <a:pt x="62772" y="14700"/>
                </a:cubicBezTo>
                <a:cubicBezTo>
                  <a:pt x="62725" y="15011"/>
                  <a:pt x="62536" y="15293"/>
                  <a:pt x="63002" y="15517"/>
                </a:cubicBezTo>
                <a:cubicBezTo>
                  <a:pt x="63039" y="15535"/>
                  <a:pt x="63042" y="15651"/>
                  <a:pt x="63001" y="15682"/>
                </a:cubicBezTo>
                <a:cubicBezTo>
                  <a:pt x="62350" y="16164"/>
                  <a:pt x="62915" y="16662"/>
                  <a:pt x="62973" y="17150"/>
                </a:cubicBezTo>
                <a:cubicBezTo>
                  <a:pt x="62993" y="17314"/>
                  <a:pt x="62866" y="17459"/>
                  <a:pt x="62916" y="17609"/>
                </a:cubicBezTo>
                <a:cubicBezTo>
                  <a:pt x="63066" y="18065"/>
                  <a:pt x="63249" y="18516"/>
                  <a:pt x="63059" y="18990"/>
                </a:cubicBezTo>
                <a:cubicBezTo>
                  <a:pt x="63053" y="19003"/>
                  <a:pt x="63049" y="19027"/>
                  <a:pt x="63060" y="19035"/>
                </a:cubicBezTo>
                <a:cubicBezTo>
                  <a:pt x="63657" y="19486"/>
                  <a:pt x="63122" y="19997"/>
                  <a:pt x="63210" y="20479"/>
                </a:cubicBezTo>
                <a:cubicBezTo>
                  <a:pt x="63304" y="20990"/>
                  <a:pt x="63261" y="21515"/>
                  <a:pt x="63354" y="22028"/>
                </a:cubicBezTo>
                <a:cubicBezTo>
                  <a:pt x="63476" y="22692"/>
                  <a:pt x="63329" y="23349"/>
                  <a:pt x="63335" y="24008"/>
                </a:cubicBezTo>
                <a:cubicBezTo>
                  <a:pt x="63336" y="24054"/>
                  <a:pt x="63309" y="24116"/>
                  <a:pt x="63341" y="24146"/>
                </a:cubicBezTo>
                <a:cubicBezTo>
                  <a:pt x="63453" y="24254"/>
                  <a:pt x="63661" y="24339"/>
                  <a:pt x="63690" y="24453"/>
                </a:cubicBezTo>
                <a:cubicBezTo>
                  <a:pt x="63706" y="24515"/>
                  <a:pt x="63665" y="24531"/>
                  <a:pt x="63606" y="24531"/>
                </a:cubicBezTo>
                <a:cubicBezTo>
                  <a:pt x="63543" y="24531"/>
                  <a:pt x="63458" y="24512"/>
                  <a:pt x="63403" y="24512"/>
                </a:cubicBezTo>
                <a:cubicBezTo>
                  <a:pt x="63355" y="24512"/>
                  <a:pt x="63329" y="24526"/>
                  <a:pt x="63358" y="24580"/>
                </a:cubicBezTo>
                <a:cubicBezTo>
                  <a:pt x="63503" y="24853"/>
                  <a:pt x="63283" y="25127"/>
                  <a:pt x="63451" y="25383"/>
                </a:cubicBezTo>
                <a:cubicBezTo>
                  <a:pt x="63486" y="25438"/>
                  <a:pt x="63592" y="25509"/>
                  <a:pt x="63572" y="25537"/>
                </a:cubicBezTo>
                <a:cubicBezTo>
                  <a:pt x="63042" y="26277"/>
                  <a:pt x="63784" y="27642"/>
                  <a:pt x="63906" y="28448"/>
                </a:cubicBezTo>
                <a:cubicBezTo>
                  <a:pt x="64142" y="29996"/>
                  <a:pt x="63916" y="31704"/>
                  <a:pt x="63889" y="33267"/>
                </a:cubicBezTo>
                <a:lnTo>
                  <a:pt x="63800" y="38581"/>
                </a:lnTo>
                <a:cubicBezTo>
                  <a:pt x="63721" y="43326"/>
                  <a:pt x="63859" y="48070"/>
                  <a:pt x="64043" y="52811"/>
                </a:cubicBezTo>
                <a:cubicBezTo>
                  <a:pt x="64124" y="54881"/>
                  <a:pt x="64556" y="57249"/>
                  <a:pt x="64144" y="59284"/>
                </a:cubicBezTo>
                <a:cubicBezTo>
                  <a:pt x="63810" y="60940"/>
                  <a:pt x="63747" y="62392"/>
                  <a:pt x="64016" y="64094"/>
                </a:cubicBezTo>
                <a:cubicBezTo>
                  <a:pt x="64119" y="64740"/>
                  <a:pt x="64056" y="65376"/>
                  <a:pt x="64042" y="66017"/>
                </a:cubicBezTo>
                <a:cubicBezTo>
                  <a:pt x="64017" y="67125"/>
                  <a:pt x="63949" y="68232"/>
                  <a:pt x="64071" y="69340"/>
                </a:cubicBezTo>
                <a:cubicBezTo>
                  <a:pt x="64111" y="69698"/>
                  <a:pt x="64043" y="70083"/>
                  <a:pt x="64138" y="70430"/>
                </a:cubicBezTo>
                <a:cubicBezTo>
                  <a:pt x="64251" y="70844"/>
                  <a:pt x="64082" y="71272"/>
                  <a:pt x="64315" y="71666"/>
                </a:cubicBezTo>
                <a:cubicBezTo>
                  <a:pt x="64381" y="71777"/>
                  <a:pt x="64323" y="71840"/>
                  <a:pt x="64255" y="71918"/>
                </a:cubicBezTo>
                <a:cubicBezTo>
                  <a:pt x="64163" y="72028"/>
                  <a:pt x="63961" y="72144"/>
                  <a:pt x="64347" y="72192"/>
                </a:cubicBezTo>
                <a:cubicBezTo>
                  <a:pt x="64498" y="72210"/>
                  <a:pt x="64491" y="72385"/>
                  <a:pt x="64392" y="72420"/>
                </a:cubicBezTo>
                <a:cubicBezTo>
                  <a:pt x="63835" y="72622"/>
                  <a:pt x="64430" y="72904"/>
                  <a:pt x="64273" y="73126"/>
                </a:cubicBezTo>
                <a:cubicBezTo>
                  <a:pt x="64711" y="73201"/>
                  <a:pt x="64495" y="73539"/>
                  <a:pt x="64469" y="73605"/>
                </a:cubicBezTo>
                <a:cubicBezTo>
                  <a:pt x="64220" y="74268"/>
                  <a:pt x="64502" y="74929"/>
                  <a:pt x="64414" y="75582"/>
                </a:cubicBezTo>
                <a:cubicBezTo>
                  <a:pt x="64316" y="76315"/>
                  <a:pt x="64414" y="77044"/>
                  <a:pt x="64408" y="77773"/>
                </a:cubicBezTo>
                <a:cubicBezTo>
                  <a:pt x="64403" y="78602"/>
                  <a:pt x="64133" y="79435"/>
                  <a:pt x="64202" y="80257"/>
                </a:cubicBezTo>
                <a:cubicBezTo>
                  <a:pt x="64246" y="80787"/>
                  <a:pt x="63725" y="81316"/>
                  <a:pt x="64211" y="81834"/>
                </a:cubicBezTo>
                <a:cubicBezTo>
                  <a:pt x="63755" y="82253"/>
                  <a:pt x="64183" y="82741"/>
                  <a:pt x="63993" y="83199"/>
                </a:cubicBezTo>
                <a:cubicBezTo>
                  <a:pt x="63757" y="83765"/>
                  <a:pt x="63810" y="84375"/>
                  <a:pt x="63626" y="84961"/>
                </a:cubicBezTo>
                <a:cubicBezTo>
                  <a:pt x="63419" y="85621"/>
                  <a:pt x="63028" y="86225"/>
                  <a:pt x="62746" y="86857"/>
                </a:cubicBezTo>
                <a:cubicBezTo>
                  <a:pt x="62492" y="87421"/>
                  <a:pt x="61939" y="87757"/>
                  <a:pt x="61445" y="88140"/>
                </a:cubicBezTo>
                <a:cubicBezTo>
                  <a:pt x="61118" y="88395"/>
                  <a:pt x="60645" y="88593"/>
                  <a:pt x="60297" y="88825"/>
                </a:cubicBezTo>
                <a:cubicBezTo>
                  <a:pt x="59842" y="89129"/>
                  <a:pt x="59284" y="89243"/>
                  <a:pt x="58799" y="89468"/>
                </a:cubicBezTo>
                <a:cubicBezTo>
                  <a:pt x="58255" y="89719"/>
                  <a:pt x="57595" y="89907"/>
                  <a:pt x="56948" y="89907"/>
                </a:cubicBezTo>
                <a:cubicBezTo>
                  <a:pt x="56916" y="89907"/>
                  <a:pt x="56885" y="89907"/>
                  <a:pt x="56854" y="89906"/>
                </a:cubicBezTo>
                <a:cubicBezTo>
                  <a:pt x="56819" y="89905"/>
                  <a:pt x="56786" y="89905"/>
                  <a:pt x="56752" y="89905"/>
                </a:cubicBezTo>
                <a:cubicBezTo>
                  <a:pt x="56068" y="89905"/>
                  <a:pt x="55484" y="90111"/>
                  <a:pt x="54873" y="90232"/>
                </a:cubicBezTo>
                <a:cubicBezTo>
                  <a:pt x="54158" y="90375"/>
                  <a:pt x="53430" y="90423"/>
                  <a:pt x="52756" y="90530"/>
                </a:cubicBezTo>
                <a:cubicBezTo>
                  <a:pt x="52676" y="90515"/>
                  <a:pt x="52599" y="90509"/>
                  <a:pt x="52523" y="90509"/>
                </a:cubicBezTo>
                <a:cubicBezTo>
                  <a:pt x="52130" y="90509"/>
                  <a:pt x="51787" y="90679"/>
                  <a:pt x="51408" y="90679"/>
                </a:cubicBezTo>
                <a:cubicBezTo>
                  <a:pt x="51349" y="90679"/>
                  <a:pt x="51289" y="90675"/>
                  <a:pt x="51227" y="90666"/>
                </a:cubicBezTo>
                <a:cubicBezTo>
                  <a:pt x="51189" y="90660"/>
                  <a:pt x="51150" y="90657"/>
                  <a:pt x="51112" y="90657"/>
                </a:cubicBezTo>
                <a:cubicBezTo>
                  <a:pt x="50862" y="90657"/>
                  <a:pt x="50604" y="90767"/>
                  <a:pt x="50346" y="90767"/>
                </a:cubicBezTo>
                <a:cubicBezTo>
                  <a:pt x="50213" y="90767"/>
                  <a:pt x="50080" y="90738"/>
                  <a:pt x="49949" y="90650"/>
                </a:cubicBezTo>
                <a:cubicBezTo>
                  <a:pt x="49941" y="90645"/>
                  <a:pt x="49928" y="90643"/>
                  <a:pt x="49912" y="90643"/>
                </a:cubicBezTo>
                <a:cubicBezTo>
                  <a:pt x="49871" y="90643"/>
                  <a:pt x="49809" y="90657"/>
                  <a:pt x="49768" y="90671"/>
                </a:cubicBezTo>
                <a:cubicBezTo>
                  <a:pt x="49115" y="90882"/>
                  <a:pt x="48411" y="90854"/>
                  <a:pt x="47721" y="90904"/>
                </a:cubicBezTo>
                <a:cubicBezTo>
                  <a:pt x="46789" y="90971"/>
                  <a:pt x="45858" y="91038"/>
                  <a:pt x="44922" y="91038"/>
                </a:cubicBezTo>
                <a:cubicBezTo>
                  <a:pt x="44859" y="91038"/>
                  <a:pt x="44797" y="91038"/>
                  <a:pt x="44734" y="91037"/>
                </a:cubicBezTo>
                <a:cubicBezTo>
                  <a:pt x="43996" y="91028"/>
                  <a:pt x="43259" y="91010"/>
                  <a:pt x="42522" y="90981"/>
                </a:cubicBezTo>
                <a:cubicBezTo>
                  <a:pt x="42502" y="90980"/>
                  <a:pt x="42482" y="90980"/>
                  <a:pt x="42462" y="90980"/>
                </a:cubicBezTo>
                <a:cubicBezTo>
                  <a:pt x="42163" y="90980"/>
                  <a:pt x="41892" y="91070"/>
                  <a:pt x="41579" y="91070"/>
                </a:cubicBezTo>
                <a:cubicBezTo>
                  <a:pt x="41558" y="91070"/>
                  <a:pt x="41537" y="91070"/>
                  <a:pt x="41516" y="91069"/>
                </a:cubicBezTo>
                <a:cubicBezTo>
                  <a:pt x="40903" y="91043"/>
                  <a:pt x="40291" y="91021"/>
                  <a:pt x="39677" y="90982"/>
                </a:cubicBezTo>
                <a:cubicBezTo>
                  <a:pt x="39367" y="90964"/>
                  <a:pt x="39057" y="90955"/>
                  <a:pt x="38746" y="90955"/>
                </a:cubicBezTo>
                <a:cubicBezTo>
                  <a:pt x="38391" y="90955"/>
                  <a:pt x="38036" y="90967"/>
                  <a:pt x="37681" y="90991"/>
                </a:cubicBezTo>
                <a:cubicBezTo>
                  <a:pt x="37594" y="90996"/>
                  <a:pt x="37508" y="90998"/>
                  <a:pt x="37421" y="90998"/>
                </a:cubicBezTo>
                <a:cubicBezTo>
                  <a:pt x="36901" y="90998"/>
                  <a:pt x="36384" y="90916"/>
                  <a:pt x="35854" y="90916"/>
                </a:cubicBezTo>
                <a:cubicBezTo>
                  <a:pt x="35845" y="90916"/>
                  <a:pt x="35835" y="90916"/>
                  <a:pt x="35825" y="90916"/>
                </a:cubicBezTo>
                <a:cubicBezTo>
                  <a:pt x="35368" y="90919"/>
                  <a:pt x="34912" y="91001"/>
                  <a:pt x="34458" y="91001"/>
                </a:cubicBezTo>
                <a:cubicBezTo>
                  <a:pt x="34294" y="91001"/>
                  <a:pt x="34131" y="90990"/>
                  <a:pt x="33968" y="90961"/>
                </a:cubicBezTo>
                <a:cubicBezTo>
                  <a:pt x="33866" y="90943"/>
                  <a:pt x="33764" y="90936"/>
                  <a:pt x="33663" y="90936"/>
                </a:cubicBezTo>
                <a:cubicBezTo>
                  <a:pt x="33307" y="90936"/>
                  <a:pt x="32958" y="91024"/>
                  <a:pt x="32623" y="91024"/>
                </a:cubicBezTo>
                <a:cubicBezTo>
                  <a:pt x="32548" y="91024"/>
                  <a:pt x="32473" y="91020"/>
                  <a:pt x="32399" y="91009"/>
                </a:cubicBezTo>
                <a:cubicBezTo>
                  <a:pt x="31991" y="90948"/>
                  <a:pt x="31579" y="90937"/>
                  <a:pt x="31167" y="90937"/>
                </a:cubicBezTo>
                <a:cubicBezTo>
                  <a:pt x="30952" y="90937"/>
                  <a:pt x="30738" y="90940"/>
                  <a:pt x="30523" y="90940"/>
                </a:cubicBezTo>
                <a:cubicBezTo>
                  <a:pt x="30019" y="90940"/>
                  <a:pt x="29515" y="90925"/>
                  <a:pt x="29013" y="90821"/>
                </a:cubicBezTo>
                <a:cubicBezTo>
                  <a:pt x="28881" y="90794"/>
                  <a:pt x="28738" y="90784"/>
                  <a:pt x="28588" y="90784"/>
                </a:cubicBezTo>
                <a:cubicBezTo>
                  <a:pt x="28232" y="90784"/>
                  <a:pt x="27837" y="90838"/>
                  <a:pt x="27466" y="90838"/>
                </a:cubicBezTo>
                <a:cubicBezTo>
                  <a:pt x="27428" y="90838"/>
                  <a:pt x="27391" y="90838"/>
                  <a:pt x="27355" y="90837"/>
                </a:cubicBezTo>
                <a:cubicBezTo>
                  <a:pt x="27297" y="90835"/>
                  <a:pt x="27239" y="90834"/>
                  <a:pt x="27181" y="90834"/>
                </a:cubicBezTo>
                <a:cubicBezTo>
                  <a:pt x="26649" y="90834"/>
                  <a:pt x="26109" y="90902"/>
                  <a:pt x="25590" y="90902"/>
                </a:cubicBezTo>
                <a:cubicBezTo>
                  <a:pt x="25392" y="90902"/>
                  <a:pt x="25197" y="90892"/>
                  <a:pt x="25006" y="90865"/>
                </a:cubicBezTo>
                <a:cubicBezTo>
                  <a:pt x="24719" y="90824"/>
                  <a:pt x="24435" y="90809"/>
                  <a:pt x="24154" y="90809"/>
                </a:cubicBezTo>
                <a:cubicBezTo>
                  <a:pt x="23500" y="90809"/>
                  <a:pt x="22860" y="90887"/>
                  <a:pt x="22213" y="90887"/>
                </a:cubicBezTo>
                <a:cubicBezTo>
                  <a:pt x="22142" y="90887"/>
                  <a:pt x="22071" y="90886"/>
                  <a:pt x="21999" y="90884"/>
                </a:cubicBezTo>
                <a:cubicBezTo>
                  <a:pt x="21765" y="90878"/>
                  <a:pt x="21529" y="90835"/>
                  <a:pt x="21302" y="90789"/>
                </a:cubicBezTo>
                <a:cubicBezTo>
                  <a:pt x="21026" y="90731"/>
                  <a:pt x="20759" y="90681"/>
                  <a:pt x="20480" y="90681"/>
                </a:cubicBezTo>
                <a:cubicBezTo>
                  <a:pt x="20318" y="90681"/>
                  <a:pt x="20152" y="90698"/>
                  <a:pt x="19977" y="90740"/>
                </a:cubicBezTo>
                <a:cubicBezTo>
                  <a:pt x="19864" y="90768"/>
                  <a:pt x="19749" y="90779"/>
                  <a:pt x="19632" y="90779"/>
                </a:cubicBezTo>
                <a:cubicBezTo>
                  <a:pt x="19276" y="90779"/>
                  <a:pt x="18907" y="90677"/>
                  <a:pt x="18547" y="90657"/>
                </a:cubicBezTo>
                <a:cubicBezTo>
                  <a:pt x="17422" y="90596"/>
                  <a:pt x="16304" y="90463"/>
                  <a:pt x="15172" y="90412"/>
                </a:cubicBezTo>
                <a:cubicBezTo>
                  <a:pt x="14790" y="90395"/>
                  <a:pt x="14392" y="90307"/>
                  <a:pt x="14009" y="90252"/>
                </a:cubicBezTo>
                <a:cubicBezTo>
                  <a:pt x="13672" y="90202"/>
                  <a:pt x="13367" y="90187"/>
                  <a:pt x="13031" y="90176"/>
                </a:cubicBezTo>
                <a:cubicBezTo>
                  <a:pt x="13025" y="90176"/>
                  <a:pt x="13020" y="90176"/>
                  <a:pt x="13014" y="90176"/>
                </a:cubicBezTo>
                <a:cubicBezTo>
                  <a:pt x="12929" y="90176"/>
                  <a:pt x="12823" y="90194"/>
                  <a:pt x="12716" y="90194"/>
                </a:cubicBezTo>
                <a:cubicBezTo>
                  <a:pt x="12568" y="90194"/>
                  <a:pt x="12417" y="90160"/>
                  <a:pt x="12314" y="89998"/>
                </a:cubicBezTo>
                <a:cubicBezTo>
                  <a:pt x="12288" y="89956"/>
                  <a:pt x="12256" y="89940"/>
                  <a:pt x="12219" y="89940"/>
                </a:cubicBezTo>
                <a:cubicBezTo>
                  <a:pt x="12102" y="89940"/>
                  <a:pt x="11939" y="90105"/>
                  <a:pt x="11773" y="90105"/>
                </a:cubicBezTo>
                <a:cubicBezTo>
                  <a:pt x="11760" y="90105"/>
                  <a:pt x="11747" y="90104"/>
                  <a:pt x="11734" y="90102"/>
                </a:cubicBezTo>
                <a:cubicBezTo>
                  <a:pt x="11411" y="90047"/>
                  <a:pt x="11121" y="89937"/>
                  <a:pt x="10767" y="89935"/>
                </a:cubicBezTo>
                <a:cubicBezTo>
                  <a:pt x="9650" y="89929"/>
                  <a:pt x="8561" y="89702"/>
                  <a:pt x="7497" y="89524"/>
                </a:cubicBezTo>
                <a:cubicBezTo>
                  <a:pt x="6870" y="89419"/>
                  <a:pt x="6037" y="89333"/>
                  <a:pt x="5549" y="88860"/>
                </a:cubicBezTo>
                <a:cubicBezTo>
                  <a:pt x="5427" y="88741"/>
                  <a:pt x="5113" y="88733"/>
                  <a:pt x="4920" y="88640"/>
                </a:cubicBezTo>
                <a:cubicBezTo>
                  <a:pt x="3903" y="88148"/>
                  <a:pt x="3249" y="87423"/>
                  <a:pt x="2609" y="86705"/>
                </a:cubicBezTo>
                <a:cubicBezTo>
                  <a:pt x="1949" y="85966"/>
                  <a:pt x="1834" y="85088"/>
                  <a:pt x="1801" y="84254"/>
                </a:cubicBezTo>
                <a:cubicBezTo>
                  <a:pt x="1777" y="83655"/>
                  <a:pt x="1819" y="83027"/>
                  <a:pt x="1833" y="82421"/>
                </a:cubicBezTo>
                <a:cubicBezTo>
                  <a:pt x="1847" y="81905"/>
                  <a:pt x="1865" y="81379"/>
                  <a:pt x="1860" y="80859"/>
                </a:cubicBezTo>
                <a:cubicBezTo>
                  <a:pt x="1859" y="80638"/>
                  <a:pt x="1924" y="80426"/>
                  <a:pt x="1931" y="80207"/>
                </a:cubicBezTo>
                <a:cubicBezTo>
                  <a:pt x="1981" y="78749"/>
                  <a:pt x="1872" y="77282"/>
                  <a:pt x="2027" y="75836"/>
                </a:cubicBezTo>
                <a:cubicBezTo>
                  <a:pt x="2140" y="74784"/>
                  <a:pt x="2051" y="73736"/>
                  <a:pt x="2059" y="72695"/>
                </a:cubicBezTo>
                <a:cubicBezTo>
                  <a:pt x="2065" y="71754"/>
                  <a:pt x="2146" y="70790"/>
                  <a:pt x="1915" y="69831"/>
                </a:cubicBezTo>
                <a:cubicBezTo>
                  <a:pt x="1755" y="69166"/>
                  <a:pt x="1988" y="68455"/>
                  <a:pt x="1979" y="67764"/>
                </a:cubicBezTo>
                <a:cubicBezTo>
                  <a:pt x="1972" y="67294"/>
                  <a:pt x="1862" y="66825"/>
                  <a:pt x="1878" y="66348"/>
                </a:cubicBezTo>
                <a:cubicBezTo>
                  <a:pt x="1917" y="65189"/>
                  <a:pt x="2004" y="64028"/>
                  <a:pt x="1988" y="62872"/>
                </a:cubicBezTo>
                <a:cubicBezTo>
                  <a:pt x="1977" y="62051"/>
                  <a:pt x="2147" y="61240"/>
                  <a:pt x="2090" y="60416"/>
                </a:cubicBezTo>
                <a:cubicBezTo>
                  <a:pt x="2057" y="59949"/>
                  <a:pt x="2182" y="59458"/>
                  <a:pt x="2206" y="58979"/>
                </a:cubicBezTo>
                <a:cubicBezTo>
                  <a:pt x="2248" y="58086"/>
                  <a:pt x="2362" y="57195"/>
                  <a:pt x="2328" y="56295"/>
                </a:cubicBezTo>
                <a:cubicBezTo>
                  <a:pt x="2295" y="55389"/>
                  <a:pt x="2489" y="54480"/>
                  <a:pt x="2541" y="53571"/>
                </a:cubicBezTo>
                <a:cubicBezTo>
                  <a:pt x="2561" y="53231"/>
                  <a:pt x="2567" y="52876"/>
                  <a:pt x="2506" y="52546"/>
                </a:cubicBezTo>
                <a:cubicBezTo>
                  <a:pt x="2382" y="51873"/>
                  <a:pt x="2701" y="51214"/>
                  <a:pt x="2583" y="50569"/>
                </a:cubicBezTo>
                <a:cubicBezTo>
                  <a:pt x="2488" y="50056"/>
                  <a:pt x="2688" y="49554"/>
                  <a:pt x="2534" y="49061"/>
                </a:cubicBezTo>
                <a:cubicBezTo>
                  <a:pt x="2388" y="48592"/>
                  <a:pt x="2559" y="48134"/>
                  <a:pt x="2610" y="47682"/>
                </a:cubicBezTo>
                <a:cubicBezTo>
                  <a:pt x="2675" y="47121"/>
                  <a:pt x="2472" y="46573"/>
                  <a:pt x="2606" y="46017"/>
                </a:cubicBezTo>
                <a:cubicBezTo>
                  <a:pt x="2712" y="45584"/>
                  <a:pt x="2480" y="45129"/>
                  <a:pt x="2732" y="44700"/>
                </a:cubicBezTo>
                <a:cubicBezTo>
                  <a:pt x="2748" y="44673"/>
                  <a:pt x="2774" y="44643"/>
                  <a:pt x="2771" y="44616"/>
                </a:cubicBezTo>
                <a:cubicBezTo>
                  <a:pt x="2664" y="43393"/>
                  <a:pt x="2817" y="42163"/>
                  <a:pt x="2546" y="40942"/>
                </a:cubicBezTo>
                <a:cubicBezTo>
                  <a:pt x="2462" y="40564"/>
                  <a:pt x="2605" y="40163"/>
                  <a:pt x="2632" y="39771"/>
                </a:cubicBezTo>
                <a:cubicBezTo>
                  <a:pt x="2694" y="38867"/>
                  <a:pt x="2551" y="37969"/>
                  <a:pt x="2479" y="37068"/>
                </a:cubicBezTo>
                <a:cubicBezTo>
                  <a:pt x="2449" y="36694"/>
                  <a:pt x="2521" y="36289"/>
                  <a:pt x="2518" y="35905"/>
                </a:cubicBezTo>
                <a:cubicBezTo>
                  <a:pt x="2466" y="28064"/>
                  <a:pt x="2604" y="20188"/>
                  <a:pt x="2656" y="12334"/>
                </a:cubicBezTo>
                <a:cubicBezTo>
                  <a:pt x="2676" y="9586"/>
                  <a:pt x="3158" y="5621"/>
                  <a:pt x="5571" y="3826"/>
                </a:cubicBezTo>
                <a:cubicBezTo>
                  <a:pt x="6101" y="3430"/>
                  <a:pt x="6765" y="3094"/>
                  <a:pt x="7384" y="2911"/>
                </a:cubicBezTo>
                <a:cubicBezTo>
                  <a:pt x="8050" y="2715"/>
                  <a:pt x="8728" y="2386"/>
                  <a:pt x="9519" y="2386"/>
                </a:cubicBezTo>
                <a:cubicBezTo>
                  <a:pt x="9592" y="2386"/>
                  <a:pt x="9666" y="2389"/>
                  <a:pt x="9741" y="2395"/>
                </a:cubicBezTo>
                <a:cubicBezTo>
                  <a:pt x="9765" y="2396"/>
                  <a:pt x="9789" y="2397"/>
                  <a:pt x="9813" y="2397"/>
                </a:cubicBezTo>
                <a:cubicBezTo>
                  <a:pt x="10124" y="2397"/>
                  <a:pt x="10424" y="2246"/>
                  <a:pt x="10657" y="2166"/>
                </a:cubicBezTo>
                <a:cubicBezTo>
                  <a:pt x="11008" y="2047"/>
                  <a:pt x="11370" y="2027"/>
                  <a:pt x="11734" y="2027"/>
                </a:cubicBezTo>
                <a:cubicBezTo>
                  <a:pt x="11909" y="2027"/>
                  <a:pt x="12085" y="2032"/>
                  <a:pt x="12261" y="2032"/>
                </a:cubicBezTo>
                <a:cubicBezTo>
                  <a:pt x="12608" y="2032"/>
                  <a:pt x="12954" y="2014"/>
                  <a:pt x="13293" y="1910"/>
                </a:cubicBezTo>
                <a:cubicBezTo>
                  <a:pt x="13696" y="1786"/>
                  <a:pt x="14313" y="1828"/>
                  <a:pt x="14832" y="1797"/>
                </a:cubicBezTo>
                <a:cubicBezTo>
                  <a:pt x="14862" y="1796"/>
                  <a:pt x="14892" y="1795"/>
                  <a:pt x="14924" y="1795"/>
                </a:cubicBezTo>
                <a:cubicBezTo>
                  <a:pt x="14981" y="1795"/>
                  <a:pt x="15041" y="1797"/>
                  <a:pt x="15100" y="1797"/>
                </a:cubicBezTo>
                <a:cubicBezTo>
                  <a:pt x="15293" y="1797"/>
                  <a:pt x="15480" y="1776"/>
                  <a:pt x="15581" y="1596"/>
                </a:cubicBezTo>
                <a:cubicBezTo>
                  <a:pt x="15591" y="1577"/>
                  <a:pt x="15679" y="1560"/>
                  <a:pt x="15726" y="1560"/>
                </a:cubicBezTo>
                <a:cubicBezTo>
                  <a:pt x="15740" y="1560"/>
                  <a:pt x="15750" y="1562"/>
                  <a:pt x="15754" y="1565"/>
                </a:cubicBezTo>
                <a:cubicBezTo>
                  <a:pt x="15887" y="1692"/>
                  <a:pt x="16012" y="1736"/>
                  <a:pt x="16133" y="1736"/>
                </a:cubicBezTo>
                <a:cubicBezTo>
                  <a:pt x="16405" y="1736"/>
                  <a:pt x="16655" y="1511"/>
                  <a:pt x="16923" y="1498"/>
                </a:cubicBezTo>
                <a:cubicBezTo>
                  <a:pt x="17874" y="1453"/>
                  <a:pt x="18824" y="1476"/>
                  <a:pt x="19768" y="1463"/>
                </a:cubicBezTo>
                <a:cubicBezTo>
                  <a:pt x="19802" y="1462"/>
                  <a:pt x="19836" y="1462"/>
                  <a:pt x="19870" y="1462"/>
                </a:cubicBezTo>
                <a:cubicBezTo>
                  <a:pt x="20121" y="1462"/>
                  <a:pt x="20383" y="1474"/>
                  <a:pt x="20648" y="1474"/>
                </a:cubicBezTo>
                <a:cubicBezTo>
                  <a:pt x="21042" y="1474"/>
                  <a:pt x="21441" y="1447"/>
                  <a:pt x="21817" y="1313"/>
                </a:cubicBezTo>
                <a:cubicBezTo>
                  <a:pt x="21835" y="1306"/>
                  <a:pt x="21855" y="1303"/>
                  <a:pt x="21877" y="1303"/>
                </a:cubicBezTo>
                <a:cubicBezTo>
                  <a:pt x="22016" y="1303"/>
                  <a:pt x="22226" y="1415"/>
                  <a:pt x="22382" y="1415"/>
                </a:cubicBezTo>
                <a:cubicBezTo>
                  <a:pt x="22398" y="1415"/>
                  <a:pt x="22414" y="1414"/>
                  <a:pt x="22429" y="1411"/>
                </a:cubicBezTo>
                <a:cubicBezTo>
                  <a:pt x="23140" y="1280"/>
                  <a:pt x="23889" y="1325"/>
                  <a:pt x="24571" y="1217"/>
                </a:cubicBezTo>
                <a:cubicBezTo>
                  <a:pt x="25193" y="1120"/>
                  <a:pt x="25793" y="1057"/>
                  <a:pt x="26410" y="1057"/>
                </a:cubicBezTo>
                <a:cubicBezTo>
                  <a:pt x="26500" y="1057"/>
                  <a:pt x="26591" y="1058"/>
                  <a:pt x="26682" y="1061"/>
                </a:cubicBezTo>
                <a:cubicBezTo>
                  <a:pt x="27372" y="1081"/>
                  <a:pt x="28087" y="1173"/>
                  <a:pt x="28771" y="1173"/>
                </a:cubicBezTo>
                <a:cubicBezTo>
                  <a:pt x="29060" y="1173"/>
                  <a:pt x="29344" y="1157"/>
                  <a:pt x="29619" y="1111"/>
                </a:cubicBezTo>
                <a:cubicBezTo>
                  <a:pt x="29942" y="1057"/>
                  <a:pt x="30264" y="1044"/>
                  <a:pt x="30584" y="1044"/>
                </a:cubicBezTo>
                <a:cubicBezTo>
                  <a:pt x="30882" y="1044"/>
                  <a:pt x="31179" y="1055"/>
                  <a:pt x="31473" y="1055"/>
                </a:cubicBezTo>
                <a:cubicBezTo>
                  <a:pt x="31813" y="1055"/>
                  <a:pt x="32150" y="1040"/>
                  <a:pt x="32485" y="974"/>
                </a:cubicBezTo>
                <a:cubicBezTo>
                  <a:pt x="32542" y="963"/>
                  <a:pt x="32599" y="958"/>
                  <a:pt x="32655" y="958"/>
                </a:cubicBezTo>
                <a:close/>
                <a:moveTo>
                  <a:pt x="26311" y="0"/>
                </a:moveTo>
                <a:cubicBezTo>
                  <a:pt x="26126" y="0"/>
                  <a:pt x="25941" y="2"/>
                  <a:pt x="25756" y="5"/>
                </a:cubicBezTo>
                <a:cubicBezTo>
                  <a:pt x="25144" y="16"/>
                  <a:pt x="24554" y="79"/>
                  <a:pt x="23971" y="145"/>
                </a:cubicBezTo>
                <a:cubicBezTo>
                  <a:pt x="23151" y="236"/>
                  <a:pt x="22321" y="341"/>
                  <a:pt x="21503" y="341"/>
                </a:cubicBezTo>
                <a:cubicBezTo>
                  <a:pt x="21365" y="341"/>
                  <a:pt x="21229" y="338"/>
                  <a:pt x="21092" y="332"/>
                </a:cubicBezTo>
                <a:cubicBezTo>
                  <a:pt x="20741" y="315"/>
                  <a:pt x="20390" y="308"/>
                  <a:pt x="20040" y="308"/>
                </a:cubicBezTo>
                <a:cubicBezTo>
                  <a:pt x="18964" y="308"/>
                  <a:pt x="17895" y="374"/>
                  <a:pt x="16834" y="433"/>
                </a:cubicBezTo>
                <a:cubicBezTo>
                  <a:pt x="15614" y="500"/>
                  <a:pt x="14375" y="613"/>
                  <a:pt x="13160" y="802"/>
                </a:cubicBezTo>
                <a:cubicBezTo>
                  <a:pt x="11934" y="991"/>
                  <a:pt x="10679" y="1083"/>
                  <a:pt x="9437" y="1217"/>
                </a:cubicBezTo>
                <a:cubicBezTo>
                  <a:pt x="8824" y="1283"/>
                  <a:pt x="8308" y="1548"/>
                  <a:pt x="7750" y="1708"/>
                </a:cubicBezTo>
                <a:cubicBezTo>
                  <a:pt x="6983" y="1930"/>
                  <a:pt x="6194" y="2183"/>
                  <a:pt x="5519" y="2581"/>
                </a:cubicBezTo>
                <a:cubicBezTo>
                  <a:pt x="5062" y="2846"/>
                  <a:pt x="4649" y="3179"/>
                  <a:pt x="4292" y="3567"/>
                </a:cubicBezTo>
                <a:cubicBezTo>
                  <a:pt x="3846" y="4046"/>
                  <a:pt x="3310" y="4447"/>
                  <a:pt x="3035" y="5032"/>
                </a:cubicBezTo>
                <a:cubicBezTo>
                  <a:pt x="2752" y="5633"/>
                  <a:pt x="2403" y="6224"/>
                  <a:pt x="2137" y="6835"/>
                </a:cubicBezTo>
                <a:cubicBezTo>
                  <a:pt x="1927" y="7319"/>
                  <a:pt x="1529" y="7779"/>
                  <a:pt x="1458" y="8267"/>
                </a:cubicBezTo>
                <a:cubicBezTo>
                  <a:pt x="1146" y="10424"/>
                  <a:pt x="583" y="12307"/>
                  <a:pt x="807" y="14545"/>
                </a:cubicBezTo>
                <a:cubicBezTo>
                  <a:pt x="904" y="15511"/>
                  <a:pt x="1094" y="16467"/>
                  <a:pt x="1157" y="17435"/>
                </a:cubicBezTo>
                <a:cubicBezTo>
                  <a:pt x="1227" y="18547"/>
                  <a:pt x="1130" y="19660"/>
                  <a:pt x="1053" y="20772"/>
                </a:cubicBezTo>
                <a:cubicBezTo>
                  <a:pt x="835" y="23978"/>
                  <a:pt x="750" y="27269"/>
                  <a:pt x="870" y="30465"/>
                </a:cubicBezTo>
                <a:cubicBezTo>
                  <a:pt x="879" y="30699"/>
                  <a:pt x="888" y="30935"/>
                  <a:pt x="896" y="31169"/>
                </a:cubicBezTo>
                <a:cubicBezTo>
                  <a:pt x="1037" y="34971"/>
                  <a:pt x="1157" y="38774"/>
                  <a:pt x="1220" y="42579"/>
                </a:cubicBezTo>
                <a:cubicBezTo>
                  <a:pt x="1287" y="46793"/>
                  <a:pt x="1286" y="51007"/>
                  <a:pt x="1165" y="55219"/>
                </a:cubicBezTo>
                <a:cubicBezTo>
                  <a:pt x="1107" y="57370"/>
                  <a:pt x="1011" y="59519"/>
                  <a:pt x="883" y="61666"/>
                </a:cubicBezTo>
                <a:cubicBezTo>
                  <a:pt x="784" y="63295"/>
                  <a:pt x="0" y="66050"/>
                  <a:pt x="640" y="67564"/>
                </a:cubicBezTo>
                <a:cubicBezTo>
                  <a:pt x="652" y="67593"/>
                  <a:pt x="650" y="67627"/>
                  <a:pt x="633" y="67655"/>
                </a:cubicBezTo>
                <a:cubicBezTo>
                  <a:pt x="232" y="68291"/>
                  <a:pt x="729" y="68952"/>
                  <a:pt x="508" y="69620"/>
                </a:cubicBezTo>
                <a:cubicBezTo>
                  <a:pt x="380" y="70006"/>
                  <a:pt x="873" y="70464"/>
                  <a:pt x="537" y="70941"/>
                </a:cubicBezTo>
                <a:cubicBezTo>
                  <a:pt x="440" y="71078"/>
                  <a:pt x="399" y="71363"/>
                  <a:pt x="639" y="71579"/>
                </a:cubicBezTo>
                <a:cubicBezTo>
                  <a:pt x="816" y="71739"/>
                  <a:pt x="866" y="72036"/>
                  <a:pt x="735" y="72180"/>
                </a:cubicBezTo>
                <a:cubicBezTo>
                  <a:pt x="409" y="72539"/>
                  <a:pt x="782" y="72883"/>
                  <a:pt x="682" y="73241"/>
                </a:cubicBezTo>
                <a:cubicBezTo>
                  <a:pt x="629" y="73429"/>
                  <a:pt x="607" y="73708"/>
                  <a:pt x="715" y="73920"/>
                </a:cubicBezTo>
                <a:cubicBezTo>
                  <a:pt x="948" y="74376"/>
                  <a:pt x="741" y="74838"/>
                  <a:pt x="739" y="75287"/>
                </a:cubicBezTo>
                <a:cubicBezTo>
                  <a:pt x="737" y="75621"/>
                  <a:pt x="728" y="75979"/>
                  <a:pt x="675" y="76325"/>
                </a:cubicBezTo>
                <a:cubicBezTo>
                  <a:pt x="612" y="76747"/>
                  <a:pt x="716" y="77175"/>
                  <a:pt x="611" y="77602"/>
                </a:cubicBezTo>
                <a:cubicBezTo>
                  <a:pt x="520" y="77976"/>
                  <a:pt x="537" y="78359"/>
                  <a:pt x="548" y="78743"/>
                </a:cubicBezTo>
                <a:cubicBezTo>
                  <a:pt x="557" y="79052"/>
                  <a:pt x="820" y="79488"/>
                  <a:pt x="697" y="79599"/>
                </a:cubicBezTo>
                <a:cubicBezTo>
                  <a:pt x="180" y="80073"/>
                  <a:pt x="630" y="80578"/>
                  <a:pt x="465" y="81062"/>
                </a:cubicBezTo>
                <a:cubicBezTo>
                  <a:pt x="279" y="81613"/>
                  <a:pt x="533" y="82234"/>
                  <a:pt x="424" y="82834"/>
                </a:cubicBezTo>
                <a:cubicBezTo>
                  <a:pt x="384" y="83056"/>
                  <a:pt x="420" y="83327"/>
                  <a:pt x="424" y="83568"/>
                </a:cubicBezTo>
                <a:cubicBezTo>
                  <a:pt x="434" y="84061"/>
                  <a:pt x="620" y="84553"/>
                  <a:pt x="482" y="85046"/>
                </a:cubicBezTo>
                <a:cubicBezTo>
                  <a:pt x="393" y="85363"/>
                  <a:pt x="983" y="85648"/>
                  <a:pt x="553" y="85975"/>
                </a:cubicBezTo>
                <a:cubicBezTo>
                  <a:pt x="547" y="85980"/>
                  <a:pt x="563" y="86013"/>
                  <a:pt x="575" y="86015"/>
                </a:cubicBezTo>
                <a:cubicBezTo>
                  <a:pt x="1215" y="86146"/>
                  <a:pt x="813" y="86505"/>
                  <a:pt x="879" y="86758"/>
                </a:cubicBezTo>
                <a:cubicBezTo>
                  <a:pt x="892" y="86804"/>
                  <a:pt x="838" y="86842"/>
                  <a:pt x="923" y="86897"/>
                </a:cubicBezTo>
                <a:cubicBezTo>
                  <a:pt x="1657" y="87376"/>
                  <a:pt x="1801" y="88137"/>
                  <a:pt x="2689" y="88599"/>
                </a:cubicBezTo>
                <a:cubicBezTo>
                  <a:pt x="3293" y="88913"/>
                  <a:pt x="3730" y="89385"/>
                  <a:pt x="4443" y="89701"/>
                </a:cubicBezTo>
                <a:cubicBezTo>
                  <a:pt x="5278" y="90071"/>
                  <a:pt x="6017" y="90506"/>
                  <a:pt x="7036" y="90533"/>
                </a:cubicBezTo>
                <a:cubicBezTo>
                  <a:pt x="7421" y="90542"/>
                  <a:pt x="7697" y="90760"/>
                  <a:pt x="8086" y="90760"/>
                </a:cubicBezTo>
                <a:cubicBezTo>
                  <a:pt x="8091" y="90760"/>
                  <a:pt x="8096" y="90760"/>
                  <a:pt x="8102" y="90760"/>
                </a:cubicBezTo>
                <a:cubicBezTo>
                  <a:pt x="8140" y="90759"/>
                  <a:pt x="8179" y="90759"/>
                  <a:pt x="8217" y="90759"/>
                </a:cubicBezTo>
                <a:cubicBezTo>
                  <a:pt x="9211" y="90759"/>
                  <a:pt x="10184" y="90952"/>
                  <a:pt x="11140" y="91083"/>
                </a:cubicBezTo>
                <a:cubicBezTo>
                  <a:pt x="12296" y="91242"/>
                  <a:pt x="13475" y="91270"/>
                  <a:pt x="14629" y="91446"/>
                </a:cubicBezTo>
                <a:cubicBezTo>
                  <a:pt x="15002" y="91503"/>
                  <a:pt x="15459" y="91591"/>
                  <a:pt x="15927" y="91591"/>
                </a:cubicBezTo>
                <a:cubicBezTo>
                  <a:pt x="15987" y="91591"/>
                  <a:pt x="16048" y="91590"/>
                  <a:pt x="16109" y="91587"/>
                </a:cubicBezTo>
                <a:cubicBezTo>
                  <a:pt x="16300" y="91576"/>
                  <a:pt x="16531" y="91554"/>
                  <a:pt x="16762" y="91554"/>
                </a:cubicBezTo>
                <a:cubicBezTo>
                  <a:pt x="16985" y="91554"/>
                  <a:pt x="17206" y="91574"/>
                  <a:pt x="17389" y="91645"/>
                </a:cubicBezTo>
                <a:cubicBezTo>
                  <a:pt x="18001" y="91882"/>
                  <a:pt x="18664" y="91786"/>
                  <a:pt x="19282" y="91841"/>
                </a:cubicBezTo>
                <a:cubicBezTo>
                  <a:pt x="19940" y="91899"/>
                  <a:pt x="20615" y="91909"/>
                  <a:pt x="21290" y="91909"/>
                </a:cubicBezTo>
                <a:cubicBezTo>
                  <a:pt x="21549" y="91909"/>
                  <a:pt x="21807" y="91907"/>
                  <a:pt x="22064" y="91907"/>
                </a:cubicBezTo>
                <a:cubicBezTo>
                  <a:pt x="22083" y="91906"/>
                  <a:pt x="22102" y="91906"/>
                  <a:pt x="22122" y="91906"/>
                </a:cubicBezTo>
                <a:cubicBezTo>
                  <a:pt x="23159" y="91906"/>
                  <a:pt x="24199" y="91956"/>
                  <a:pt x="25238" y="91956"/>
                </a:cubicBezTo>
                <a:cubicBezTo>
                  <a:pt x="25534" y="91956"/>
                  <a:pt x="25829" y="91952"/>
                  <a:pt x="26125" y="91942"/>
                </a:cubicBezTo>
                <a:cubicBezTo>
                  <a:pt x="26361" y="91935"/>
                  <a:pt x="26597" y="91931"/>
                  <a:pt x="26833" y="91931"/>
                </a:cubicBezTo>
                <a:cubicBezTo>
                  <a:pt x="27459" y="91931"/>
                  <a:pt x="28084" y="91957"/>
                  <a:pt x="28708" y="92009"/>
                </a:cubicBezTo>
                <a:cubicBezTo>
                  <a:pt x="28795" y="92016"/>
                  <a:pt x="28880" y="92019"/>
                  <a:pt x="28965" y="92019"/>
                </a:cubicBezTo>
                <a:cubicBezTo>
                  <a:pt x="29306" y="92019"/>
                  <a:pt x="29632" y="91974"/>
                  <a:pt x="29957" y="91974"/>
                </a:cubicBezTo>
                <a:cubicBezTo>
                  <a:pt x="30021" y="91974"/>
                  <a:pt x="30085" y="91976"/>
                  <a:pt x="30149" y="91980"/>
                </a:cubicBezTo>
                <a:cubicBezTo>
                  <a:pt x="31349" y="92059"/>
                  <a:pt x="32551" y="92034"/>
                  <a:pt x="33751" y="92071"/>
                </a:cubicBezTo>
                <a:cubicBezTo>
                  <a:pt x="33966" y="92078"/>
                  <a:pt x="34181" y="92081"/>
                  <a:pt x="34396" y="92081"/>
                </a:cubicBezTo>
                <a:cubicBezTo>
                  <a:pt x="35189" y="92081"/>
                  <a:pt x="35982" y="92043"/>
                  <a:pt x="36778" y="92043"/>
                </a:cubicBezTo>
                <a:cubicBezTo>
                  <a:pt x="37003" y="92043"/>
                  <a:pt x="37229" y="92046"/>
                  <a:pt x="37455" y="92054"/>
                </a:cubicBezTo>
                <a:cubicBezTo>
                  <a:pt x="38476" y="92090"/>
                  <a:pt x="39501" y="92134"/>
                  <a:pt x="40519" y="92136"/>
                </a:cubicBezTo>
                <a:cubicBezTo>
                  <a:pt x="40562" y="92136"/>
                  <a:pt x="40604" y="92136"/>
                  <a:pt x="40646" y="92136"/>
                </a:cubicBezTo>
                <a:cubicBezTo>
                  <a:pt x="41870" y="92136"/>
                  <a:pt x="43102" y="92106"/>
                  <a:pt x="44322" y="92106"/>
                </a:cubicBezTo>
                <a:cubicBezTo>
                  <a:pt x="44441" y="92106"/>
                  <a:pt x="44559" y="92106"/>
                  <a:pt x="44678" y="92107"/>
                </a:cubicBezTo>
                <a:cubicBezTo>
                  <a:pt x="44730" y="92107"/>
                  <a:pt x="44782" y="92107"/>
                  <a:pt x="44834" y="92107"/>
                </a:cubicBezTo>
                <a:cubicBezTo>
                  <a:pt x="46801" y="92107"/>
                  <a:pt x="48734" y="91888"/>
                  <a:pt x="50687" y="91823"/>
                </a:cubicBezTo>
                <a:cubicBezTo>
                  <a:pt x="51662" y="91792"/>
                  <a:pt x="52651" y="91607"/>
                  <a:pt x="53627" y="91452"/>
                </a:cubicBezTo>
                <a:cubicBezTo>
                  <a:pt x="54431" y="91325"/>
                  <a:pt x="55270" y="91284"/>
                  <a:pt x="56063" y="91094"/>
                </a:cubicBezTo>
                <a:cubicBezTo>
                  <a:pt x="56951" y="90884"/>
                  <a:pt x="57922" y="90883"/>
                  <a:pt x="58750" y="90524"/>
                </a:cubicBezTo>
                <a:cubicBezTo>
                  <a:pt x="59220" y="90320"/>
                  <a:pt x="59759" y="90097"/>
                  <a:pt x="60203" y="89989"/>
                </a:cubicBezTo>
                <a:cubicBezTo>
                  <a:pt x="61157" y="89760"/>
                  <a:pt x="61624" y="89151"/>
                  <a:pt x="62433" y="88850"/>
                </a:cubicBezTo>
                <a:cubicBezTo>
                  <a:pt x="62703" y="88750"/>
                  <a:pt x="62825" y="88371"/>
                  <a:pt x="62883" y="88364"/>
                </a:cubicBezTo>
                <a:cubicBezTo>
                  <a:pt x="63631" y="88271"/>
                  <a:pt x="63607" y="87724"/>
                  <a:pt x="63856" y="87423"/>
                </a:cubicBezTo>
                <a:cubicBezTo>
                  <a:pt x="64651" y="86463"/>
                  <a:pt x="65066" y="85389"/>
                  <a:pt x="65162" y="84248"/>
                </a:cubicBezTo>
                <a:cubicBezTo>
                  <a:pt x="65242" y="83266"/>
                  <a:pt x="65580" y="82297"/>
                  <a:pt x="65420" y="81302"/>
                </a:cubicBezTo>
                <a:cubicBezTo>
                  <a:pt x="65416" y="81273"/>
                  <a:pt x="65390" y="81238"/>
                  <a:pt x="65405" y="81216"/>
                </a:cubicBezTo>
                <a:cubicBezTo>
                  <a:pt x="65787" y="80584"/>
                  <a:pt x="65519" y="79919"/>
                  <a:pt x="65601" y="79272"/>
                </a:cubicBezTo>
                <a:cubicBezTo>
                  <a:pt x="65715" y="78374"/>
                  <a:pt x="65748" y="77471"/>
                  <a:pt x="65833" y="76571"/>
                </a:cubicBezTo>
                <a:cubicBezTo>
                  <a:pt x="65863" y="76264"/>
                  <a:pt x="65566" y="76000"/>
                  <a:pt x="65644" y="75691"/>
                </a:cubicBezTo>
                <a:cubicBezTo>
                  <a:pt x="65832" y="74950"/>
                  <a:pt x="65827" y="74208"/>
                  <a:pt x="65743" y="73457"/>
                </a:cubicBezTo>
                <a:cubicBezTo>
                  <a:pt x="65634" y="72486"/>
                  <a:pt x="65616" y="71511"/>
                  <a:pt x="65560" y="70537"/>
                </a:cubicBezTo>
                <a:cubicBezTo>
                  <a:pt x="65502" y="69522"/>
                  <a:pt x="65361" y="68512"/>
                  <a:pt x="65386" y="67493"/>
                </a:cubicBezTo>
                <a:cubicBezTo>
                  <a:pt x="65402" y="66910"/>
                  <a:pt x="65345" y="66301"/>
                  <a:pt x="65446" y="65743"/>
                </a:cubicBezTo>
                <a:cubicBezTo>
                  <a:pt x="65617" y="64789"/>
                  <a:pt x="65293" y="63371"/>
                  <a:pt x="65301" y="62350"/>
                </a:cubicBezTo>
                <a:cubicBezTo>
                  <a:pt x="65311" y="60910"/>
                  <a:pt x="65314" y="59472"/>
                  <a:pt x="65313" y="58033"/>
                </a:cubicBezTo>
                <a:cubicBezTo>
                  <a:pt x="65311" y="55244"/>
                  <a:pt x="65292" y="52453"/>
                  <a:pt x="65279" y="49664"/>
                </a:cubicBezTo>
                <a:cubicBezTo>
                  <a:pt x="65251" y="44094"/>
                  <a:pt x="65241" y="38522"/>
                  <a:pt x="65416" y="32955"/>
                </a:cubicBezTo>
                <a:cubicBezTo>
                  <a:pt x="65445" y="32025"/>
                  <a:pt x="65173" y="31089"/>
                  <a:pt x="65242" y="30164"/>
                </a:cubicBezTo>
                <a:cubicBezTo>
                  <a:pt x="65320" y="29129"/>
                  <a:pt x="65146" y="28105"/>
                  <a:pt x="65141" y="27075"/>
                </a:cubicBezTo>
                <a:cubicBezTo>
                  <a:pt x="65136" y="26157"/>
                  <a:pt x="65013" y="25229"/>
                  <a:pt x="65070" y="24312"/>
                </a:cubicBezTo>
                <a:cubicBezTo>
                  <a:pt x="65125" y="23418"/>
                  <a:pt x="65047" y="22524"/>
                  <a:pt x="64987" y="21644"/>
                </a:cubicBezTo>
                <a:cubicBezTo>
                  <a:pt x="64897" y="20315"/>
                  <a:pt x="64837" y="18977"/>
                  <a:pt x="64577" y="17650"/>
                </a:cubicBezTo>
                <a:cubicBezTo>
                  <a:pt x="64313" y="16303"/>
                  <a:pt x="64327" y="14935"/>
                  <a:pt x="64205" y="13581"/>
                </a:cubicBezTo>
                <a:cubicBezTo>
                  <a:pt x="64142" y="12875"/>
                  <a:pt x="64064" y="12130"/>
                  <a:pt x="64119" y="11395"/>
                </a:cubicBezTo>
                <a:cubicBezTo>
                  <a:pt x="64186" y="10506"/>
                  <a:pt x="63911" y="9601"/>
                  <a:pt x="63746" y="8706"/>
                </a:cubicBezTo>
                <a:cubicBezTo>
                  <a:pt x="63696" y="8438"/>
                  <a:pt x="63490" y="8191"/>
                  <a:pt x="63493" y="7904"/>
                </a:cubicBezTo>
                <a:cubicBezTo>
                  <a:pt x="63508" y="6825"/>
                  <a:pt x="62961" y="5858"/>
                  <a:pt x="62383" y="4888"/>
                </a:cubicBezTo>
                <a:cubicBezTo>
                  <a:pt x="62262" y="4686"/>
                  <a:pt x="61942" y="4620"/>
                  <a:pt x="61919" y="4452"/>
                </a:cubicBezTo>
                <a:cubicBezTo>
                  <a:pt x="61834" y="3856"/>
                  <a:pt x="61046" y="3535"/>
                  <a:pt x="60864" y="2980"/>
                </a:cubicBezTo>
                <a:cubicBezTo>
                  <a:pt x="60839" y="2900"/>
                  <a:pt x="60646" y="2810"/>
                  <a:pt x="60464" y="2810"/>
                </a:cubicBezTo>
                <a:cubicBezTo>
                  <a:pt x="60453" y="2810"/>
                  <a:pt x="60443" y="2810"/>
                  <a:pt x="60433" y="2811"/>
                </a:cubicBezTo>
                <a:cubicBezTo>
                  <a:pt x="60411" y="2812"/>
                  <a:pt x="60390" y="2813"/>
                  <a:pt x="60370" y="2813"/>
                </a:cubicBezTo>
                <a:cubicBezTo>
                  <a:pt x="60252" y="2813"/>
                  <a:pt x="60161" y="2786"/>
                  <a:pt x="60139" y="2688"/>
                </a:cubicBezTo>
                <a:cubicBezTo>
                  <a:pt x="60019" y="2137"/>
                  <a:pt x="59207" y="2128"/>
                  <a:pt x="58772" y="1813"/>
                </a:cubicBezTo>
                <a:cubicBezTo>
                  <a:pt x="58066" y="1302"/>
                  <a:pt x="56971" y="1344"/>
                  <a:pt x="56018" y="1193"/>
                </a:cubicBezTo>
                <a:cubicBezTo>
                  <a:pt x="55670" y="1138"/>
                  <a:pt x="55316" y="1143"/>
                  <a:pt x="54974" y="1068"/>
                </a:cubicBezTo>
                <a:cubicBezTo>
                  <a:pt x="54355" y="935"/>
                  <a:pt x="53734" y="762"/>
                  <a:pt x="53099" y="718"/>
                </a:cubicBezTo>
                <a:cubicBezTo>
                  <a:pt x="52679" y="688"/>
                  <a:pt x="52268" y="605"/>
                  <a:pt x="51886" y="538"/>
                </a:cubicBezTo>
                <a:cubicBezTo>
                  <a:pt x="51026" y="386"/>
                  <a:pt x="50110" y="285"/>
                  <a:pt x="49287" y="256"/>
                </a:cubicBezTo>
                <a:cubicBezTo>
                  <a:pt x="48244" y="219"/>
                  <a:pt x="47199" y="109"/>
                  <a:pt x="46137" y="109"/>
                </a:cubicBezTo>
                <a:cubicBezTo>
                  <a:pt x="45906" y="109"/>
                  <a:pt x="45675" y="115"/>
                  <a:pt x="45442" y="127"/>
                </a:cubicBezTo>
                <a:cubicBezTo>
                  <a:pt x="44880" y="157"/>
                  <a:pt x="44310" y="159"/>
                  <a:pt x="43739" y="159"/>
                </a:cubicBezTo>
                <a:cubicBezTo>
                  <a:pt x="43623" y="159"/>
                  <a:pt x="43506" y="159"/>
                  <a:pt x="43390" y="159"/>
                </a:cubicBezTo>
                <a:cubicBezTo>
                  <a:pt x="42703" y="159"/>
                  <a:pt x="42016" y="163"/>
                  <a:pt x="41340" y="213"/>
                </a:cubicBezTo>
                <a:cubicBezTo>
                  <a:pt x="41162" y="227"/>
                  <a:pt x="40985" y="232"/>
                  <a:pt x="40808" y="232"/>
                </a:cubicBezTo>
                <a:cubicBezTo>
                  <a:pt x="40181" y="232"/>
                  <a:pt x="39557" y="167"/>
                  <a:pt x="38935" y="167"/>
                </a:cubicBezTo>
                <a:cubicBezTo>
                  <a:pt x="38565" y="167"/>
                  <a:pt x="38195" y="190"/>
                  <a:pt x="37827" y="263"/>
                </a:cubicBezTo>
                <a:cubicBezTo>
                  <a:pt x="37824" y="264"/>
                  <a:pt x="37820" y="264"/>
                  <a:pt x="37817" y="264"/>
                </a:cubicBezTo>
                <a:cubicBezTo>
                  <a:pt x="37785" y="264"/>
                  <a:pt x="37744" y="241"/>
                  <a:pt x="37710" y="241"/>
                </a:cubicBezTo>
                <a:cubicBezTo>
                  <a:pt x="37708" y="241"/>
                  <a:pt x="37705" y="241"/>
                  <a:pt x="37703" y="242"/>
                </a:cubicBezTo>
                <a:cubicBezTo>
                  <a:pt x="37669" y="245"/>
                  <a:pt x="37635" y="247"/>
                  <a:pt x="37601" y="247"/>
                </a:cubicBezTo>
                <a:cubicBezTo>
                  <a:pt x="37297" y="247"/>
                  <a:pt x="37019" y="107"/>
                  <a:pt x="36697" y="107"/>
                </a:cubicBezTo>
                <a:cubicBezTo>
                  <a:pt x="36588" y="107"/>
                  <a:pt x="36474" y="123"/>
                  <a:pt x="36353" y="166"/>
                </a:cubicBezTo>
                <a:cubicBezTo>
                  <a:pt x="36232" y="208"/>
                  <a:pt x="36052" y="223"/>
                  <a:pt x="35869" y="223"/>
                </a:cubicBezTo>
                <a:cubicBezTo>
                  <a:pt x="35674" y="223"/>
                  <a:pt x="35475" y="206"/>
                  <a:pt x="35341" y="183"/>
                </a:cubicBezTo>
                <a:cubicBezTo>
                  <a:pt x="34870" y="102"/>
                  <a:pt x="34401" y="85"/>
                  <a:pt x="33933" y="85"/>
                </a:cubicBezTo>
                <a:cubicBezTo>
                  <a:pt x="33588" y="85"/>
                  <a:pt x="33243" y="94"/>
                  <a:pt x="32899" y="94"/>
                </a:cubicBezTo>
                <a:cubicBezTo>
                  <a:pt x="32729" y="94"/>
                  <a:pt x="32559" y="92"/>
                  <a:pt x="32390" y="85"/>
                </a:cubicBezTo>
                <a:cubicBezTo>
                  <a:pt x="32300" y="82"/>
                  <a:pt x="32211" y="80"/>
                  <a:pt x="32121" y="80"/>
                </a:cubicBezTo>
                <a:cubicBezTo>
                  <a:pt x="31662" y="80"/>
                  <a:pt x="31201" y="118"/>
                  <a:pt x="30742" y="118"/>
                </a:cubicBezTo>
                <a:cubicBezTo>
                  <a:pt x="30724" y="118"/>
                  <a:pt x="30707" y="118"/>
                  <a:pt x="30690" y="118"/>
                </a:cubicBezTo>
                <a:cubicBezTo>
                  <a:pt x="30085" y="116"/>
                  <a:pt x="29480" y="86"/>
                  <a:pt x="28875" y="63"/>
                </a:cubicBezTo>
                <a:cubicBezTo>
                  <a:pt x="28020" y="30"/>
                  <a:pt x="27168" y="0"/>
                  <a:pt x="2631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" name="Google Shape;714;p27"/>
          <p:cNvGrpSpPr/>
          <p:nvPr/>
        </p:nvGrpSpPr>
        <p:grpSpPr>
          <a:xfrm>
            <a:off x="10038950" y="4681717"/>
            <a:ext cx="2483165" cy="2742028"/>
            <a:chOff x="7281641" y="1136546"/>
            <a:chExt cx="892968" cy="986057"/>
          </a:xfrm>
        </p:grpSpPr>
        <p:sp>
          <p:nvSpPr>
            <p:cNvPr id="20" name="Google Shape;715;p27"/>
            <p:cNvSpPr/>
            <p:nvPr/>
          </p:nvSpPr>
          <p:spPr>
            <a:xfrm>
              <a:off x="7310663" y="1269842"/>
              <a:ext cx="643583" cy="541095"/>
            </a:xfrm>
            <a:custGeom>
              <a:avLst/>
              <a:gdLst/>
              <a:ahLst/>
              <a:cxnLst/>
              <a:rect l="l" t="t" r="r" b="b"/>
              <a:pathLst>
                <a:path w="19448" h="16351" extrusionOk="0">
                  <a:moveTo>
                    <a:pt x="8254" y="0"/>
                  </a:moveTo>
                  <a:cubicBezTo>
                    <a:pt x="8167" y="0"/>
                    <a:pt x="8077" y="4"/>
                    <a:pt x="7985" y="12"/>
                  </a:cubicBezTo>
                  <a:cubicBezTo>
                    <a:pt x="5271" y="252"/>
                    <a:pt x="3154" y="1864"/>
                    <a:pt x="1601" y="4058"/>
                  </a:cubicBezTo>
                  <a:cubicBezTo>
                    <a:pt x="1" y="6318"/>
                    <a:pt x="157" y="9119"/>
                    <a:pt x="1347" y="11537"/>
                  </a:cubicBezTo>
                  <a:cubicBezTo>
                    <a:pt x="2874" y="14639"/>
                    <a:pt x="6023" y="16351"/>
                    <a:pt x="9233" y="16351"/>
                  </a:cubicBezTo>
                  <a:cubicBezTo>
                    <a:pt x="10273" y="16351"/>
                    <a:pt x="11320" y="16171"/>
                    <a:pt x="12319" y="15801"/>
                  </a:cubicBezTo>
                  <a:cubicBezTo>
                    <a:pt x="12398" y="15809"/>
                    <a:pt x="12476" y="15813"/>
                    <a:pt x="12555" y="15813"/>
                  </a:cubicBezTo>
                  <a:cubicBezTo>
                    <a:pt x="12803" y="15813"/>
                    <a:pt x="13050" y="15775"/>
                    <a:pt x="13287" y="15700"/>
                  </a:cubicBezTo>
                  <a:cubicBezTo>
                    <a:pt x="18796" y="13998"/>
                    <a:pt x="19447" y="6073"/>
                    <a:pt x="15450" y="2524"/>
                  </a:cubicBezTo>
                  <a:cubicBezTo>
                    <a:pt x="14033" y="1266"/>
                    <a:pt x="11742" y="96"/>
                    <a:pt x="9672" y="96"/>
                  </a:cubicBezTo>
                  <a:cubicBezTo>
                    <a:pt x="9470" y="96"/>
                    <a:pt x="9270" y="107"/>
                    <a:pt x="9074" y="130"/>
                  </a:cubicBezTo>
                  <a:cubicBezTo>
                    <a:pt x="8830" y="47"/>
                    <a:pt x="8557" y="0"/>
                    <a:pt x="8254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716;p27"/>
            <p:cNvSpPr/>
            <p:nvPr/>
          </p:nvSpPr>
          <p:spPr>
            <a:xfrm>
              <a:off x="7305997" y="1358960"/>
              <a:ext cx="373581" cy="455948"/>
            </a:xfrm>
            <a:custGeom>
              <a:avLst/>
              <a:gdLst/>
              <a:ahLst/>
              <a:cxnLst/>
              <a:rect l="l" t="t" r="r" b="b"/>
              <a:pathLst>
                <a:path w="11289" h="13778" extrusionOk="0">
                  <a:moveTo>
                    <a:pt x="3561" y="0"/>
                  </a:moveTo>
                  <a:cubicBezTo>
                    <a:pt x="3365" y="0"/>
                    <a:pt x="3146" y="69"/>
                    <a:pt x="2900" y="221"/>
                  </a:cubicBezTo>
                  <a:cubicBezTo>
                    <a:pt x="2784" y="238"/>
                    <a:pt x="2678" y="293"/>
                    <a:pt x="2598" y="379"/>
                  </a:cubicBezTo>
                  <a:cubicBezTo>
                    <a:pt x="1699" y="1295"/>
                    <a:pt x="1" y="3850"/>
                    <a:pt x="450" y="5516"/>
                  </a:cubicBezTo>
                  <a:cubicBezTo>
                    <a:pt x="280" y="7058"/>
                    <a:pt x="722" y="8394"/>
                    <a:pt x="1852" y="9506"/>
                  </a:cubicBezTo>
                  <a:cubicBezTo>
                    <a:pt x="2012" y="10077"/>
                    <a:pt x="2258" y="10622"/>
                    <a:pt x="2603" y="11171"/>
                  </a:cubicBezTo>
                  <a:cubicBezTo>
                    <a:pt x="2692" y="11319"/>
                    <a:pt x="2846" y="11414"/>
                    <a:pt x="3020" y="11425"/>
                  </a:cubicBezTo>
                  <a:cubicBezTo>
                    <a:pt x="3252" y="11698"/>
                    <a:pt x="3536" y="11907"/>
                    <a:pt x="3882" y="12016"/>
                  </a:cubicBezTo>
                  <a:cubicBezTo>
                    <a:pt x="4029" y="12062"/>
                    <a:pt x="4181" y="12086"/>
                    <a:pt x="4334" y="12086"/>
                  </a:cubicBezTo>
                  <a:cubicBezTo>
                    <a:pt x="4348" y="12086"/>
                    <a:pt x="4362" y="12085"/>
                    <a:pt x="4377" y="12085"/>
                  </a:cubicBezTo>
                  <a:cubicBezTo>
                    <a:pt x="4395" y="12310"/>
                    <a:pt x="4545" y="12505"/>
                    <a:pt x="4759" y="12580"/>
                  </a:cubicBezTo>
                  <a:cubicBezTo>
                    <a:pt x="6675" y="13274"/>
                    <a:pt x="8611" y="13660"/>
                    <a:pt x="10644" y="13776"/>
                  </a:cubicBezTo>
                  <a:cubicBezTo>
                    <a:pt x="10656" y="13777"/>
                    <a:pt x="10668" y="13777"/>
                    <a:pt x="10680" y="13777"/>
                  </a:cubicBezTo>
                  <a:cubicBezTo>
                    <a:pt x="11168" y="13777"/>
                    <a:pt x="11288" y="13180"/>
                    <a:pt x="11027" y="12854"/>
                  </a:cubicBezTo>
                  <a:cubicBezTo>
                    <a:pt x="10095" y="11685"/>
                    <a:pt x="9031" y="10460"/>
                    <a:pt x="7463" y="10235"/>
                  </a:cubicBezTo>
                  <a:cubicBezTo>
                    <a:pt x="7344" y="10218"/>
                    <a:pt x="7232" y="10210"/>
                    <a:pt x="7124" y="10210"/>
                  </a:cubicBezTo>
                  <a:cubicBezTo>
                    <a:pt x="6694" y="10210"/>
                    <a:pt x="6323" y="10328"/>
                    <a:pt x="5879" y="10434"/>
                  </a:cubicBezTo>
                  <a:cubicBezTo>
                    <a:pt x="5468" y="10532"/>
                    <a:pt x="4823" y="10753"/>
                    <a:pt x="4304" y="10753"/>
                  </a:cubicBezTo>
                  <a:cubicBezTo>
                    <a:pt x="4134" y="10753"/>
                    <a:pt x="3977" y="10730"/>
                    <a:pt x="3847" y="10670"/>
                  </a:cubicBezTo>
                  <a:cubicBezTo>
                    <a:pt x="3759" y="10630"/>
                    <a:pt x="3681" y="10552"/>
                    <a:pt x="3612" y="10452"/>
                  </a:cubicBezTo>
                  <a:cubicBezTo>
                    <a:pt x="3592" y="9768"/>
                    <a:pt x="3465" y="9154"/>
                    <a:pt x="3225" y="8524"/>
                  </a:cubicBezTo>
                  <a:cubicBezTo>
                    <a:pt x="3674" y="7806"/>
                    <a:pt x="4303" y="6850"/>
                    <a:pt x="4242" y="6158"/>
                  </a:cubicBezTo>
                  <a:cubicBezTo>
                    <a:pt x="4778" y="5655"/>
                    <a:pt x="5138" y="4962"/>
                    <a:pt x="5147" y="4236"/>
                  </a:cubicBezTo>
                  <a:cubicBezTo>
                    <a:pt x="5159" y="3376"/>
                    <a:pt x="4942" y="0"/>
                    <a:pt x="356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717;p27"/>
            <p:cNvSpPr/>
            <p:nvPr/>
          </p:nvSpPr>
          <p:spPr>
            <a:xfrm>
              <a:off x="7675144" y="1298997"/>
              <a:ext cx="242403" cy="384568"/>
            </a:xfrm>
            <a:custGeom>
              <a:avLst/>
              <a:gdLst/>
              <a:ahLst/>
              <a:cxnLst/>
              <a:rect l="l" t="t" r="r" b="b"/>
              <a:pathLst>
                <a:path w="7325" h="11621" extrusionOk="0">
                  <a:moveTo>
                    <a:pt x="1841" y="1"/>
                  </a:moveTo>
                  <a:cubicBezTo>
                    <a:pt x="1795" y="1"/>
                    <a:pt x="1747" y="7"/>
                    <a:pt x="1696" y="19"/>
                  </a:cubicBezTo>
                  <a:cubicBezTo>
                    <a:pt x="1071" y="179"/>
                    <a:pt x="693" y="402"/>
                    <a:pt x="256" y="874"/>
                  </a:cubicBezTo>
                  <a:cubicBezTo>
                    <a:pt x="0" y="1151"/>
                    <a:pt x="74" y="1698"/>
                    <a:pt x="495" y="1778"/>
                  </a:cubicBezTo>
                  <a:cubicBezTo>
                    <a:pt x="2285" y="2118"/>
                    <a:pt x="1227" y="3972"/>
                    <a:pt x="1100" y="5205"/>
                  </a:cubicBezTo>
                  <a:cubicBezTo>
                    <a:pt x="1005" y="6121"/>
                    <a:pt x="1642" y="6467"/>
                    <a:pt x="1690" y="7271"/>
                  </a:cubicBezTo>
                  <a:cubicBezTo>
                    <a:pt x="1705" y="7547"/>
                    <a:pt x="1935" y="7820"/>
                    <a:pt x="2218" y="7820"/>
                  </a:cubicBezTo>
                  <a:cubicBezTo>
                    <a:pt x="2269" y="7820"/>
                    <a:pt x="2321" y="7811"/>
                    <a:pt x="2374" y="7792"/>
                  </a:cubicBezTo>
                  <a:cubicBezTo>
                    <a:pt x="2797" y="7644"/>
                    <a:pt x="3054" y="7513"/>
                    <a:pt x="3315" y="7129"/>
                  </a:cubicBezTo>
                  <a:cubicBezTo>
                    <a:pt x="3420" y="6973"/>
                    <a:pt x="3615" y="6103"/>
                    <a:pt x="3658" y="6048"/>
                  </a:cubicBezTo>
                  <a:cubicBezTo>
                    <a:pt x="3824" y="5842"/>
                    <a:pt x="3935" y="5769"/>
                    <a:pt x="4032" y="5769"/>
                  </a:cubicBezTo>
                  <a:cubicBezTo>
                    <a:pt x="4183" y="5769"/>
                    <a:pt x="4298" y="5949"/>
                    <a:pt x="4529" y="6083"/>
                  </a:cubicBezTo>
                  <a:cubicBezTo>
                    <a:pt x="6601" y="7279"/>
                    <a:pt x="3595" y="8344"/>
                    <a:pt x="3725" y="9789"/>
                  </a:cubicBezTo>
                  <a:cubicBezTo>
                    <a:pt x="3791" y="10523"/>
                    <a:pt x="4534" y="11129"/>
                    <a:pt x="5269" y="11255"/>
                  </a:cubicBezTo>
                  <a:cubicBezTo>
                    <a:pt x="5337" y="11504"/>
                    <a:pt x="5566" y="11621"/>
                    <a:pt x="5794" y="11621"/>
                  </a:cubicBezTo>
                  <a:cubicBezTo>
                    <a:pt x="6080" y="11621"/>
                    <a:pt x="6365" y="11436"/>
                    <a:pt x="6327" y="11096"/>
                  </a:cubicBezTo>
                  <a:cubicBezTo>
                    <a:pt x="6324" y="11067"/>
                    <a:pt x="6318" y="11027"/>
                    <a:pt x="6310" y="10981"/>
                  </a:cubicBezTo>
                  <a:cubicBezTo>
                    <a:pt x="6701" y="10584"/>
                    <a:pt x="6758" y="9857"/>
                    <a:pt x="6762" y="9220"/>
                  </a:cubicBezTo>
                  <a:cubicBezTo>
                    <a:pt x="6886" y="9134"/>
                    <a:pt x="6978" y="8994"/>
                    <a:pt x="6997" y="8798"/>
                  </a:cubicBezTo>
                  <a:cubicBezTo>
                    <a:pt x="7324" y="5299"/>
                    <a:pt x="5473" y="1957"/>
                    <a:pt x="2334" y="376"/>
                  </a:cubicBezTo>
                  <a:cubicBezTo>
                    <a:pt x="2264" y="171"/>
                    <a:pt x="2088" y="1"/>
                    <a:pt x="1841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718;p27"/>
            <p:cNvSpPr/>
            <p:nvPr/>
          </p:nvSpPr>
          <p:spPr>
            <a:xfrm>
              <a:off x="7281641" y="1136546"/>
              <a:ext cx="892968" cy="986057"/>
            </a:xfrm>
            <a:custGeom>
              <a:avLst/>
              <a:gdLst/>
              <a:ahLst/>
              <a:cxnLst/>
              <a:rect l="l" t="t" r="r" b="b"/>
              <a:pathLst>
                <a:path w="26984" h="29797" extrusionOk="0">
                  <a:moveTo>
                    <a:pt x="9510" y="2753"/>
                  </a:moveTo>
                  <a:cubicBezTo>
                    <a:pt x="9651" y="3103"/>
                    <a:pt x="9779" y="3490"/>
                    <a:pt x="9946" y="3841"/>
                  </a:cubicBezTo>
                  <a:cubicBezTo>
                    <a:pt x="9767" y="3833"/>
                    <a:pt x="9587" y="3826"/>
                    <a:pt x="9407" y="3826"/>
                  </a:cubicBezTo>
                  <a:cubicBezTo>
                    <a:pt x="9374" y="3826"/>
                    <a:pt x="9342" y="3827"/>
                    <a:pt x="9309" y="3827"/>
                  </a:cubicBezTo>
                  <a:cubicBezTo>
                    <a:pt x="9124" y="3481"/>
                    <a:pt x="8874" y="3153"/>
                    <a:pt x="8649" y="2839"/>
                  </a:cubicBezTo>
                  <a:cubicBezTo>
                    <a:pt x="8935" y="2799"/>
                    <a:pt x="9223" y="2772"/>
                    <a:pt x="9510" y="2753"/>
                  </a:cubicBezTo>
                  <a:close/>
                  <a:moveTo>
                    <a:pt x="8839" y="4397"/>
                  </a:moveTo>
                  <a:cubicBezTo>
                    <a:pt x="8936" y="4397"/>
                    <a:pt x="9033" y="4398"/>
                    <a:pt x="9130" y="4400"/>
                  </a:cubicBezTo>
                  <a:cubicBezTo>
                    <a:pt x="9167" y="4430"/>
                    <a:pt x="9210" y="4444"/>
                    <a:pt x="9254" y="4444"/>
                  </a:cubicBezTo>
                  <a:cubicBezTo>
                    <a:pt x="9296" y="4444"/>
                    <a:pt x="9338" y="4431"/>
                    <a:pt x="9375" y="4409"/>
                  </a:cubicBezTo>
                  <a:cubicBezTo>
                    <a:pt x="12895" y="4544"/>
                    <a:pt x="16298" y="6054"/>
                    <a:pt x="17998" y="9391"/>
                  </a:cubicBezTo>
                  <a:cubicBezTo>
                    <a:pt x="19284" y="11920"/>
                    <a:pt x="19013" y="14490"/>
                    <a:pt x="17727" y="16492"/>
                  </a:cubicBezTo>
                  <a:cubicBezTo>
                    <a:pt x="17514" y="16087"/>
                    <a:pt x="17203" y="15905"/>
                    <a:pt x="16783" y="15726"/>
                  </a:cubicBezTo>
                  <a:cubicBezTo>
                    <a:pt x="16103" y="15440"/>
                    <a:pt x="14958" y="15283"/>
                    <a:pt x="15956" y="13910"/>
                  </a:cubicBezTo>
                  <a:cubicBezTo>
                    <a:pt x="16171" y="13614"/>
                    <a:pt x="16613" y="13403"/>
                    <a:pt x="16901" y="13170"/>
                  </a:cubicBezTo>
                  <a:cubicBezTo>
                    <a:pt x="17374" y="12787"/>
                    <a:pt x="18358" y="11631"/>
                    <a:pt x="17404" y="11197"/>
                  </a:cubicBezTo>
                  <a:cubicBezTo>
                    <a:pt x="17400" y="11196"/>
                    <a:pt x="17399" y="11196"/>
                    <a:pt x="17396" y="11194"/>
                  </a:cubicBezTo>
                  <a:cubicBezTo>
                    <a:pt x="17400" y="11189"/>
                    <a:pt x="17408" y="11186"/>
                    <a:pt x="17413" y="11180"/>
                  </a:cubicBezTo>
                  <a:cubicBezTo>
                    <a:pt x="17536" y="11040"/>
                    <a:pt x="17422" y="10873"/>
                    <a:pt x="17279" y="10873"/>
                  </a:cubicBezTo>
                  <a:cubicBezTo>
                    <a:pt x="17237" y="10873"/>
                    <a:pt x="17194" y="10887"/>
                    <a:pt x="17152" y="10920"/>
                  </a:cubicBezTo>
                  <a:cubicBezTo>
                    <a:pt x="17076" y="10981"/>
                    <a:pt x="17014" y="11007"/>
                    <a:pt x="16962" y="11007"/>
                  </a:cubicBezTo>
                  <a:cubicBezTo>
                    <a:pt x="16743" y="11007"/>
                    <a:pt x="16715" y="10552"/>
                    <a:pt x="16642" y="10388"/>
                  </a:cubicBezTo>
                  <a:cubicBezTo>
                    <a:pt x="16595" y="10275"/>
                    <a:pt x="16512" y="10180"/>
                    <a:pt x="16408" y="10117"/>
                  </a:cubicBezTo>
                  <a:cubicBezTo>
                    <a:pt x="16319" y="10067"/>
                    <a:pt x="16219" y="10045"/>
                    <a:pt x="16119" y="10045"/>
                  </a:cubicBezTo>
                  <a:cubicBezTo>
                    <a:pt x="15956" y="10045"/>
                    <a:pt x="15790" y="10102"/>
                    <a:pt x="15658" y="10186"/>
                  </a:cubicBezTo>
                  <a:cubicBezTo>
                    <a:pt x="15380" y="10362"/>
                    <a:pt x="15265" y="10653"/>
                    <a:pt x="15250" y="10972"/>
                  </a:cubicBezTo>
                  <a:cubicBezTo>
                    <a:pt x="15227" y="11407"/>
                    <a:pt x="15566" y="12315"/>
                    <a:pt x="14985" y="12537"/>
                  </a:cubicBezTo>
                  <a:cubicBezTo>
                    <a:pt x="14941" y="12553"/>
                    <a:pt x="14906" y="12586"/>
                    <a:pt x="14889" y="12629"/>
                  </a:cubicBezTo>
                  <a:cubicBezTo>
                    <a:pt x="14765" y="12663"/>
                    <a:pt x="14650" y="12679"/>
                    <a:pt x="14544" y="12679"/>
                  </a:cubicBezTo>
                  <a:cubicBezTo>
                    <a:pt x="13417" y="12679"/>
                    <a:pt x="13203" y="10911"/>
                    <a:pt x="13129" y="10044"/>
                  </a:cubicBezTo>
                  <a:cubicBezTo>
                    <a:pt x="13043" y="9031"/>
                    <a:pt x="13167" y="8048"/>
                    <a:pt x="14183" y="7547"/>
                  </a:cubicBezTo>
                  <a:cubicBezTo>
                    <a:pt x="14274" y="7503"/>
                    <a:pt x="14281" y="7402"/>
                    <a:pt x="14242" y="7325"/>
                  </a:cubicBezTo>
                  <a:cubicBezTo>
                    <a:pt x="14288" y="7275"/>
                    <a:pt x="14305" y="7201"/>
                    <a:pt x="14259" y="7119"/>
                  </a:cubicBezTo>
                  <a:cubicBezTo>
                    <a:pt x="14031" y="6710"/>
                    <a:pt x="13572" y="6496"/>
                    <a:pt x="13114" y="6496"/>
                  </a:cubicBezTo>
                  <a:cubicBezTo>
                    <a:pt x="13009" y="6496"/>
                    <a:pt x="12903" y="6507"/>
                    <a:pt x="12801" y="6530"/>
                  </a:cubicBezTo>
                  <a:cubicBezTo>
                    <a:pt x="12655" y="6564"/>
                    <a:pt x="12470" y="6661"/>
                    <a:pt x="12311" y="6661"/>
                  </a:cubicBezTo>
                  <a:cubicBezTo>
                    <a:pt x="12249" y="6661"/>
                    <a:pt x="12191" y="6647"/>
                    <a:pt x="12141" y="6608"/>
                  </a:cubicBezTo>
                  <a:cubicBezTo>
                    <a:pt x="12006" y="6506"/>
                    <a:pt x="12006" y="6276"/>
                    <a:pt x="12054" y="6134"/>
                  </a:cubicBezTo>
                  <a:cubicBezTo>
                    <a:pt x="12178" y="5755"/>
                    <a:pt x="12653" y="5587"/>
                    <a:pt x="12965" y="5400"/>
                  </a:cubicBezTo>
                  <a:cubicBezTo>
                    <a:pt x="13127" y="5303"/>
                    <a:pt x="13041" y="5066"/>
                    <a:pt x="12871" y="5066"/>
                  </a:cubicBezTo>
                  <a:cubicBezTo>
                    <a:pt x="12857" y="5066"/>
                    <a:pt x="12842" y="5067"/>
                    <a:pt x="12827" y="5071"/>
                  </a:cubicBezTo>
                  <a:cubicBezTo>
                    <a:pt x="12097" y="5247"/>
                    <a:pt x="11230" y="5847"/>
                    <a:pt x="11588" y="6708"/>
                  </a:cubicBezTo>
                  <a:cubicBezTo>
                    <a:pt x="11712" y="7007"/>
                    <a:pt x="11970" y="7194"/>
                    <a:pt x="12284" y="7194"/>
                  </a:cubicBezTo>
                  <a:cubicBezTo>
                    <a:pt x="12315" y="7194"/>
                    <a:pt x="12346" y="7193"/>
                    <a:pt x="12378" y="7189"/>
                  </a:cubicBezTo>
                  <a:cubicBezTo>
                    <a:pt x="12653" y="7157"/>
                    <a:pt x="12882" y="6990"/>
                    <a:pt x="13164" y="6990"/>
                  </a:cubicBezTo>
                  <a:cubicBezTo>
                    <a:pt x="13447" y="6991"/>
                    <a:pt x="13683" y="7126"/>
                    <a:pt x="13899" y="7296"/>
                  </a:cubicBezTo>
                  <a:cubicBezTo>
                    <a:pt x="11809" y="8190"/>
                    <a:pt x="12412" y="13071"/>
                    <a:pt x="14510" y="13071"/>
                  </a:cubicBezTo>
                  <a:cubicBezTo>
                    <a:pt x="14688" y="13071"/>
                    <a:pt x="14878" y="13036"/>
                    <a:pt x="15077" y="12960"/>
                  </a:cubicBezTo>
                  <a:cubicBezTo>
                    <a:pt x="15151" y="12934"/>
                    <a:pt x="15200" y="12863"/>
                    <a:pt x="15200" y="12785"/>
                  </a:cubicBezTo>
                  <a:cubicBezTo>
                    <a:pt x="15448" y="12675"/>
                    <a:pt x="15612" y="12459"/>
                    <a:pt x="15690" y="12183"/>
                  </a:cubicBezTo>
                  <a:cubicBezTo>
                    <a:pt x="15811" y="11753"/>
                    <a:pt x="15468" y="10791"/>
                    <a:pt x="15938" y="10565"/>
                  </a:cubicBezTo>
                  <a:cubicBezTo>
                    <a:pt x="15995" y="10537"/>
                    <a:pt x="16042" y="10525"/>
                    <a:pt x="16081" y="10525"/>
                  </a:cubicBezTo>
                  <a:cubicBezTo>
                    <a:pt x="16276" y="10525"/>
                    <a:pt x="16260" y="10831"/>
                    <a:pt x="16333" y="11001"/>
                  </a:cubicBezTo>
                  <a:cubicBezTo>
                    <a:pt x="16391" y="11142"/>
                    <a:pt x="16498" y="11257"/>
                    <a:pt x="16636" y="11324"/>
                  </a:cubicBezTo>
                  <a:cubicBezTo>
                    <a:pt x="16726" y="11368"/>
                    <a:pt x="16824" y="11390"/>
                    <a:pt x="16922" y="11390"/>
                  </a:cubicBezTo>
                  <a:cubicBezTo>
                    <a:pt x="17004" y="11390"/>
                    <a:pt x="17087" y="11374"/>
                    <a:pt x="17166" y="11343"/>
                  </a:cubicBezTo>
                  <a:cubicBezTo>
                    <a:pt x="17166" y="11396"/>
                    <a:pt x="17195" y="11445"/>
                    <a:pt x="17241" y="11473"/>
                  </a:cubicBezTo>
                  <a:cubicBezTo>
                    <a:pt x="18044" y="11994"/>
                    <a:pt x="15910" y="13308"/>
                    <a:pt x="15639" y="13596"/>
                  </a:cubicBezTo>
                  <a:cubicBezTo>
                    <a:pt x="15321" y="13934"/>
                    <a:pt x="15022" y="14380"/>
                    <a:pt x="15082" y="14870"/>
                  </a:cubicBezTo>
                  <a:cubicBezTo>
                    <a:pt x="15235" y="16117"/>
                    <a:pt x="16871" y="15787"/>
                    <a:pt x="17359" y="16723"/>
                  </a:cubicBezTo>
                  <a:cubicBezTo>
                    <a:pt x="17385" y="16778"/>
                    <a:pt x="17436" y="16817"/>
                    <a:pt x="17497" y="16827"/>
                  </a:cubicBezTo>
                  <a:cubicBezTo>
                    <a:pt x="16399" y="18348"/>
                    <a:pt x="14691" y="19498"/>
                    <a:pt x="12633" y="19976"/>
                  </a:cubicBezTo>
                  <a:cubicBezTo>
                    <a:pt x="12619" y="19967"/>
                    <a:pt x="12604" y="19959"/>
                    <a:pt x="12587" y="19953"/>
                  </a:cubicBezTo>
                  <a:cubicBezTo>
                    <a:pt x="11973" y="19794"/>
                    <a:pt x="11807" y="18867"/>
                    <a:pt x="11368" y="18461"/>
                  </a:cubicBezTo>
                  <a:cubicBezTo>
                    <a:pt x="10900" y="18033"/>
                    <a:pt x="10272" y="17766"/>
                    <a:pt x="9776" y="17360"/>
                  </a:cubicBezTo>
                  <a:cubicBezTo>
                    <a:pt x="9231" y="16912"/>
                    <a:pt x="8656" y="16482"/>
                    <a:pt x="8004" y="16482"/>
                  </a:cubicBezTo>
                  <a:cubicBezTo>
                    <a:pt x="7970" y="16482"/>
                    <a:pt x="7935" y="16483"/>
                    <a:pt x="7900" y="16486"/>
                  </a:cubicBezTo>
                  <a:cubicBezTo>
                    <a:pt x="7885" y="16394"/>
                    <a:pt x="7803" y="16307"/>
                    <a:pt x="7698" y="16307"/>
                  </a:cubicBezTo>
                  <a:cubicBezTo>
                    <a:pt x="7685" y="16307"/>
                    <a:pt x="7672" y="16308"/>
                    <a:pt x="7658" y="16311"/>
                  </a:cubicBezTo>
                  <a:cubicBezTo>
                    <a:pt x="7195" y="16408"/>
                    <a:pt x="6773" y="16634"/>
                    <a:pt x="6399" y="16919"/>
                  </a:cubicBezTo>
                  <a:cubicBezTo>
                    <a:pt x="6103" y="17142"/>
                    <a:pt x="5741" y="17589"/>
                    <a:pt x="5415" y="17589"/>
                  </a:cubicBezTo>
                  <a:cubicBezTo>
                    <a:pt x="5251" y="17589"/>
                    <a:pt x="5096" y="17476"/>
                    <a:pt x="4962" y="17164"/>
                  </a:cubicBezTo>
                  <a:cubicBezTo>
                    <a:pt x="4753" y="16668"/>
                    <a:pt x="4766" y="15996"/>
                    <a:pt x="4244" y="15766"/>
                  </a:cubicBezTo>
                  <a:cubicBezTo>
                    <a:pt x="4312" y="14671"/>
                    <a:pt x="4733" y="13905"/>
                    <a:pt x="5486" y="13105"/>
                  </a:cubicBezTo>
                  <a:cubicBezTo>
                    <a:pt x="5831" y="12741"/>
                    <a:pt x="6249" y="12352"/>
                    <a:pt x="6384" y="11842"/>
                  </a:cubicBezTo>
                  <a:cubicBezTo>
                    <a:pt x="6526" y="11301"/>
                    <a:pt x="6333" y="10738"/>
                    <a:pt x="5875" y="10479"/>
                  </a:cubicBezTo>
                  <a:cubicBezTo>
                    <a:pt x="5874" y="10465"/>
                    <a:pt x="5872" y="10453"/>
                    <a:pt x="5869" y="10441"/>
                  </a:cubicBezTo>
                  <a:cubicBezTo>
                    <a:pt x="5670" y="9878"/>
                    <a:pt x="6175" y="9247"/>
                    <a:pt x="6137" y="8647"/>
                  </a:cubicBezTo>
                  <a:cubicBezTo>
                    <a:pt x="6107" y="8181"/>
                    <a:pt x="5921" y="7740"/>
                    <a:pt x="5613" y="7390"/>
                  </a:cubicBezTo>
                  <a:cubicBezTo>
                    <a:pt x="5245" y="6977"/>
                    <a:pt x="4656" y="6728"/>
                    <a:pt x="4085" y="6728"/>
                  </a:cubicBezTo>
                  <a:cubicBezTo>
                    <a:pt x="3980" y="6728"/>
                    <a:pt x="3875" y="6737"/>
                    <a:pt x="3772" y="6754"/>
                  </a:cubicBezTo>
                  <a:cubicBezTo>
                    <a:pt x="4773" y="5830"/>
                    <a:pt x="6031" y="5135"/>
                    <a:pt x="7437" y="4755"/>
                  </a:cubicBezTo>
                  <a:cubicBezTo>
                    <a:pt x="7583" y="4717"/>
                    <a:pt x="7647" y="4579"/>
                    <a:pt x="7641" y="4449"/>
                  </a:cubicBezTo>
                  <a:cubicBezTo>
                    <a:pt x="8039" y="4414"/>
                    <a:pt x="8439" y="4397"/>
                    <a:pt x="8839" y="4397"/>
                  </a:cubicBezTo>
                  <a:close/>
                  <a:moveTo>
                    <a:pt x="4033" y="7188"/>
                  </a:moveTo>
                  <a:cubicBezTo>
                    <a:pt x="4800" y="7188"/>
                    <a:pt x="5484" y="7556"/>
                    <a:pt x="5618" y="8498"/>
                  </a:cubicBezTo>
                  <a:cubicBezTo>
                    <a:pt x="5711" y="9152"/>
                    <a:pt x="5077" y="9880"/>
                    <a:pt x="5361" y="10479"/>
                  </a:cubicBezTo>
                  <a:cubicBezTo>
                    <a:pt x="5330" y="10574"/>
                    <a:pt x="5382" y="10675"/>
                    <a:pt x="5477" y="10704"/>
                  </a:cubicBezTo>
                  <a:cubicBezTo>
                    <a:pt x="6914" y="11206"/>
                    <a:pt x="4691" y="13109"/>
                    <a:pt x="4290" y="13750"/>
                  </a:cubicBezTo>
                  <a:cubicBezTo>
                    <a:pt x="3889" y="14397"/>
                    <a:pt x="3677" y="15092"/>
                    <a:pt x="3821" y="15836"/>
                  </a:cubicBezTo>
                  <a:cubicBezTo>
                    <a:pt x="3817" y="15865"/>
                    <a:pt x="3823" y="15896"/>
                    <a:pt x="3837" y="15922"/>
                  </a:cubicBezTo>
                  <a:cubicBezTo>
                    <a:pt x="3838" y="15930"/>
                    <a:pt x="3838" y="15936"/>
                    <a:pt x="3840" y="15944"/>
                  </a:cubicBezTo>
                  <a:cubicBezTo>
                    <a:pt x="3863" y="16041"/>
                    <a:pt x="3939" y="16084"/>
                    <a:pt x="4019" y="16084"/>
                  </a:cubicBezTo>
                  <a:cubicBezTo>
                    <a:pt x="4040" y="16084"/>
                    <a:pt x="4061" y="16081"/>
                    <a:pt x="4082" y="16075"/>
                  </a:cubicBezTo>
                  <a:cubicBezTo>
                    <a:pt x="4740" y="16522"/>
                    <a:pt x="4259" y="17984"/>
                    <a:pt x="5313" y="18121"/>
                  </a:cubicBezTo>
                  <a:cubicBezTo>
                    <a:pt x="5346" y="18126"/>
                    <a:pt x="5378" y="18128"/>
                    <a:pt x="5410" y="18128"/>
                  </a:cubicBezTo>
                  <a:cubicBezTo>
                    <a:pt x="5724" y="18128"/>
                    <a:pt x="5971" y="17924"/>
                    <a:pt x="6203" y="17723"/>
                  </a:cubicBezTo>
                  <a:cubicBezTo>
                    <a:pt x="6542" y="17429"/>
                    <a:pt x="6909" y="17167"/>
                    <a:pt x="7298" y="16944"/>
                  </a:cubicBezTo>
                  <a:cubicBezTo>
                    <a:pt x="7325" y="16965"/>
                    <a:pt x="7358" y="16976"/>
                    <a:pt x="7392" y="16976"/>
                  </a:cubicBezTo>
                  <a:cubicBezTo>
                    <a:pt x="7408" y="16976"/>
                    <a:pt x="7425" y="16974"/>
                    <a:pt x="7441" y="16968"/>
                  </a:cubicBezTo>
                  <a:cubicBezTo>
                    <a:pt x="7605" y="16909"/>
                    <a:pt x="7761" y="16883"/>
                    <a:pt x="7909" y="16883"/>
                  </a:cubicBezTo>
                  <a:cubicBezTo>
                    <a:pt x="8609" y="16883"/>
                    <a:pt x="9139" y="17472"/>
                    <a:pt x="9674" y="17933"/>
                  </a:cubicBezTo>
                  <a:cubicBezTo>
                    <a:pt x="10032" y="18241"/>
                    <a:pt x="10453" y="18434"/>
                    <a:pt x="10825" y="18716"/>
                  </a:cubicBezTo>
                  <a:cubicBezTo>
                    <a:pt x="11309" y="19082"/>
                    <a:pt x="11496" y="19714"/>
                    <a:pt x="11899" y="20111"/>
                  </a:cubicBezTo>
                  <a:cubicBezTo>
                    <a:pt x="11383" y="20191"/>
                    <a:pt x="10867" y="20230"/>
                    <a:pt x="10356" y="20230"/>
                  </a:cubicBezTo>
                  <a:cubicBezTo>
                    <a:pt x="6531" y="20230"/>
                    <a:pt x="2961" y="18037"/>
                    <a:pt x="1754" y="14162"/>
                  </a:cubicBezTo>
                  <a:cubicBezTo>
                    <a:pt x="937" y="11540"/>
                    <a:pt x="1640" y="9094"/>
                    <a:pt x="3227" y="7311"/>
                  </a:cubicBezTo>
                  <a:cubicBezTo>
                    <a:pt x="3493" y="7232"/>
                    <a:pt x="3768" y="7188"/>
                    <a:pt x="4033" y="7188"/>
                  </a:cubicBezTo>
                  <a:close/>
                  <a:moveTo>
                    <a:pt x="10260" y="2735"/>
                  </a:moveTo>
                  <a:cubicBezTo>
                    <a:pt x="14668" y="2735"/>
                    <a:pt x="18761" y="5251"/>
                    <a:pt x="20136" y="9744"/>
                  </a:cubicBezTo>
                  <a:cubicBezTo>
                    <a:pt x="20888" y="12200"/>
                    <a:pt x="20704" y="15003"/>
                    <a:pt x="19494" y="17285"/>
                  </a:cubicBezTo>
                  <a:cubicBezTo>
                    <a:pt x="18632" y="18907"/>
                    <a:pt x="17341" y="19903"/>
                    <a:pt x="15854" y="20638"/>
                  </a:cubicBezTo>
                  <a:cubicBezTo>
                    <a:pt x="15757" y="20442"/>
                    <a:pt x="15618" y="20269"/>
                    <a:pt x="15497" y="20088"/>
                  </a:cubicBezTo>
                  <a:cubicBezTo>
                    <a:pt x="15416" y="19965"/>
                    <a:pt x="15334" y="19841"/>
                    <a:pt x="15255" y="19717"/>
                  </a:cubicBezTo>
                  <a:cubicBezTo>
                    <a:pt x="18767" y="17774"/>
                    <a:pt x="20657" y="13775"/>
                    <a:pt x="18882" y="9626"/>
                  </a:cubicBezTo>
                  <a:cubicBezTo>
                    <a:pt x="17417" y="6201"/>
                    <a:pt x="14063" y="4222"/>
                    <a:pt x="10513" y="3884"/>
                  </a:cubicBezTo>
                  <a:cubicBezTo>
                    <a:pt x="10364" y="3490"/>
                    <a:pt x="10135" y="3109"/>
                    <a:pt x="9926" y="2740"/>
                  </a:cubicBezTo>
                  <a:cubicBezTo>
                    <a:pt x="10038" y="2737"/>
                    <a:pt x="10149" y="2735"/>
                    <a:pt x="10260" y="2735"/>
                  </a:cubicBezTo>
                  <a:close/>
                  <a:moveTo>
                    <a:pt x="14895" y="19906"/>
                  </a:moveTo>
                  <a:cubicBezTo>
                    <a:pt x="14967" y="20042"/>
                    <a:pt x="15037" y="20178"/>
                    <a:pt x="15108" y="20316"/>
                  </a:cubicBezTo>
                  <a:cubicBezTo>
                    <a:pt x="15198" y="20495"/>
                    <a:pt x="15279" y="20685"/>
                    <a:pt x="15389" y="20855"/>
                  </a:cubicBezTo>
                  <a:cubicBezTo>
                    <a:pt x="15048" y="21008"/>
                    <a:pt x="14700" y="21151"/>
                    <a:pt x="14345" y="21286"/>
                  </a:cubicBezTo>
                  <a:cubicBezTo>
                    <a:pt x="14189" y="20973"/>
                    <a:pt x="13994" y="20667"/>
                    <a:pt x="13800" y="20371"/>
                  </a:cubicBezTo>
                  <a:cubicBezTo>
                    <a:pt x="14173" y="20240"/>
                    <a:pt x="14539" y="20083"/>
                    <a:pt x="14895" y="19906"/>
                  </a:cubicBezTo>
                  <a:close/>
                  <a:moveTo>
                    <a:pt x="10265" y="688"/>
                  </a:moveTo>
                  <a:cubicBezTo>
                    <a:pt x="15862" y="688"/>
                    <a:pt x="21016" y="3945"/>
                    <a:pt x="22415" y="9810"/>
                  </a:cubicBezTo>
                  <a:cubicBezTo>
                    <a:pt x="23959" y="16282"/>
                    <a:pt x="19658" y="22395"/>
                    <a:pt x="13227" y="23588"/>
                  </a:cubicBezTo>
                  <a:cubicBezTo>
                    <a:pt x="13213" y="23592"/>
                    <a:pt x="13199" y="23597"/>
                    <a:pt x="13187" y="23605"/>
                  </a:cubicBezTo>
                  <a:cubicBezTo>
                    <a:pt x="13057" y="23438"/>
                    <a:pt x="12939" y="23271"/>
                    <a:pt x="12859" y="23068"/>
                  </a:cubicBezTo>
                  <a:cubicBezTo>
                    <a:pt x="12797" y="22905"/>
                    <a:pt x="12766" y="22736"/>
                    <a:pt x="12734" y="22568"/>
                  </a:cubicBezTo>
                  <a:lnTo>
                    <a:pt x="12734" y="22568"/>
                  </a:lnTo>
                  <a:cubicBezTo>
                    <a:pt x="12742" y="22568"/>
                    <a:pt x="12750" y="22569"/>
                    <a:pt x="12758" y="22569"/>
                  </a:cubicBezTo>
                  <a:cubicBezTo>
                    <a:pt x="12790" y="22569"/>
                    <a:pt x="12823" y="22564"/>
                    <a:pt x="12853" y="22555"/>
                  </a:cubicBezTo>
                  <a:cubicBezTo>
                    <a:pt x="15791" y="21670"/>
                    <a:pt x="18629" y="20515"/>
                    <a:pt x="20134" y="17660"/>
                  </a:cubicBezTo>
                  <a:cubicBezTo>
                    <a:pt x="21436" y="15193"/>
                    <a:pt x="21651" y="12210"/>
                    <a:pt x="20853" y="9548"/>
                  </a:cubicBezTo>
                  <a:cubicBezTo>
                    <a:pt x="19503" y="5053"/>
                    <a:pt x="15189" y="2046"/>
                    <a:pt x="10652" y="2046"/>
                  </a:cubicBezTo>
                  <a:cubicBezTo>
                    <a:pt x="9684" y="2046"/>
                    <a:pt x="8706" y="2183"/>
                    <a:pt x="7744" y="2472"/>
                  </a:cubicBezTo>
                  <a:cubicBezTo>
                    <a:pt x="7736" y="2452"/>
                    <a:pt x="7727" y="2433"/>
                    <a:pt x="7713" y="2418"/>
                  </a:cubicBezTo>
                  <a:cubicBezTo>
                    <a:pt x="7497" y="2162"/>
                    <a:pt x="7365" y="1856"/>
                    <a:pt x="7350" y="1521"/>
                  </a:cubicBezTo>
                  <a:cubicBezTo>
                    <a:pt x="7339" y="1305"/>
                    <a:pt x="7398" y="1127"/>
                    <a:pt x="7462" y="943"/>
                  </a:cubicBezTo>
                  <a:cubicBezTo>
                    <a:pt x="7476" y="945"/>
                    <a:pt x="7490" y="947"/>
                    <a:pt x="7504" y="947"/>
                  </a:cubicBezTo>
                  <a:cubicBezTo>
                    <a:pt x="7518" y="947"/>
                    <a:pt x="7532" y="945"/>
                    <a:pt x="7546" y="943"/>
                  </a:cubicBezTo>
                  <a:cubicBezTo>
                    <a:pt x="8455" y="772"/>
                    <a:pt x="9366" y="688"/>
                    <a:pt x="10265" y="688"/>
                  </a:cubicBezTo>
                  <a:close/>
                  <a:moveTo>
                    <a:pt x="19150" y="21652"/>
                  </a:moveTo>
                  <a:cubicBezTo>
                    <a:pt x="19771" y="22902"/>
                    <a:pt x="20886" y="24294"/>
                    <a:pt x="22095" y="24954"/>
                  </a:cubicBezTo>
                  <a:cubicBezTo>
                    <a:pt x="21804" y="25326"/>
                    <a:pt x="21525" y="25654"/>
                    <a:pt x="21081" y="25876"/>
                  </a:cubicBezTo>
                  <a:cubicBezTo>
                    <a:pt x="20670" y="26083"/>
                    <a:pt x="20238" y="26142"/>
                    <a:pt x="19791" y="26152"/>
                  </a:cubicBezTo>
                  <a:cubicBezTo>
                    <a:pt x="19631" y="24770"/>
                    <a:pt x="19185" y="23403"/>
                    <a:pt x="18313" y="22305"/>
                  </a:cubicBezTo>
                  <a:lnTo>
                    <a:pt x="18313" y="22305"/>
                  </a:lnTo>
                  <a:cubicBezTo>
                    <a:pt x="18603" y="22100"/>
                    <a:pt x="18880" y="21880"/>
                    <a:pt x="19150" y="21652"/>
                  </a:cubicBezTo>
                  <a:close/>
                  <a:moveTo>
                    <a:pt x="23765" y="24179"/>
                  </a:moveTo>
                  <a:cubicBezTo>
                    <a:pt x="24566" y="24179"/>
                    <a:pt x="25362" y="24264"/>
                    <a:pt x="26189" y="24441"/>
                  </a:cubicBezTo>
                  <a:cubicBezTo>
                    <a:pt x="24049" y="27432"/>
                    <a:pt x="20785" y="29059"/>
                    <a:pt x="17178" y="29339"/>
                  </a:cubicBezTo>
                  <a:cubicBezTo>
                    <a:pt x="17423" y="28656"/>
                    <a:pt x="17592" y="27976"/>
                    <a:pt x="17958" y="27325"/>
                  </a:cubicBezTo>
                  <a:cubicBezTo>
                    <a:pt x="18286" y="26743"/>
                    <a:pt x="18693" y="26231"/>
                    <a:pt x="19116" y="25723"/>
                  </a:cubicBezTo>
                  <a:cubicBezTo>
                    <a:pt x="19150" y="25928"/>
                    <a:pt x="19180" y="26133"/>
                    <a:pt x="19199" y="26346"/>
                  </a:cubicBezTo>
                  <a:cubicBezTo>
                    <a:pt x="19216" y="26543"/>
                    <a:pt x="19379" y="26641"/>
                    <a:pt x="19533" y="26641"/>
                  </a:cubicBezTo>
                  <a:cubicBezTo>
                    <a:pt x="19607" y="26641"/>
                    <a:pt x="19679" y="26619"/>
                    <a:pt x="19732" y="26574"/>
                  </a:cubicBezTo>
                  <a:cubicBezTo>
                    <a:pt x="19894" y="26613"/>
                    <a:pt x="20061" y="26631"/>
                    <a:pt x="20230" y="26631"/>
                  </a:cubicBezTo>
                  <a:cubicBezTo>
                    <a:pt x="21224" y="26631"/>
                    <a:pt x="22272" y="26000"/>
                    <a:pt x="22637" y="25099"/>
                  </a:cubicBezTo>
                  <a:cubicBezTo>
                    <a:pt x="22677" y="25000"/>
                    <a:pt x="22634" y="24905"/>
                    <a:pt x="22560" y="24839"/>
                  </a:cubicBezTo>
                  <a:cubicBezTo>
                    <a:pt x="22614" y="24732"/>
                    <a:pt x="22591" y="24600"/>
                    <a:pt x="22502" y="24519"/>
                  </a:cubicBezTo>
                  <a:cubicBezTo>
                    <a:pt x="22419" y="24435"/>
                    <a:pt x="22331" y="24357"/>
                    <a:pt x="22243" y="24277"/>
                  </a:cubicBezTo>
                  <a:cubicBezTo>
                    <a:pt x="22759" y="24213"/>
                    <a:pt x="23263" y="24179"/>
                    <a:pt x="23765" y="24179"/>
                  </a:cubicBezTo>
                  <a:close/>
                  <a:moveTo>
                    <a:pt x="10748" y="1"/>
                  </a:moveTo>
                  <a:cubicBezTo>
                    <a:pt x="9671" y="1"/>
                    <a:pt x="8582" y="142"/>
                    <a:pt x="7506" y="439"/>
                  </a:cubicBezTo>
                  <a:cubicBezTo>
                    <a:pt x="7457" y="382"/>
                    <a:pt x="7381" y="348"/>
                    <a:pt x="7303" y="348"/>
                  </a:cubicBezTo>
                  <a:cubicBezTo>
                    <a:pt x="7242" y="348"/>
                    <a:pt x="7181" y="368"/>
                    <a:pt x="7130" y="415"/>
                  </a:cubicBezTo>
                  <a:cubicBezTo>
                    <a:pt x="6448" y="1035"/>
                    <a:pt x="6817" y="2263"/>
                    <a:pt x="7457" y="2749"/>
                  </a:cubicBezTo>
                  <a:cubicBezTo>
                    <a:pt x="7486" y="2772"/>
                    <a:pt x="7525" y="2786"/>
                    <a:pt x="7563" y="2786"/>
                  </a:cubicBezTo>
                  <a:cubicBezTo>
                    <a:pt x="7565" y="2786"/>
                    <a:pt x="7567" y="2786"/>
                    <a:pt x="7569" y="2786"/>
                  </a:cubicBezTo>
                  <a:cubicBezTo>
                    <a:pt x="7600" y="2889"/>
                    <a:pt x="7688" y="2976"/>
                    <a:pt x="7816" y="2976"/>
                  </a:cubicBezTo>
                  <a:cubicBezTo>
                    <a:pt x="7836" y="2976"/>
                    <a:pt x="7857" y="2974"/>
                    <a:pt x="7879" y="2969"/>
                  </a:cubicBezTo>
                  <a:cubicBezTo>
                    <a:pt x="8001" y="2943"/>
                    <a:pt x="8125" y="2922"/>
                    <a:pt x="8249" y="2901"/>
                  </a:cubicBezTo>
                  <a:cubicBezTo>
                    <a:pt x="8402" y="3202"/>
                    <a:pt x="8556" y="3536"/>
                    <a:pt x="8735" y="3846"/>
                  </a:cubicBezTo>
                  <a:cubicBezTo>
                    <a:pt x="8084" y="3882"/>
                    <a:pt x="7437" y="3977"/>
                    <a:pt x="6802" y="4127"/>
                  </a:cubicBezTo>
                  <a:cubicBezTo>
                    <a:pt x="6705" y="4150"/>
                    <a:pt x="6661" y="4215"/>
                    <a:pt x="6653" y="4285"/>
                  </a:cubicBezTo>
                  <a:cubicBezTo>
                    <a:pt x="2510" y="5127"/>
                    <a:pt x="0" y="9832"/>
                    <a:pt x="948" y="13848"/>
                  </a:cubicBezTo>
                  <a:cubicBezTo>
                    <a:pt x="1995" y="18271"/>
                    <a:pt x="6091" y="20943"/>
                    <a:pt x="10407" y="20943"/>
                  </a:cubicBezTo>
                  <a:cubicBezTo>
                    <a:pt x="11066" y="20943"/>
                    <a:pt x="11731" y="20881"/>
                    <a:pt x="12391" y="20753"/>
                  </a:cubicBezTo>
                  <a:cubicBezTo>
                    <a:pt x="12732" y="20687"/>
                    <a:pt x="13069" y="20601"/>
                    <a:pt x="13401" y="20500"/>
                  </a:cubicBezTo>
                  <a:cubicBezTo>
                    <a:pt x="13552" y="20820"/>
                    <a:pt x="13711" y="21148"/>
                    <a:pt x="13893" y="21451"/>
                  </a:cubicBezTo>
                  <a:cubicBezTo>
                    <a:pt x="13487" y="21597"/>
                    <a:pt x="13078" y="21736"/>
                    <a:pt x="12665" y="21872"/>
                  </a:cubicBezTo>
                  <a:cubicBezTo>
                    <a:pt x="12489" y="21930"/>
                    <a:pt x="12418" y="22079"/>
                    <a:pt x="12424" y="22223"/>
                  </a:cubicBezTo>
                  <a:cubicBezTo>
                    <a:pt x="12378" y="22243"/>
                    <a:pt x="12343" y="22281"/>
                    <a:pt x="12328" y="22329"/>
                  </a:cubicBezTo>
                  <a:cubicBezTo>
                    <a:pt x="12156" y="22920"/>
                    <a:pt x="12466" y="23738"/>
                    <a:pt x="12930" y="24127"/>
                  </a:cubicBezTo>
                  <a:cubicBezTo>
                    <a:pt x="12981" y="24173"/>
                    <a:pt x="13048" y="24198"/>
                    <a:pt x="13117" y="24198"/>
                  </a:cubicBezTo>
                  <a:cubicBezTo>
                    <a:pt x="13123" y="24198"/>
                    <a:pt x="13129" y="24198"/>
                    <a:pt x="13135" y="24197"/>
                  </a:cubicBezTo>
                  <a:cubicBezTo>
                    <a:pt x="13199" y="24244"/>
                    <a:pt x="13277" y="24269"/>
                    <a:pt x="13355" y="24269"/>
                  </a:cubicBezTo>
                  <a:cubicBezTo>
                    <a:pt x="13374" y="24269"/>
                    <a:pt x="13393" y="24268"/>
                    <a:pt x="13412" y="24265"/>
                  </a:cubicBezTo>
                  <a:cubicBezTo>
                    <a:pt x="15034" y="24024"/>
                    <a:pt x="16586" y="23436"/>
                    <a:pt x="17959" y="22543"/>
                  </a:cubicBezTo>
                  <a:cubicBezTo>
                    <a:pt x="18416" y="23422"/>
                    <a:pt x="18791" y="24286"/>
                    <a:pt x="19012" y="25220"/>
                  </a:cubicBezTo>
                  <a:cubicBezTo>
                    <a:pt x="17774" y="26130"/>
                    <a:pt x="16690" y="27832"/>
                    <a:pt x="16589" y="29376"/>
                  </a:cubicBezTo>
                  <a:cubicBezTo>
                    <a:pt x="16344" y="29392"/>
                    <a:pt x="16351" y="29743"/>
                    <a:pt x="16596" y="29763"/>
                  </a:cubicBezTo>
                  <a:cubicBezTo>
                    <a:pt x="16880" y="29786"/>
                    <a:pt x="17162" y="29797"/>
                    <a:pt x="17442" y="29797"/>
                  </a:cubicBezTo>
                  <a:cubicBezTo>
                    <a:pt x="21217" y="29797"/>
                    <a:pt x="24683" y="27788"/>
                    <a:pt x="26852" y="24700"/>
                  </a:cubicBezTo>
                  <a:cubicBezTo>
                    <a:pt x="26984" y="24513"/>
                    <a:pt x="26889" y="24332"/>
                    <a:pt x="26731" y="24248"/>
                  </a:cubicBezTo>
                  <a:cubicBezTo>
                    <a:pt x="26760" y="24115"/>
                    <a:pt x="26706" y="23966"/>
                    <a:pt x="26533" y="23915"/>
                  </a:cubicBezTo>
                  <a:cubicBezTo>
                    <a:pt x="25761" y="23688"/>
                    <a:pt x="24954" y="23571"/>
                    <a:pt x="24146" y="23571"/>
                  </a:cubicBezTo>
                  <a:cubicBezTo>
                    <a:pt x="23362" y="23571"/>
                    <a:pt x="22578" y="23681"/>
                    <a:pt x="21827" y="23906"/>
                  </a:cubicBezTo>
                  <a:cubicBezTo>
                    <a:pt x="21501" y="23629"/>
                    <a:pt x="21170" y="23355"/>
                    <a:pt x="20870" y="23044"/>
                  </a:cubicBezTo>
                  <a:cubicBezTo>
                    <a:pt x="20361" y="22514"/>
                    <a:pt x="19937" y="21926"/>
                    <a:pt x="19502" y="21336"/>
                  </a:cubicBezTo>
                  <a:cubicBezTo>
                    <a:pt x="22623" y="18471"/>
                    <a:pt x="24170" y="13985"/>
                    <a:pt x="23119" y="9613"/>
                  </a:cubicBezTo>
                  <a:cubicBezTo>
                    <a:pt x="21749" y="3911"/>
                    <a:pt x="16413" y="1"/>
                    <a:pt x="107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02071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820">
              <a:srgbClr val="DFEBF7"/>
            </a:gs>
            <a:gs pos="72269">
              <a:srgbClr val="A1C6E7"/>
            </a:gs>
            <a:gs pos="64126">
              <a:srgbClr val="B6D2EC"/>
            </a:gs>
            <a:gs pos="58140">
              <a:srgbClr val="C5DBF0"/>
            </a:gs>
            <a:gs pos="0">
              <a:srgbClr val="00B0F0"/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2496131" y="-792027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A707133-AE1E-94EA-75C0-C043C4F63D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8701" y="147425"/>
            <a:ext cx="11937003" cy="56636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419" y="-457036"/>
            <a:ext cx="4189628" cy="744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5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3467166" y="0"/>
            <a:ext cx="8077134" cy="6858000"/>
            <a:chOff x="4223838" y="5386449"/>
            <a:chExt cx="7363621" cy="6858000"/>
          </a:xfrm>
        </p:grpSpPr>
        <p:sp>
          <p:nvSpPr>
            <p:cNvPr id="420" name="Rounded Rectangle 419"/>
            <p:cNvSpPr/>
            <p:nvPr/>
          </p:nvSpPr>
          <p:spPr>
            <a:xfrm>
              <a:off x="4695791" y="7049902"/>
              <a:ext cx="5948954" cy="38056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9" name="Picture 4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38" y="5386449"/>
              <a:ext cx="7363621" cy="6858000"/>
            </a:xfrm>
            <a:prstGeom prst="rect">
              <a:avLst/>
            </a:prstGeom>
          </p:spPr>
        </p:pic>
      </p:grpSp>
      <p:pic>
        <p:nvPicPr>
          <p:cNvPr id="2" name="PA_图片 5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04486" y="5204639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A_图片 5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7124" y="1309807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0677592" y="4858025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4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-1668780" y="-275194"/>
            <a:ext cx="11200789" cy="1165539"/>
          </a:xfrm>
          <a:prstGeom prst="rect">
            <a:avLst/>
          </a:prstGeom>
        </p:spPr>
      </p:pic>
      <p:pic>
        <p:nvPicPr>
          <p:cNvPr id="429" name="Picture 42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3026984" y="-282030"/>
            <a:ext cx="10104414" cy="1165539"/>
          </a:xfrm>
          <a:prstGeom prst="rect">
            <a:avLst/>
          </a:prstGeom>
        </p:spPr>
      </p:pic>
      <p:pic>
        <p:nvPicPr>
          <p:cNvPr id="430" name="Picture 42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6929901" y="-267015"/>
            <a:ext cx="10478028" cy="11655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91D216B-0585-AB37-7A4E-FBE4189FB3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7071" y="1615511"/>
            <a:ext cx="11449280" cy="4029805"/>
          </a:xfrm>
          <a:prstGeom prst="rect">
            <a:avLst/>
          </a:prstGeom>
        </p:spPr>
      </p:pic>
      <p:pic>
        <p:nvPicPr>
          <p:cNvPr id="427" name="Picture 4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74" y="-132029"/>
            <a:ext cx="3787171" cy="673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3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34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C46655E-B4B2-785D-5EE2-8CD41DF07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6962" y="2400300"/>
            <a:ext cx="7108918" cy="3600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99B5517-39FC-ABD7-CC29-00C0475669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81" y="373485"/>
            <a:ext cx="2301030" cy="1150515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="" xmlns:a16="http://schemas.microsoft.com/office/drawing/2014/main" id="{8CE656D1-C64C-5E63-E9D6-1111629DFEDB}"/>
              </a:ext>
            </a:extLst>
          </p:cNvPr>
          <p:cNvSpPr/>
          <p:nvPr/>
        </p:nvSpPr>
        <p:spPr>
          <a:xfrm>
            <a:off x="638176" y="1733549"/>
            <a:ext cx="3486150" cy="1304925"/>
          </a:xfrm>
          <a:prstGeom prst="wedgeRoundRectCallout">
            <a:avLst>
              <a:gd name="adj1" fmla="val 30218"/>
              <a:gd name="adj2" fmla="val 6888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Mình</a:t>
            </a:r>
            <a:r>
              <a:rPr lang="en-US" sz="2200" dirty="0"/>
              <a:t> </a:t>
            </a:r>
            <a:r>
              <a:rPr lang="en-US" sz="2200" dirty="0" err="1"/>
              <a:t>đã</a:t>
            </a:r>
            <a:r>
              <a:rPr lang="en-US" sz="2200" dirty="0"/>
              <a:t> chia </a:t>
            </a:r>
            <a:r>
              <a:rPr lang="en-US" sz="2200" dirty="0" err="1"/>
              <a:t>cái</a:t>
            </a:r>
            <a:r>
              <a:rPr lang="en-US" sz="2200" dirty="0"/>
              <a:t> bánh </a:t>
            </a:r>
            <a:r>
              <a:rPr lang="en-US" sz="2200" dirty="0" err="1"/>
              <a:t>thành</a:t>
            </a:r>
            <a:r>
              <a:rPr lang="en-US" sz="2200" dirty="0"/>
              <a:t> 6 </a:t>
            </a:r>
            <a:r>
              <a:rPr lang="en-US" sz="2200" dirty="0" err="1"/>
              <a:t>phần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nhau</a:t>
            </a:r>
            <a:r>
              <a:rPr lang="en-US" sz="2200" dirty="0"/>
              <a:t>, </a:t>
            </a:r>
            <a:r>
              <a:rPr lang="en-US" sz="2200" dirty="0" err="1"/>
              <a:t>mỗi</a:t>
            </a:r>
            <a:r>
              <a:rPr lang="en-US" sz="2200" dirty="0"/>
              <a:t> </a:t>
            </a:r>
            <a:r>
              <a:rPr lang="en-US" sz="2200" dirty="0" err="1"/>
              <a:t>bạn</a:t>
            </a:r>
            <a:r>
              <a:rPr lang="en-US" sz="2200" dirty="0"/>
              <a:t> </a:t>
            </a:r>
            <a:r>
              <a:rPr lang="en-US" sz="2200" dirty="0" err="1"/>
              <a:t>lấy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phần</a:t>
            </a:r>
            <a:r>
              <a:rPr lang="en-US" sz="2200" dirty="0"/>
              <a:t> </a:t>
            </a:r>
            <a:r>
              <a:rPr lang="en-US" sz="2200" dirty="0" err="1"/>
              <a:t>nhé</a:t>
            </a:r>
            <a:r>
              <a:rPr lang="en-US" sz="2200" dirty="0"/>
              <a:t>!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="" xmlns:a16="http://schemas.microsoft.com/office/drawing/2014/main" id="{5E3B9485-0FF3-D05D-B013-1FF33E72DABC}"/>
              </a:ext>
            </a:extLst>
          </p:cNvPr>
          <p:cNvSpPr/>
          <p:nvPr/>
        </p:nvSpPr>
        <p:spPr>
          <a:xfrm>
            <a:off x="7877176" y="1628774"/>
            <a:ext cx="2476499" cy="1304925"/>
          </a:xfrm>
          <a:prstGeom prst="wedgeRoundRectCallout">
            <a:avLst>
              <a:gd name="adj1" fmla="val -42733"/>
              <a:gd name="adj2" fmla="val 6523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Ưu</a:t>
            </a:r>
            <a:r>
              <a:rPr lang="en-US" sz="2200" dirty="0"/>
              <a:t> </a:t>
            </a:r>
            <a:r>
              <a:rPr lang="en-US" sz="2200" dirty="0" err="1"/>
              <a:t>tiên</a:t>
            </a:r>
            <a:r>
              <a:rPr lang="en-US" sz="2200" dirty="0"/>
              <a:t> </a:t>
            </a:r>
            <a:r>
              <a:rPr lang="en-US" sz="2200" dirty="0" err="1"/>
              <a:t>em</a:t>
            </a:r>
            <a:r>
              <a:rPr lang="en-US" sz="2200" dirty="0"/>
              <a:t> Mi </a:t>
            </a:r>
            <a:r>
              <a:rPr lang="en-US" sz="2200" dirty="0" err="1"/>
              <a:t>được</a:t>
            </a:r>
            <a:r>
              <a:rPr lang="en-US" sz="2200" dirty="0"/>
              <a:t> 2 </a:t>
            </a:r>
            <a:r>
              <a:rPr lang="en-US" sz="2200" dirty="0" err="1"/>
              <a:t>phần</a:t>
            </a:r>
            <a:r>
              <a:rPr lang="en-US" sz="2200" dirty="0"/>
              <a:t> </a:t>
            </a:r>
            <a:r>
              <a:rPr lang="en-US" sz="2200" dirty="0" err="1"/>
              <a:t>nhé</a:t>
            </a:r>
            <a:r>
              <a:rPr lang="en-US" sz="22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8128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E3818C22-C9CA-CBA2-32E2-EA1CF6C0C0AE}"/>
              </a:ext>
            </a:extLst>
          </p:cNvPr>
          <p:cNvSpPr/>
          <p:nvPr/>
        </p:nvSpPr>
        <p:spPr>
          <a:xfrm>
            <a:off x="333375" y="247650"/>
            <a:ext cx="11858625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F0986273-2F29-EF3F-F942-F3FE876D7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12" y="609599"/>
            <a:ext cx="2147888" cy="20786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="" xmlns:a16="http://schemas.microsoft.com/office/drawing/2014/main" id="{7F295260-DAB6-8D49-C899-D2B5BD73C3C7}"/>
                  </a:ext>
                </a:extLst>
              </p:cNvPr>
              <p:cNvSpPr txBox="1"/>
              <p:nvPr/>
            </p:nvSpPr>
            <p:spPr>
              <a:xfrm>
                <a:off x="3057525" y="628650"/>
                <a:ext cx="7896225" cy="2268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tròn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6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nhau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endPara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i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32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i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i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sáu</a:t>
                </a:r>
                <a:r>
                  <a:rPr lang="en-US" sz="32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tròn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sáu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7F295260-DAB6-8D49-C899-D2B5BD73C3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7525" y="628650"/>
                <a:ext cx="7896225" cy="2268121"/>
              </a:xfrm>
              <a:prstGeom prst="rect">
                <a:avLst/>
              </a:prstGeom>
              <a:blipFill>
                <a:blip r:embed="rId3"/>
                <a:stretch>
                  <a:fillRect l="-1776" t="-3495" b="-2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3" name="Picture 62">
            <a:extLst>
              <a:ext uri="{FF2B5EF4-FFF2-40B4-BE49-F238E27FC236}">
                <a16:creationId xmlns="" xmlns:a16="http://schemas.microsoft.com/office/drawing/2014/main" id="{6F2B0BA3-4FF5-E531-728C-D9BB0DA4A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87" y="3248025"/>
            <a:ext cx="2014538" cy="20247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="" xmlns:a16="http://schemas.microsoft.com/office/drawing/2014/main" id="{F0A189B0-79A0-42C4-17CD-6B89C9462D5D}"/>
                  </a:ext>
                </a:extLst>
              </p:cNvPr>
              <p:cNvSpPr txBox="1"/>
              <p:nvPr/>
            </p:nvSpPr>
            <p:spPr>
              <a:xfrm>
                <a:off x="3162300" y="3429000"/>
                <a:ext cx="7896225" cy="1820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Tô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i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32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i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i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sáu</a:t>
                </a:r>
                <a:r>
                  <a:rPr lang="en-US" sz="32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tròn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Hai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sáu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F0A189B0-79A0-42C4-17CD-6B89C9462D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2300" y="3429000"/>
                <a:ext cx="7896225" cy="1820307"/>
              </a:xfrm>
              <a:prstGeom prst="rect">
                <a:avLst/>
              </a:prstGeom>
              <a:blipFill>
                <a:blip r:embed="rId5"/>
                <a:stretch>
                  <a:fillRect l="-1776" t="-4362" b="-13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610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build="p"/>
      <p:bldP spid="6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E3818C22-C9CA-CBA2-32E2-EA1CF6C0C0AE}"/>
              </a:ext>
            </a:extLst>
          </p:cNvPr>
          <p:cNvSpPr/>
          <p:nvPr/>
        </p:nvSpPr>
        <p:spPr>
          <a:xfrm>
            <a:off x="333375" y="247650"/>
            <a:ext cx="11858625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EF359C2-1A41-5E65-FAC5-220C1FD6B500}"/>
              </a:ext>
            </a:extLst>
          </p:cNvPr>
          <p:cNvGrpSpPr/>
          <p:nvPr/>
        </p:nvGrpSpPr>
        <p:grpSpPr>
          <a:xfrm>
            <a:off x="3285897" y="2037291"/>
            <a:ext cx="960521" cy="2125527"/>
            <a:chOff x="9612631" y="3160924"/>
            <a:chExt cx="960521" cy="2125527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7662F9B3-2579-8393-816B-0118A9EE40C4}"/>
                </a:ext>
              </a:extLst>
            </p:cNvPr>
            <p:cNvSpPr/>
            <p:nvPr/>
          </p:nvSpPr>
          <p:spPr>
            <a:xfrm>
              <a:off x="9711635" y="3160924"/>
              <a:ext cx="73129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4E3E27CB-25C1-80A1-7E01-5547CC139A17}"/>
                </a:ext>
              </a:extLst>
            </p:cNvPr>
            <p:cNvSpPr/>
            <p:nvPr/>
          </p:nvSpPr>
          <p:spPr>
            <a:xfrm>
              <a:off x="9763541" y="4086122"/>
              <a:ext cx="73129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id="{CB8F9E8A-9E5F-58D5-1308-22B8A65122FA}"/>
                </a:ext>
              </a:extLst>
            </p:cNvPr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29388BEF-D27A-80D6-F5C2-8B6250AE0B42}"/>
              </a:ext>
            </a:extLst>
          </p:cNvPr>
          <p:cNvCxnSpPr/>
          <p:nvPr/>
        </p:nvCxnSpPr>
        <p:spPr>
          <a:xfrm flipV="1">
            <a:off x="4207206" y="2032106"/>
            <a:ext cx="1226732" cy="49237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E1844D0E-392A-B638-500D-19EF1B3D0762}"/>
              </a:ext>
            </a:extLst>
          </p:cNvPr>
          <p:cNvCxnSpPr/>
          <p:nvPr/>
        </p:nvCxnSpPr>
        <p:spPr>
          <a:xfrm>
            <a:off x="4373891" y="3740475"/>
            <a:ext cx="1226732" cy="33511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BE4BDC5D-0D1B-AB76-7CFA-A880F2CE3143}"/>
              </a:ext>
            </a:extLst>
          </p:cNvPr>
          <p:cNvGrpSpPr/>
          <p:nvPr/>
        </p:nvGrpSpPr>
        <p:grpSpPr>
          <a:xfrm>
            <a:off x="5585437" y="1566261"/>
            <a:ext cx="2970681" cy="873638"/>
            <a:chOff x="2679831" y="2100457"/>
            <a:chExt cx="3215541" cy="873638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10" name="组合 40">
              <a:extLst>
                <a:ext uri="{FF2B5EF4-FFF2-40B4-BE49-F238E27FC236}">
                  <a16:creationId xmlns="" xmlns:a16="http://schemas.microsoft.com/office/drawing/2014/main" id="{BF8447E8-B528-119B-3BC2-13F31C51CD7F}"/>
                </a:ext>
              </a:extLst>
            </p:cNvPr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12" name="矩形 45">
                <a:extLst>
                  <a:ext uri="{FF2B5EF4-FFF2-40B4-BE49-F238E27FC236}">
                    <a16:creationId xmlns="" xmlns:a16="http://schemas.microsoft.com/office/drawing/2014/main" id="{E9BFD0F4-663F-2A40-3602-279783550A6B}"/>
                  </a:ext>
                </a:extLst>
              </p:cNvPr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13" name="矩形 46">
                <a:extLst>
                  <a:ext uri="{FF2B5EF4-FFF2-40B4-BE49-F238E27FC236}">
                    <a16:creationId xmlns="" xmlns:a16="http://schemas.microsoft.com/office/drawing/2014/main" id="{5B6DC792-7244-61F8-FCC7-9505808AB183}"/>
                  </a:ext>
                </a:extLst>
              </p:cNvPr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8857B235-33AB-D47A-F7A2-57AEE7E85C10}"/>
                </a:ext>
              </a:extLst>
            </p:cNvPr>
            <p:cNvSpPr/>
            <p:nvPr/>
          </p:nvSpPr>
          <p:spPr>
            <a:xfrm>
              <a:off x="2814339" y="2204654"/>
              <a:ext cx="2993185" cy="7694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6B6A5826-8860-57AB-FF28-CA2B9A4E005D}"/>
              </a:ext>
            </a:extLst>
          </p:cNvPr>
          <p:cNvGrpSpPr/>
          <p:nvPr/>
        </p:nvGrpSpPr>
        <p:grpSpPr>
          <a:xfrm>
            <a:off x="5746351" y="3683903"/>
            <a:ext cx="2970681" cy="873638"/>
            <a:chOff x="2679831" y="2100457"/>
            <a:chExt cx="3215541" cy="873638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15" name="组合 40">
              <a:extLst>
                <a:ext uri="{FF2B5EF4-FFF2-40B4-BE49-F238E27FC236}">
                  <a16:creationId xmlns="" xmlns:a16="http://schemas.microsoft.com/office/drawing/2014/main" id="{2BEDA4A3-0D6E-44E0-4740-8B12E8B8784C}"/>
                </a:ext>
              </a:extLst>
            </p:cNvPr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17" name="矩形 45">
                <a:extLst>
                  <a:ext uri="{FF2B5EF4-FFF2-40B4-BE49-F238E27FC236}">
                    <a16:creationId xmlns="" xmlns:a16="http://schemas.microsoft.com/office/drawing/2014/main" id="{66D6BD2D-982B-59D3-609B-4F41528DDE73}"/>
                  </a:ext>
                </a:extLst>
              </p:cNvPr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18" name="矩形 46">
                <a:extLst>
                  <a:ext uri="{FF2B5EF4-FFF2-40B4-BE49-F238E27FC236}">
                    <a16:creationId xmlns="" xmlns:a16="http://schemas.microsoft.com/office/drawing/2014/main" id="{F99647E8-96DC-EF7D-F649-BFFF63EF8AE4}"/>
                  </a:ext>
                </a:extLst>
              </p:cNvPr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C89DF51-B5AE-346D-60D1-909DA68C4C95}"/>
                </a:ext>
              </a:extLst>
            </p:cNvPr>
            <p:cNvSpPr/>
            <p:nvPr/>
          </p:nvSpPr>
          <p:spPr>
            <a:xfrm>
              <a:off x="2814339" y="2204654"/>
              <a:ext cx="2993185" cy="7694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15" y="-128754"/>
            <a:ext cx="3787171" cy="673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2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E3818C22-C9CA-CBA2-32E2-EA1CF6C0C0AE}"/>
              </a:ext>
            </a:extLst>
          </p:cNvPr>
          <p:cNvSpPr/>
          <p:nvPr/>
        </p:nvSpPr>
        <p:spPr>
          <a:xfrm>
            <a:off x="333375" y="247650"/>
            <a:ext cx="11858625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="" xmlns:a16="http://schemas.microsoft.com/office/drawing/2014/main" id="{82E30A10-9226-D797-CF29-678867BC3DC2}"/>
                  </a:ext>
                </a:extLst>
              </p:cNvPr>
              <p:cNvSpPr/>
              <p:nvPr/>
            </p:nvSpPr>
            <p:spPr>
              <a:xfrm>
                <a:off x="781050" y="1123949"/>
                <a:ext cx="10915650" cy="4391025"/>
              </a:xfrm>
              <a:prstGeom prst="roundRect">
                <a:avLst/>
              </a:prstGeom>
              <a:solidFill>
                <a:srgbClr val="FBD5F1"/>
              </a:solidFill>
              <a:ln w="28575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effectLst/>
                            <a:latin typeface="Cambria Math"/>
                            <a:ea typeface="MS Mincho" panose="02020609040205080304" pitchFamily="49" charset="-128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những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effectLst/>
                            <a:latin typeface="Cambria Math"/>
                            <a:ea typeface="MS Mincho" panose="02020609040205080304" pitchFamily="49" charset="-128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có: 2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tử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chỉ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6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chỉ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nhau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tròn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đều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tử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Tử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trên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gạch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ngang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khác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0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gạch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ngang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82E30A10-9226-D797-CF29-678867BC3D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050" y="1123949"/>
                <a:ext cx="10915650" cy="4391025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531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1128</TotalTime>
  <Words>304</Words>
  <Application>Microsoft Office PowerPoint</Application>
  <PresentationFormat>Custom</PresentationFormat>
  <Paragraphs>55</Paragraphs>
  <Slides>16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Custom Design</vt:lpstr>
      <vt:lpstr>1_Custom Design</vt:lpstr>
      <vt:lpstr>2_Custom Design</vt:lpstr>
      <vt:lpstr>Microsoft Equation 3.0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53</cp:revision>
  <dcterms:created xsi:type="dcterms:W3CDTF">2023-12-06T07:45:24Z</dcterms:created>
  <dcterms:modified xsi:type="dcterms:W3CDTF">2026-02-24T08:23:07Z</dcterms:modified>
</cp:coreProperties>
</file>