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735" r:id="rId4"/>
    <p:sldMasterId id="2147483739" r:id="rId5"/>
  </p:sldMasterIdLst>
  <p:notesMasterIdLst>
    <p:notesMasterId r:id="rId29"/>
  </p:notesMasterIdLst>
  <p:sldIdLst>
    <p:sldId id="257" r:id="rId6"/>
    <p:sldId id="299" r:id="rId7"/>
    <p:sldId id="2894" r:id="rId8"/>
    <p:sldId id="2903" r:id="rId9"/>
    <p:sldId id="2897" r:id="rId10"/>
    <p:sldId id="2898" r:id="rId11"/>
    <p:sldId id="2899" r:id="rId12"/>
    <p:sldId id="2900" r:id="rId13"/>
    <p:sldId id="2901" r:id="rId14"/>
    <p:sldId id="2904" r:id="rId15"/>
    <p:sldId id="2902" r:id="rId16"/>
    <p:sldId id="317" r:id="rId17"/>
    <p:sldId id="305" r:id="rId18"/>
    <p:sldId id="379" r:id="rId19"/>
    <p:sldId id="380" r:id="rId20"/>
    <p:sldId id="381" r:id="rId21"/>
    <p:sldId id="383" r:id="rId22"/>
    <p:sldId id="260" r:id="rId23"/>
    <p:sldId id="261" r:id="rId24"/>
    <p:sldId id="384" r:id="rId25"/>
    <p:sldId id="382" r:id="rId26"/>
    <p:sldId id="265" r:id="rId27"/>
    <p:sldId id="3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0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0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15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7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31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25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86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A8200-8DD4-4B67-89E3-D6C55AC405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5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6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3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6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59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8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63979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72878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1292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7054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CFDFFA9-1482-4DF4-A114-599E7804A39D}"/>
              </a:ext>
            </a:extLst>
          </p:cNvPr>
          <p:cNvSpPr/>
          <p:nvPr userDrawn="1"/>
        </p:nvSpPr>
        <p:spPr>
          <a:xfrm>
            <a:off x="11155680" y="0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4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31AD446A-FD0A-680B-13A7-63F38170744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13770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4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83" r:id="rId12"/>
    <p:sldLayoutId id="2147483773" r:id="rId13"/>
    <p:sldLayoutId id="2147483774" r:id="rId14"/>
    <p:sldLayoutId id="2147483775" r:id="rId15"/>
    <p:sldLayoutId id="2147483780" r:id="rId16"/>
    <p:sldLayoutId id="2147483781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8.xml"/><Relationship Id="rId1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slide" Target="slide15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11" Type="http://schemas.openxmlformats.org/officeDocument/2006/relationships/image" Target="../media/image44.png"/><Relationship Id="rId5" Type="http://schemas.openxmlformats.org/officeDocument/2006/relationships/slide" Target="slide22.xml"/><Relationship Id="rId15" Type="http://schemas.openxmlformats.org/officeDocument/2006/relationships/slide" Target="slide21.xml"/><Relationship Id="rId10" Type="http://schemas.openxmlformats.org/officeDocument/2006/relationships/image" Target="../media/image43.png"/><Relationship Id="rId19" Type="http://schemas.openxmlformats.org/officeDocument/2006/relationships/slide" Target="slide17.xml"/><Relationship Id="rId4" Type="http://schemas.openxmlformats.org/officeDocument/2006/relationships/image" Target="../media/image41.jpg"/><Relationship Id="rId9" Type="http://schemas.openxmlformats.org/officeDocument/2006/relationships/image" Target="../media/image32.png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7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slide" Target="slide1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11" Type="http://schemas.microsoft.com/office/2007/relationships/hdphoto" Target="../media/hdphoto6.wdp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0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243840" y="345440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744AA5DC-34D8-8602-FB46-BE5DFE1C3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115" y="0"/>
            <a:ext cx="10739371" cy="3098721"/>
          </a:xfrm>
          <a:prstGeom prst="roundRect">
            <a:avLst/>
          </a:prstGeom>
          <a:solidFill>
            <a:srgbClr val="FAC090">
              <a:alpha val="69804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just" defTabSz="1219170">
              <a:spcBef>
                <a:spcPct val="50000"/>
              </a:spcBef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8F143E1-CBF1-6F9C-B37C-E96718D0971E}"/>
              </a:ext>
            </a:extLst>
          </p:cNvPr>
          <p:cNvSpPr/>
          <p:nvPr/>
        </p:nvSpPr>
        <p:spPr>
          <a:xfrm>
            <a:off x="101600" y="257175"/>
            <a:ext cx="797434" cy="68770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6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6667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BD8E3DE9-AB99-19E1-F805-A0293409B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904" y="2920395"/>
            <a:ext cx="377335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</a:pPr>
            <a:r>
              <a:rPr lang="en-US" sz="44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="" xmlns:a16="http://schemas.microsoft.com/office/drawing/2014/main" id="{1B976DA7-D89B-D331-420F-7CE1B9965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3519058"/>
            <a:ext cx="1148476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9170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5 đoạn tre như vậy, bác Hòa làm được số ống hút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="" xmlns:a16="http://schemas.microsoft.com/office/drawing/2014/main" id="{09F4B031-989C-6FAA-A469-11EB0B434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592" y="5474143"/>
            <a:ext cx="906965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9170"/>
            <a:r>
              <a:rPr lang="nl-NL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Đáp số: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vi-VN" sz="4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="" xmlns:a16="http://schemas.microsoft.com/office/drawing/2014/main" id="{0624CD79-A03E-B815-22F5-B797CC8B1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237" y="4726323"/>
            <a:ext cx="7315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/>
            <a:r>
              <a:rPr lang="nl-NL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5 = 25 </a:t>
            </a:r>
            <a:r>
              <a:rPr lang="nl-NL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ống hút</a:t>
            </a:r>
            <a:r>
              <a:rPr lang="nl-NL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0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A blue and white border&#10;&#10;Description automatically generated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 descr="A group of kids in a school bus&#10;&#10;Description automatically generated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 descr="A yellow sun with many points of light&#10;&#10;Description automatically generated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="" xmlns:a16="http://schemas.microsoft.com/office/drawing/2014/main" id="{2A5D3D69-112F-BAA8-9B99-C580C6F3E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1796144"/>
            <a:ext cx="13502640" cy="32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01267" y="3258946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77691" y="2279357"/>
            <a:ext cx="2681573" cy="4173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8405" y="62484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104166" y="3924529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9" y="2601615"/>
            <a:ext cx="1575390" cy="3432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46" y="3164022"/>
            <a:ext cx="1710199" cy="2761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73" y="2797815"/>
            <a:ext cx="1817806" cy="3024242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405083" y="59197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470432" y="5901375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40817" y="5718431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044B2A7-5CB7-4A9B-97C8-60FF646190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65" y="2057410"/>
            <a:ext cx="1536919" cy="3091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A3287FA-9D4C-4CA6-99E5-2767B1760C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sp>
        <p:nvSpPr>
          <p:cNvPr id="17" name="Rounded Rectangle 28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8971A0C-745D-498E-8AAA-AFDCB97EB0CD}"/>
              </a:ext>
            </a:extLst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32">
            <a:hlinkClick r:id="rId20" action="ppaction://hlinksldjump"/>
            <a:extLst>
              <a:ext uri="{FF2B5EF4-FFF2-40B4-BE49-F238E27FC236}">
                <a16:creationId xmlns="" xmlns:a16="http://schemas.microsoft.com/office/drawing/2014/main" id="{100600B9-06C9-4DF3-971D-28189C28EDC1}"/>
              </a:ext>
            </a:extLst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1081 -0.98866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0547 -0.99213 " pathEditMode="relative" rAng="0" ptsTypes="AA">
                                      <p:cBhvr>
                                        <p:cTn id="6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104 -0.96829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101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06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3454C97-6D12-4C14-9672-AFBCEB604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4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693135" y="3075651"/>
            <a:ext cx="1547864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20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53C2CAD-7FD3-4ABF-A3AF-12ECFB0E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7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0349" y="3075650"/>
            <a:ext cx="1493436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35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47AED8-0492-4CA1-BA23-24812588E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6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=""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5792" y="3075651"/>
            <a:ext cx="1482550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30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8D9CDBD2-2545-4624-9407-F555F742E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00">
            <a:off x="9009195" y="1066683"/>
            <a:ext cx="2349149" cy="47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8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5845950-8C1B-4E67-BDE1-8569C254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5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547656" y="3075651"/>
            <a:ext cx="1586793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25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096000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F20E4DD-3BAF-4F11-BEB3-A5230D152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250">
            <a:off x="9053954" y="966352"/>
            <a:ext cx="2501976" cy="3893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973335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8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371012" y="3091923"/>
            <a:ext cx="1917152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40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084535" y="229171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CC59BB0-8DD4-4369-BE41-CAA1D39DF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=""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705632" y="882970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Luật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quay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50.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quay,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25, HS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25, 30, 35, 40, 45, 50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HS quay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ô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mếu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lượt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HS quay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mắn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8E6715D-94DE-403F-96E9-19D0BC8E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07130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9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463631" y="3188675"/>
            <a:ext cx="173191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45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185341" y="238907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="" xmlns:a16="http://schemas.microsoft.com/office/drawing/2014/main" id="{0FA9796E-8B4E-4FAE-98B2-E6E90B204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282">
            <a:off x="9080144" y="707786"/>
            <a:ext cx="2502950" cy="4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8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F0F9ED7-D59C-4F3E-92B2-CD18D66A4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80"/>
            <a:ext cx="5579915" cy="1016878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10 = ?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=""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5395795" y="3068899"/>
            <a:ext cx="186758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华康方圆体W7(P)" pitchFamily="82" charset="-122"/>
                <a:cs typeface="+mn-cs"/>
              </a:rPr>
              <a:t>50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华康方圆体W7(P)" pitchFamily="82" charset="-122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084535" y="23019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457" y="-620769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4978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482" y="3551167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8533" y="3876010"/>
            <a:ext cx="1143081" cy="21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2.06627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1.3905 0.0287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1.88411 0.04953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=""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=""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1" y="2012649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57AD8163-07BD-24D1-EFB3-2F484C5BF8E5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3597D23-D9C3-5ADF-E8BE-7CF2F8AC79FE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E4DC26B7-F145-4613-20AC-AA01DABAE213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EC8F2FB-D344-B11E-3D9D-AEDAED206DED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73CE689A-A4B4-2DEF-87A4-AF2CA1E13B19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08D836A0-D62A-0E76-94DC-B025EF4B811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47DAB25-3EEA-C64B-70FF-238AFA9D93A9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000C073E-CD49-77F6-454A-1ED662F8E7AA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EBC8C793-539F-849B-B739-31B5FE24709D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63CC1A12-6A35-B7D3-B3CE-F55688E7C509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3A19C376-88AF-D8D8-B883-843F19F89B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46EEBE16-994D-1320-644D-21FCE10DD62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1DE683BC-7BD5-52B3-CBBA-CDD71C706023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AAC74BD8-42A3-CFD6-A1E7-AAAD36D87BA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9F9465AA-2CBD-CB83-2B4F-4B538AA69F86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BD008EC2-9A18-4853-B341-D0B6F2BF5E1B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C1B5C980-222E-C73B-D978-F186AE572733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10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B77925C1-A6C5-61F5-7AE0-2D3688B30578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15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C7E9C2DF-0DF6-FCDB-BEBC-5CE48E4541FE}"/>
                  </a:ext>
                </a:extLst>
              </p:cNvPr>
              <p:cNvSpPr txBox="1"/>
              <p:nvPr/>
            </p:nvSpPr>
            <p:spPr>
              <a:xfrm rot="6539200">
                <a:off x="6598907" y="3577610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20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3A1A4E20-08C7-898A-22D2-C675FC073C81}"/>
                  </a:ext>
                </a:extLst>
              </p:cNvPr>
              <p:cNvSpPr txBox="1"/>
              <p:nvPr/>
            </p:nvSpPr>
            <p:spPr>
              <a:xfrm rot="7969173">
                <a:off x="6192556" y="4098669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25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498079A-5676-47EC-FB02-7C6DA5944E6E}"/>
                  </a:ext>
                </a:extLst>
              </p:cNvPr>
              <p:cNvSpPr txBox="1"/>
              <p:nvPr/>
            </p:nvSpPr>
            <p:spPr>
              <a:xfrm rot="9506287">
                <a:off x="5665000" y="4409116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30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83486635-CA40-1BBF-A00B-4DAB7856458D}"/>
                  </a:ext>
                </a:extLst>
              </p:cNvPr>
              <p:cNvSpPr txBox="1"/>
              <p:nvPr/>
            </p:nvSpPr>
            <p:spPr>
              <a:xfrm rot="15087830">
                <a:off x="4094864" y="340148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40</a:t>
                </a:r>
              </a:p>
            </p:txBody>
          </p:sp>
          <p:sp>
            <p:nvSpPr>
              <p:cNvPr id="32" name="Star: 5 Points 31">
                <a:extLst>
                  <a:ext uri="{FF2B5EF4-FFF2-40B4-BE49-F238E27FC236}">
                    <a16:creationId xmlns="" xmlns:a16="http://schemas.microsoft.com/office/drawing/2014/main" id="{68685493-3FED-3E52-2807-D30828A48BD8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Star: 5 Points 32">
                <a:extLst>
                  <a:ext uri="{FF2B5EF4-FFF2-40B4-BE49-F238E27FC236}">
                    <a16:creationId xmlns="" xmlns:a16="http://schemas.microsoft.com/office/drawing/2014/main" id="{808B3C8C-E563-4C1E-E340-0DC8D5250779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611CB365-3615-215E-8DF4-B152F8B866D0}"/>
                  </a:ext>
                </a:extLst>
              </p:cNvPr>
              <p:cNvSpPr txBox="1"/>
              <p:nvPr/>
            </p:nvSpPr>
            <p:spPr>
              <a:xfrm rot="11895880">
                <a:off x="4945355" y="429726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35</a:t>
                </a:r>
              </a:p>
            </p:txBody>
          </p:sp>
          <p:pic>
            <p:nvPicPr>
              <p:cNvPr id="35" name="Graphic 34" descr="Sad face with solid fill">
                <a:extLst>
                  <a:ext uri="{FF2B5EF4-FFF2-40B4-BE49-F238E27FC236}">
                    <a16:creationId xmlns="" xmlns:a16="http://schemas.microsoft.com/office/drawing/2014/main" id="{37FE89EC-55BF-A9BB-6D14-B47ECFC0C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CAC8D920-9363-C0A5-183E-1D29EA331176}"/>
                  </a:ext>
                </a:extLst>
              </p:cNvPr>
              <p:cNvSpPr txBox="1"/>
              <p:nvPr/>
            </p:nvSpPr>
            <p:spPr>
              <a:xfrm rot="17064680">
                <a:off x="3996149" y="267970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.VnBodoniH" panose="020B7200000000000000" pitchFamily="34" charset="0"/>
                    <a:ea typeface="+mn-ea"/>
                    <a:cs typeface="+mn-cs"/>
                  </a:rPr>
                  <a:t>45</a:t>
                </a:r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B265B8F8-8E0F-8A1D-6CC7-FB59412A213C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ircle: Hollow 37">
            <a:extLst>
              <a:ext uri="{FF2B5EF4-FFF2-40B4-BE49-F238E27FC236}">
                <a16:creationId xmlns="" xmlns:a16="http://schemas.microsoft.com/office/drawing/2014/main" id="{F662E8A3-92A9-3099-A97C-A950BEA9EB91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30AF66BE-FE90-EE6E-02F2-4107637A214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B1C2FC62-994C-8C37-1A2E-A454DF4B8CC4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2431EC91-1B32-6EFF-2C4F-7F2720539124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4F4E27DD-3346-468F-0621-BEB4D1A7375F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DAC30547-5C20-8BBC-87A9-5B9BB947EDE2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325142F7-EEA2-B827-2A24-BCCF8E5C0736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9E7F432A-7B07-EAE3-9EAF-84CBB490DBA1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752244B1-C7C0-B2DE-600C-36C71402B861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09D0FAB1-EBAB-8A89-DB6B-A2249041FD55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185D785E-2BFD-51C4-D139-1F41E5BC47EC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34EACD08-B0A8-0D97-A52F-344A8976F8CE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522AC1A4-9075-1931-70FC-3A8293BAC941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50F6A502-1F83-3EF3-4DF1-9AF5AB3EA2F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5594009-C787-4D01-57FA-98210165F793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2B31D244-096F-A451-2E2F-D4F860E111E6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BB8648A5-3C33-9205-5DFA-E2FCD373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3DA00B9A-6477-5362-971F-F3BD1DAF1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269" y="-159948"/>
            <a:ext cx="2128525" cy="291444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4B31DF1-8BAF-4BD0-F2E4-413BE722A969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QUAY KÌ DIỆU</a:t>
            </a:r>
            <a:endParaRPr kumimoji="0" lang="en-US" sz="6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243840" y="345440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3370C5E6-B17C-B844-C7BA-54A95AE67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1899" y="-5274987"/>
            <a:ext cx="5002695" cy="17377933"/>
          </a:xfrm>
          <a:prstGeom prst="rect">
            <a:avLst/>
          </a:prstGeom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F26EB0DF-1723-88B8-D591-D118434C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9269" y="-142126"/>
            <a:ext cx="2983712" cy="1151324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D4E3CF34-5E19-8864-5185-F3C3A3A1B497}"/>
              </a:ext>
            </a:extLst>
          </p:cNvPr>
          <p:cNvSpPr/>
          <p:nvPr/>
        </p:nvSpPr>
        <p:spPr>
          <a:xfrm>
            <a:off x="2219413" y="982749"/>
            <a:ext cx="583096" cy="5962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0FC5138-050C-1C13-1C1B-66108673C453}"/>
              </a:ext>
            </a:extLst>
          </p:cNvPr>
          <p:cNvGrpSpPr/>
          <p:nvPr/>
        </p:nvGrpSpPr>
        <p:grpSpPr>
          <a:xfrm>
            <a:off x="2937613" y="937165"/>
            <a:ext cx="1425790" cy="584777"/>
            <a:chOff x="1870518" y="1440653"/>
            <a:chExt cx="1069343" cy="42893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457C73C1-6567-3D9D-C12B-1FCC671CE1C1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28933"/>
              <a:chOff x="1870518" y="1440654"/>
              <a:chExt cx="758382" cy="428933"/>
            </a:xfrm>
          </p:grpSpPr>
          <p:sp>
            <p:nvSpPr>
              <p:cNvPr id="9" name="Rectangle: Rounded Corners 40">
                <a:extLst>
                  <a:ext uri="{FF2B5EF4-FFF2-40B4-BE49-F238E27FC236}">
                    <a16:creationId xmlns="" xmlns:a16="http://schemas.microsoft.com/office/drawing/2014/main" id="{B9D0D10E-BE6F-5284-D81C-909428ABC6E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vi-VN" sz="2400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9AF71747-71B4-A9B1-0470-123312CCE53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14805" cy="428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vi-VN" sz="32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12CC246-3A02-EA2F-C8A9-85CF7F47EBE7}"/>
                </a:ext>
              </a:extLst>
            </p:cNvPr>
            <p:cNvSpPr txBox="1"/>
            <p:nvPr/>
          </p:nvSpPr>
          <p:spPr>
            <a:xfrm>
              <a:off x="2630642" y="1440653"/>
              <a:ext cx="309219" cy="42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331130-6348-7A3B-A3CB-ACE193EB7E2C}"/>
              </a:ext>
            </a:extLst>
          </p:cNvPr>
          <p:cNvSpPr txBox="1"/>
          <p:nvPr/>
        </p:nvSpPr>
        <p:spPr>
          <a:xfrm>
            <a:off x="165760" y="1292515"/>
            <a:ext cx="6094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3733" dirty="0">
                <a:solidFill>
                  <a:prstClr val="black"/>
                </a:solidFill>
                <a:latin typeface="Arial" panose="020B0604020202020204" pitchFamily="34" charset="0"/>
              </a:rPr>
              <a:t>a)</a:t>
            </a:r>
          </a:p>
        </p:txBody>
      </p:sp>
      <p:graphicFrame>
        <p:nvGraphicFramePr>
          <p:cNvPr id="12" name="Table 17">
            <a:extLst>
              <a:ext uri="{FF2B5EF4-FFF2-40B4-BE49-F238E27FC236}">
                <a16:creationId xmlns="" xmlns:a16="http://schemas.microsoft.com/office/drawing/2014/main" id="{1ABD495B-80D1-C23A-592A-751C60D75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053917"/>
              </p:ext>
            </p:extLst>
          </p:nvPr>
        </p:nvGraphicFramePr>
        <p:xfrm>
          <a:off x="222885" y="2079386"/>
          <a:ext cx="12021323" cy="35285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7737">
                  <a:extLst>
                    <a:ext uri="{9D8B030D-6E8A-4147-A177-3AD203B41FA5}">
                      <a16:colId xmlns="" xmlns:a16="http://schemas.microsoft.com/office/drawing/2014/main" val="3750429237"/>
                    </a:ext>
                  </a:extLst>
                </a:gridCol>
                <a:gridCol w="1162091">
                  <a:extLst>
                    <a:ext uri="{9D8B030D-6E8A-4147-A177-3AD203B41FA5}">
                      <a16:colId xmlns="" xmlns:a16="http://schemas.microsoft.com/office/drawing/2014/main" val="892396866"/>
                    </a:ext>
                  </a:extLst>
                </a:gridCol>
                <a:gridCol w="1175157">
                  <a:extLst>
                    <a:ext uri="{9D8B030D-6E8A-4147-A177-3AD203B41FA5}">
                      <a16:colId xmlns="" xmlns:a16="http://schemas.microsoft.com/office/drawing/2014/main" val="1994511951"/>
                    </a:ext>
                  </a:extLst>
                </a:gridCol>
                <a:gridCol w="1246383">
                  <a:extLst>
                    <a:ext uri="{9D8B030D-6E8A-4147-A177-3AD203B41FA5}">
                      <a16:colId xmlns="" xmlns:a16="http://schemas.microsoft.com/office/drawing/2014/main" val="1764713203"/>
                    </a:ext>
                  </a:extLst>
                </a:gridCol>
                <a:gridCol w="1281991">
                  <a:extLst>
                    <a:ext uri="{9D8B030D-6E8A-4147-A177-3AD203B41FA5}">
                      <a16:colId xmlns="" xmlns:a16="http://schemas.microsoft.com/office/drawing/2014/main" val="2253912237"/>
                    </a:ext>
                  </a:extLst>
                </a:gridCol>
                <a:gridCol w="1281991">
                  <a:extLst>
                    <a:ext uri="{9D8B030D-6E8A-4147-A177-3AD203B41FA5}">
                      <a16:colId xmlns="" xmlns:a16="http://schemas.microsoft.com/office/drawing/2014/main" val="1514898112"/>
                    </a:ext>
                  </a:extLst>
                </a:gridCol>
                <a:gridCol w="1281991">
                  <a:extLst>
                    <a:ext uri="{9D8B030D-6E8A-4147-A177-3AD203B41FA5}">
                      <a16:colId xmlns="" xmlns:a16="http://schemas.microsoft.com/office/drawing/2014/main" val="177573286"/>
                    </a:ext>
                  </a:extLst>
                </a:gridCol>
                <a:gridCol w="1281991">
                  <a:extLst>
                    <a:ext uri="{9D8B030D-6E8A-4147-A177-3AD203B41FA5}">
                      <a16:colId xmlns="" xmlns:a16="http://schemas.microsoft.com/office/drawing/2014/main" val="1931872673"/>
                    </a:ext>
                  </a:extLst>
                </a:gridCol>
                <a:gridCol w="1281991">
                  <a:extLst>
                    <a:ext uri="{9D8B030D-6E8A-4147-A177-3AD203B41FA5}">
                      <a16:colId xmlns="" xmlns:a16="http://schemas.microsoft.com/office/drawing/2014/main" val="720397088"/>
                    </a:ext>
                  </a:extLst>
                </a:gridCol>
              </a:tblGrid>
              <a:tr h="797179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 số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33725870"/>
                  </a:ext>
                </a:extLst>
              </a:tr>
              <a:tr h="797179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 số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54868410"/>
                  </a:ext>
                </a:extLst>
              </a:tr>
              <a:tr h="846324"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  <a:endParaRPr kumimoji="0" lang="vi-VN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693061-FEB7-8736-AE1F-C72C8648D5B5}"/>
              </a:ext>
            </a:extLst>
          </p:cNvPr>
          <p:cNvSpPr txBox="1"/>
          <p:nvPr/>
        </p:nvSpPr>
        <p:spPr>
          <a:xfrm>
            <a:off x="3370407" y="4886915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A411AC9-C9FE-6345-4CCF-4EA121894A42}"/>
              </a:ext>
            </a:extLst>
          </p:cNvPr>
          <p:cNvSpPr txBox="1"/>
          <p:nvPr/>
        </p:nvSpPr>
        <p:spPr>
          <a:xfrm>
            <a:off x="4582778" y="4876555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0C65336-D84D-3E0E-7B17-C3C3A5B1D718}"/>
              </a:ext>
            </a:extLst>
          </p:cNvPr>
          <p:cNvSpPr txBox="1"/>
          <p:nvPr/>
        </p:nvSpPr>
        <p:spPr>
          <a:xfrm>
            <a:off x="5864819" y="4903850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45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4932E-2431-8E8E-0532-E96551C25187}"/>
              </a:ext>
            </a:extLst>
          </p:cNvPr>
          <p:cNvSpPr txBox="1"/>
          <p:nvPr/>
        </p:nvSpPr>
        <p:spPr>
          <a:xfrm>
            <a:off x="7128844" y="4913946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A269529-9FEE-6A0B-CF37-0D050AEF605E}"/>
              </a:ext>
            </a:extLst>
          </p:cNvPr>
          <p:cNvSpPr txBox="1"/>
          <p:nvPr/>
        </p:nvSpPr>
        <p:spPr>
          <a:xfrm>
            <a:off x="8435974" y="4845706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1999780-F0CF-8AA7-0DD3-F01F6624F91B}"/>
              </a:ext>
            </a:extLst>
          </p:cNvPr>
          <p:cNvSpPr txBox="1"/>
          <p:nvPr/>
        </p:nvSpPr>
        <p:spPr>
          <a:xfrm>
            <a:off x="9756751" y="4845706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6CBE541-0301-2AEB-CBD0-84FD335B96F3}"/>
              </a:ext>
            </a:extLst>
          </p:cNvPr>
          <p:cNvSpPr txBox="1"/>
          <p:nvPr/>
        </p:nvSpPr>
        <p:spPr>
          <a:xfrm>
            <a:off x="11050232" y="4791114"/>
            <a:ext cx="998429" cy="74898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6399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243840" y="345440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7" name="图片 6">
            <a:extLst>
              <a:ext uri="{FF2B5EF4-FFF2-40B4-BE49-F238E27FC236}">
                <a16:creationId xmlns="" xmlns:a16="http://schemas.microsoft.com/office/drawing/2014/main" id="{9C89CBE1-E801-A6D8-D611-8ACE30B78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35170" y="-3921870"/>
            <a:ext cx="5002695" cy="14017556"/>
          </a:xfrm>
          <a:prstGeom prst="rect">
            <a:avLst/>
          </a:prstGeom>
        </p:spPr>
      </p:pic>
      <p:sp>
        <p:nvSpPr>
          <p:cNvPr id="28" name="Text Box 10">
            <a:extLst>
              <a:ext uri="{FF2B5EF4-FFF2-40B4-BE49-F238E27FC236}">
                <a16:creationId xmlns="" xmlns:a16="http://schemas.microsoft.com/office/drawing/2014/main" id="{BBC162B3-2FD0-7B2C-BAD4-72123755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97" y="3147135"/>
            <a:ext cx="49018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1219170">
              <a:spcBef>
                <a:spcPct val="50000"/>
              </a:spcBef>
            </a:pPr>
            <a:r>
              <a:rPr lang="en-US" sz="4800" dirty="0">
                <a:solidFill>
                  <a:prstClr val="black"/>
                </a:solidFill>
                <a:latin typeface="#9Slide03 AmpleSoft Bold" pitchFamily="2" charset="0"/>
              </a:rPr>
              <a:t> 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3C20A94-A6C1-F879-0DBD-61E439D37F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81" y="1307692"/>
            <a:ext cx="10415299" cy="326526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1DD5E83-92CB-67EC-77C6-B9C577015219}"/>
              </a:ext>
            </a:extLst>
          </p:cNvPr>
          <p:cNvSpPr txBox="1"/>
          <p:nvPr/>
        </p:nvSpPr>
        <p:spPr>
          <a:xfrm>
            <a:off x="1547952" y="850021"/>
            <a:ext cx="60946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vi-VN" sz="3733" dirty="0">
                <a:solidFill>
                  <a:prstClr val="black"/>
                </a:solidFill>
                <a:latin typeface="Arial" panose="020B0604020202020204" pitchFamily="34" charset="0"/>
              </a:rPr>
              <a:t>b)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35EEDB2-6D7D-6B0B-ECC9-B531460E7CC6}"/>
              </a:ext>
            </a:extLst>
          </p:cNvPr>
          <p:cNvSpPr txBox="1"/>
          <p:nvPr/>
        </p:nvSpPr>
        <p:spPr>
          <a:xfrm>
            <a:off x="4335377" y="2121679"/>
            <a:ext cx="979097" cy="748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C69AB6B-0688-D71C-15EB-0EE4C2C04192}"/>
              </a:ext>
            </a:extLst>
          </p:cNvPr>
          <p:cNvSpPr txBox="1"/>
          <p:nvPr/>
        </p:nvSpPr>
        <p:spPr>
          <a:xfrm>
            <a:off x="7180672" y="3599473"/>
            <a:ext cx="733333" cy="748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0772EF2-7306-9B87-88B4-3FB0B0DE17CF}"/>
              </a:ext>
            </a:extLst>
          </p:cNvPr>
          <p:cNvSpPr txBox="1"/>
          <p:nvPr/>
        </p:nvSpPr>
        <p:spPr>
          <a:xfrm>
            <a:off x="9706928" y="2109113"/>
            <a:ext cx="979097" cy="748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267" dirty="0">
                <a:solidFill>
                  <a:srgbClr val="FF0000"/>
                </a:solidFill>
                <a:latin typeface="Arial" panose="020B0604020202020204" pitchFamily="34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22027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243840" y="345440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3BD621-168D-63B9-5A48-BA86B38177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5978"/>
            <a:ext cx="12951385" cy="598297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A8D0C0EB-C0D3-196F-CF19-8239F39B0635}"/>
              </a:ext>
            </a:extLst>
          </p:cNvPr>
          <p:cNvSpPr/>
          <p:nvPr/>
        </p:nvSpPr>
        <p:spPr>
          <a:xfrm>
            <a:off x="1043777" y="6202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FB05C2-6C33-F4C4-9C9C-5F5C65FC0240}"/>
              </a:ext>
            </a:extLst>
          </p:cNvPr>
          <p:cNvSpPr txBox="1"/>
          <p:nvPr/>
        </p:nvSpPr>
        <p:spPr>
          <a:xfrm>
            <a:off x="1594056" y="598221"/>
            <a:ext cx="68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b="1" dirty="0">
                <a:solidFill>
                  <a:srgbClr val="1F497D"/>
                </a:solidFill>
                <a:latin typeface="Arial" panose="020B0604020202020204" pitchFamily="34" charset="0"/>
              </a:rPr>
              <a:t>Đếm thêm 5 rồi nêu số còn thiếu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6D79A45-1DD1-3D15-EC04-5828C85EE6B0}"/>
              </a:ext>
            </a:extLst>
          </p:cNvPr>
          <p:cNvSpPr txBox="1"/>
          <p:nvPr/>
        </p:nvSpPr>
        <p:spPr>
          <a:xfrm>
            <a:off x="5645658" y="3183599"/>
            <a:ext cx="870751" cy="83099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3EA768B-13AC-516E-2818-2456D73B3AF3}"/>
              </a:ext>
            </a:extLst>
          </p:cNvPr>
          <p:cNvSpPr txBox="1"/>
          <p:nvPr/>
        </p:nvSpPr>
        <p:spPr>
          <a:xfrm>
            <a:off x="7432733" y="2922782"/>
            <a:ext cx="870751" cy="83099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FB0B34E-F5B5-56A7-AACF-42348E4C8B37}"/>
              </a:ext>
            </a:extLst>
          </p:cNvPr>
          <p:cNvSpPr txBox="1"/>
          <p:nvPr/>
        </p:nvSpPr>
        <p:spPr>
          <a:xfrm>
            <a:off x="9402101" y="2903561"/>
            <a:ext cx="870751" cy="83099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B92A05C-019B-4AF7-B451-1E86895164A6}"/>
              </a:ext>
            </a:extLst>
          </p:cNvPr>
          <p:cNvSpPr txBox="1"/>
          <p:nvPr/>
        </p:nvSpPr>
        <p:spPr>
          <a:xfrm>
            <a:off x="9745179" y="3817686"/>
            <a:ext cx="870751" cy="83099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0377BC-D510-4C21-5F34-35E63BB38120}"/>
              </a:ext>
            </a:extLst>
          </p:cNvPr>
          <p:cNvSpPr txBox="1"/>
          <p:nvPr/>
        </p:nvSpPr>
        <p:spPr>
          <a:xfrm>
            <a:off x="8785296" y="4679460"/>
            <a:ext cx="930171" cy="83099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5324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383956" y="250909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E9C66DD9-0E89-AAE6-CB1E-6D7FA0C9EE63}"/>
              </a:ext>
            </a:extLst>
          </p:cNvPr>
          <p:cNvSpPr/>
          <p:nvPr/>
        </p:nvSpPr>
        <p:spPr>
          <a:xfrm>
            <a:off x="383956" y="454499"/>
            <a:ext cx="984160" cy="8626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6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1A531B-B79D-8D8E-0389-CAB0DAADD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143" y="1217376"/>
            <a:ext cx="2882733" cy="2290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644F77-C67C-ADBE-DB3A-8B1A65F7E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3581" y="1217376"/>
            <a:ext cx="2928282" cy="2174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0B39AF-2292-DE84-82FD-232BC11CC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787" y="1317147"/>
            <a:ext cx="2748576" cy="20744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B6E7D4D-E1D3-08B8-2201-288CFAEAE656}"/>
              </a:ext>
            </a:extLst>
          </p:cNvPr>
          <p:cNvSpPr txBox="1"/>
          <p:nvPr/>
        </p:nvSpPr>
        <p:spPr>
          <a:xfrm>
            <a:off x="916743" y="4738621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070899B-C4E8-8BC1-242E-D4A1CAA8522A}"/>
              </a:ext>
            </a:extLst>
          </p:cNvPr>
          <p:cNvSpPr txBox="1"/>
          <p:nvPr/>
        </p:nvSpPr>
        <p:spPr>
          <a:xfrm>
            <a:off x="3634774" y="4736091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DF9DAFD-2B68-8295-1913-9E9B9353AED1}"/>
              </a:ext>
            </a:extLst>
          </p:cNvPr>
          <p:cNvSpPr txBox="1"/>
          <p:nvPr/>
        </p:nvSpPr>
        <p:spPr>
          <a:xfrm>
            <a:off x="6800981" y="4763531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9D17F89-A222-AACF-7F45-671F0E37369A}"/>
              </a:ext>
            </a:extLst>
          </p:cNvPr>
          <p:cNvSpPr txBox="1"/>
          <p:nvPr/>
        </p:nvSpPr>
        <p:spPr>
          <a:xfrm>
            <a:off x="9750013" y="4666026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6">
            <a:extLst>
              <a:ext uri="{FF2B5EF4-FFF2-40B4-BE49-F238E27FC236}">
                <a16:creationId xmlns="" xmlns:a16="http://schemas.microsoft.com/office/drawing/2014/main" id="{DB50676D-177D-8183-1EA0-F64FC4F286B3}"/>
              </a:ext>
            </a:extLst>
          </p:cNvPr>
          <p:cNvSpPr/>
          <p:nvPr/>
        </p:nvSpPr>
        <p:spPr>
          <a:xfrm>
            <a:off x="1" y="3776763"/>
            <a:ext cx="2594125" cy="889263"/>
          </a:xfrm>
          <a:prstGeom prst="roundRect">
            <a:avLst/>
          </a:prstGeom>
          <a:solidFill>
            <a:srgbClr val="C147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52">
            <a:extLst>
              <a:ext uri="{FF2B5EF4-FFF2-40B4-BE49-F238E27FC236}">
                <a16:creationId xmlns="" xmlns:a16="http://schemas.microsoft.com/office/drawing/2014/main" id="{83F89A67-74B7-9ACE-D28A-8EF54D45001F}"/>
              </a:ext>
            </a:extLst>
          </p:cNvPr>
          <p:cNvSpPr/>
          <p:nvPr/>
        </p:nvSpPr>
        <p:spPr>
          <a:xfrm>
            <a:off x="2846911" y="3776764"/>
            <a:ext cx="2584898" cy="9499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53">
            <a:extLst>
              <a:ext uri="{FF2B5EF4-FFF2-40B4-BE49-F238E27FC236}">
                <a16:creationId xmlns="" xmlns:a16="http://schemas.microsoft.com/office/drawing/2014/main" id="{7D5C507B-BC75-2FDE-DDB0-5790677B0788}"/>
              </a:ext>
            </a:extLst>
          </p:cNvPr>
          <p:cNvSpPr/>
          <p:nvPr/>
        </p:nvSpPr>
        <p:spPr>
          <a:xfrm>
            <a:off x="5647587" y="3776764"/>
            <a:ext cx="3018741" cy="88926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10 = 20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54">
            <a:extLst>
              <a:ext uri="{FF2B5EF4-FFF2-40B4-BE49-F238E27FC236}">
                <a16:creationId xmlns="" xmlns:a16="http://schemas.microsoft.com/office/drawing/2014/main" id="{B628BF5C-A613-6523-6AB8-AB131DFADBFE}"/>
              </a:ext>
            </a:extLst>
          </p:cNvPr>
          <p:cNvSpPr/>
          <p:nvPr/>
        </p:nvSpPr>
        <p:spPr>
          <a:xfrm>
            <a:off x="8934393" y="3776763"/>
            <a:ext cx="2908970" cy="889262"/>
          </a:xfrm>
          <a:prstGeom prst="roundRect">
            <a:avLst/>
          </a:prstGeom>
          <a:solidFill>
            <a:srgbClr val="C147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7 = 14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82CAC9DB-959D-FAB2-A246-07D72EB12D9F}"/>
              </a:ext>
            </a:extLst>
          </p:cNvPr>
          <p:cNvSpPr/>
          <p:nvPr/>
        </p:nvSpPr>
        <p:spPr>
          <a:xfrm>
            <a:off x="6580166" y="4774336"/>
            <a:ext cx="1097113" cy="943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5333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A14554-966C-40DE-A239-221150038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42" y="1317147"/>
            <a:ext cx="2657069" cy="2190328"/>
          </a:xfrm>
          <a:prstGeom prst="rect">
            <a:avLst/>
          </a:prstGeom>
        </p:spPr>
      </p:pic>
      <p:sp>
        <p:nvSpPr>
          <p:cNvPr id="20" name="Rounded Rectangle 6">
            <a:extLst>
              <a:ext uri="{FF2B5EF4-FFF2-40B4-BE49-F238E27FC236}">
                <a16:creationId xmlns="" xmlns:a16="http://schemas.microsoft.com/office/drawing/2014/main" id="{87F48B01-84C8-2341-9F53-A8B1352FDCA9}"/>
              </a:ext>
            </a:extLst>
          </p:cNvPr>
          <p:cNvSpPr/>
          <p:nvPr/>
        </p:nvSpPr>
        <p:spPr>
          <a:xfrm>
            <a:off x="1524000" y="-128681"/>
            <a:ext cx="8411291" cy="1346057"/>
          </a:xfrm>
          <a:prstGeom prst="roundRect">
            <a:avLst/>
          </a:prstGeom>
          <a:solidFill>
            <a:srgbClr val="F48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C334DBC-1012-3019-3C18-12E07FC15789}"/>
              </a:ext>
            </a:extLst>
          </p:cNvPr>
          <p:cNvSpPr txBox="1"/>
          <p:nvPr/>
        </p:nvSpPr>
        <p:spPr>
          <a:xfrm>
            <a:off x="-1488843" y="-94675"/>
            <a:ext cx="14125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Chọn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toa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tàu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có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quả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lớn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nhất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ẾM NGƯỢC 10 GIÂY- CÓ CHUÔNG BÁO HẾT GIỜ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8398" y="250909"/>
            <a:ext cx="1138169" cy="8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2AD4D2-326A-7F26-439E-5E927F8DD30A}"/>
              </a:ext>
            </a:extLst>
          </p:cNvPr>
          <p:cNvSpPr/>
          <p:nvPr/>
        </p:nvSpPr>
        <p:spPr>
          <a:xfrm>
            <a:off x="243840" y="345440"/>
            <a:ext cx="11653520" cy="605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DAE51075-4831-2E19-F2B9-998EC438E889}"/>
              </a:ext>
            </a:extLst>
          </p:cNvPr>
          <p:cNvSpPr/>
          <p:nvPr/>
        </p:nvSpPr>
        <p:spPr>
          <a:xfrm>
            <a:off x="877242" y="711652"/>
            <a:ext cx="984160" cy="8626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6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6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0EF1AD-87DD-7413-D25D-1E924A34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98" y="1737362"/>
            <a:ext cx="2610226" cy="21192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4EC34E2-0A02-3749-A1D3-73EE5D02A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867" y="1737361"/>
            <a:ext cx="2830781" cy="2039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7B2E94A-FF5B-4ED5-EEF0-8AC2A911A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7773" y="1745229"/>
            <a:ext cx="2719042" cy="190056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856CFB3-3B2E-0480-A725-2B00E261AD34}"/>
              </a:ext>
            </a:extLst>
          </p:cNvPr>
          <p:cNvSpPr txBox="1"/>
          <p:nvPr/>
        </p:nvSpPr>
        <p:spPr>
          <a:xfrm>
            <a:off x="1410029" y="4790443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146D45E-81E5-EE92-31B8-5DF38CB70BE1}"/>
              </a:ext>
            </a:extLst>
          </p:cNvPr>
          <p:cNvSpPr txBox="1"/>
          <p:nvPr/>
        </p:nvSpPr>
        <p:spPr>
          <a:xfrm>
            <a:off x="4128060" y="4760618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E26B2B-CBD2-3A60-B11C-C54CD8BACBAF}"/>
              </a:ext>
            </a:extLst>
          </p:cNvPr>
          <p:cNvSpPr txBox="1"/>
          <p:nvPr/>
        </p:nvSpPr>
        <p:spPr>
          <a:xfrm>
            <a:off x="7294268" y="4908046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9E0182C-4700-78BB-FB2F-33F830094001}"/>
              </a:ext>
            </a:extLst>
          </p:cNvPr>
          <p:cNvSpPr txBox="1"/>
          <p:nvPr/>
        </p:nvSpPr>
        <p:spPr>
          <a:xfrm>
            <a:off x="10243299" y="4758792"/>
            <a:ext cx="335476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53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vi-VN" sz="5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: Rounded Corners 16">
            <a:extLst>
              <a:ext uri="{FF2B5EF4-FFF2-40B4-BE49-F238E27FC236}">
                <a16:creationId xmlns="" xmlns:a16="http://schemas.microsoft.com/office/drawing/2014/main" id="{DB1644E1-4194-0EDC-C3A0-EF4AED011EF3}"/>
              </a:ext>
            </a:extLst>
          </p:cNvPr>
          <p:cNvSpPr/>
          <p:nvPr/>
        </p:nvSpPr>
        <p:spPr>
          <a:xfrm>
            <a:off x="493287" y="3890364"/>
            <a:ext cx="2594125" cy="889263"/>
          </a:xfrm>
          <a:prstGeom prst="roundRect">
            <a:avLst/>
          </a:prstGeom>
          <a:solidFill>
            <a:srgbClr val="C147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: Rounded Corners 52">
            <a:extLst>
              <a:ext uri="{FF2B5EF4-FFF2-40B4-BE49-F238E27FC236}">
                <a16:creationId xmlns="" xmlns:a16="http://schemas.microsoft.com/office/drawing/2014/main" id="{E38AD2D2-ECF0-CB12-C1FC-759ADF7BFD66}"/>
              </a:ext>
            </a:extLst>
          </p:cNvPr>
          <p:cNvSpPr/>
          <p:nvPr/>
        </p:nvSpPr>
        <p:spPr>
          <a:xfrm>
            <a:off x="3340198" y="3915770"/>
            <a:ext cx="2610226" cy="808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2 = 10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53">
            <a:extLst>
              <a:ext uri="{FF2B5EF4-FFF2-40B4-BE49-F238E27FC236}">
                <a16:creationId xmlns="" xmlns:a16="http://schemas.microsoft.com/office/drawing/2014/main" id="{BD4CD66F-974F-2F70-7F35-7948EB017B10}"/>
              </a:ext>
            </a:extLst>
          </p:cNvPr>
          <p:cNvSpPr/>
          <p:nvPr/>
        </p:nvSpPr>
        <p:spPr>
          <a:xfrm>
            <a:off x="6140873" y="3934063"/>
            <a:ext cx="2830778" cy="8455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10 = 20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54">
            <a:extLst>
              <a:ext uri="{FF2B5EF4-FFF2-40B4-BE49-F238E27FC236}">
                <a16:creationId xmlns="" xmlns:a16="http://schemas.microsoft.com/office/drawing/2014/main" id="{21E74587-7F49-4DDF-DE95-5D953E0AEDD1}"/>
              </a:ext>
            </a:extLst>
          </p:cNvPr>
          <p:cNvSpPr/>
          <p:nvPr/>
        </p:nvSpPr>
        <p:spPr>
          <a:xfrm>
            <a:off x="9157648" y="3838052"/>
            <a:ext cx="2869167" cy="922566"/>
          </a:xfrm>
          <a:prstGeom prst="roundRect">
            <a:avLst/>
          </a:prstGeom>
          <a:solidFill>
            <a:srgbClr val="C147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7 = 14</a:t>
            </a:r>
            <a:endParaRPr lang="vi-VN" sz="4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A093A74-6A09-AB49-D2FF-F5955B5CF7AF}"/>
              </a:ext>
            </a:extLst>
          </p:cNvPr>
          <p:cNvSpPr/>
          <p:nvPr/>
        </p:nvSpPr>
        <p:spPr>
          <a:xfrm>
            <a:off x="3852962" y="4876677"/>
            <a:ext cx="1097113" cy="943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vi-VN" sz="5333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756A98E-D408-2B63-0D16-60D2CF120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88" y="1745229"/>
            <a:ext cx="2727584" cy="2053061"/>
          </a:xfrm>
          <a:prstGeom prst="rect">
            <a:avLst/>
          </a:prstGeom>
        </p:spPr>
      </p:pic>
      <p:sp>
        <p:nvSpPr>
          <p:cNvPr id="34" name="Rounded Rectangle 6">
            <a:extLst>
              <a:ext uri="{FF2B5EF4-FFF2-40B4-BE49-F238E27FC236}">
                <a16:creationId xmlns="" xmlns:a16="http://schemas.microsoft.com/office/drawing/2014/main" id="{B4E0EF74-EE68-32DD-E5C6-6EBE31A9DCA1}"/>
              </a:ext>
            </a:extLst>
          </p:cNvPr>
          <p:cNvSpPr/>
          <p:nvPr/>
        </p:nvSpPr>
        <p:spPr>
          <a:xfrm>
            <a:off x="2017286" y="374137"/>
            <a:ext cx="8411291" cy="1363224"/>
          </a:xfrm>
          <a:prstGeom prst="roundRect">
            <a:avLst/>
          </a:prstGeom>
          <a:solidFill>
            <a:srgbClr val="F48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68EB1A5-85F4-BFC2-0E90-271710FFCB7F}"/>
              </a:ext>
            </a:extLst>
          </p:cNvPr>
          <p:cNvSpPr txBox="1"/>
          <p:nvPr/>
        </p:nvSpPr>
        <p:spPr>
          <a:xfrm>
            <a:off x="-995557" y="421790"/>
            <a:ext cx="14125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b,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Chọn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toa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tàu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phép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tính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>
              <a:defRPr/>
            </a:pP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có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kết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quả </a:t>
            </a:r>
            <a:r>
              <a:rPr lang="vi-VN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 nhấ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t. </a:t>
            </a:r>
            <a:endParaRPr lang="vi-VN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ĐẾM NGƯỢC 10 GIÂY- CÓ CHUÔNG BÁO HẾT GIỜ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8577" y="421790"/>
            <a:ext cx="1138169" cy="8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472</Words>
  <Application>Microsoft Office PowerPoint</Application>
  <PresentationFormat>Custom</PresentationFormat>
  <Paragraphs>140</Paragraphs>
  <Slides>23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Hoạt động</vt:lpstr>
      <vt:lpstr>Office 主题</vt:lpstr>
      <vt:lpstr>1_Office 主题</vt:lpstr>
      <vt:lpstr>自定义设计方案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29</cp:revision>
  <dcterms:created xsi:type="dcterms:W3CDTF">2021-07-12T00:56:13Z</dcterms:created>
  <dcterms:modified xsi:type="dcterms:W3CDTF">2026-01-19T15:09:07Z</dcterms:modified>
</cp:coreProperties>
</file>