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413" r:id="rId2"/>
    <p:sldId id="409" r:id="rId3"/>
    <p:sldId id="367" r:id="rId4"/>
    <p:sldId id="407" r:id="rId5"/>
    <p:sldId id="415" r:id="rId6"/>
    <p:sldId id="411" r:id="rId7"/>
    <p:sldId id="402" r:id="rId8"/>
    <p:sldId id="412" r:id="rId9"/>
    <p:sldId id="372" r:id="rId10"/>
    <p:sldId id="373" r:id="rId11"/>
    <p:sldId id="375" r:id="rId12"/>
    <p:sldId id="403" r:id="rId13"/>
    <p:sldId id="404" r:id="rId14"/>
    <p:sldId id="405" r:id="rId15"/>
    <p:sldId id="3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14E6"/>
    <a:srgbClr val="0C0751"/>
    <a:srgbClr val="1A0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76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7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620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811D65-4A10-025B-C48A-A5636EDC4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115DD42E-0CEF-C5D1-DFE9-A888ACD3F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ED3B6DC3-D2A3-FD44-1D16-07B806BF9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D4CB495-1294-16DB-D5F5-AD6A4E5995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6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D2199C-52C2-D07F-20AF-FD6691798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E60240E0-2316-E651-198D-EC142AAE5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F00FB100-5CB0-7A7B-40E8-31DAD41A1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EDC2D19-2535-1A49-D981-1838A0CD17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29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89E7C0A-C1AB-020F-6C6A-4BAC076BF3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22824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6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6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3758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58731" y="284781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8F3A46C5-2A61-9B01-0B25-D4BC65A90F33}"/>
              </a:ext>
            </a:extLst>
          </p:cNvPr>
          <p:cNvSpPr txBox="1"/>
          <p:nvPr/>
        </p:nvSpPr>
        <p:spPr>
          <a:xfrm>
            <a:off x="1827177" y="337807"/>
            <a:ext cx="9362794" cy="1733728"/>
          </a:xfrm>
          <a:prstGeom prst="rect">
            <a:avLst/>
          </a:prstGeom>
        </p:spPr>
        <p:txBody>
          <a:bodyPr lIns="169333" tIns="169333" rIns="169333" bIns="169333" rtlCol="0" anchor="ctr"/>
          <a:lstStyle/>
          <a:p>
            <a:pPr algn="just" defTabSz="609630"/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con 9  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 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B151D0CF-0603-355C-367C-23D97991D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260729" y="6071340"/>
            <a:ext cx="279998" cy="40492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1839DB56-8971-FAB0-3959-DB5BF8BD3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47178" y="6071340"/>
            <a:ext cx="279998" cy="404920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xmlns="" id="{68CA1312-260E-2F77-575C-E7B36505F185}"/>
              </a:ext>
            </a:extLst>
          </p:cNvPr>
          <p:cNvSpPr txBox="1"/>
          <p:nvPr/>
        </p:nvSpPr>
        <p:spPr>
          <a:xfrm>
            <a:off x="1322106" y="653238"/>
            <a:ext cx="1356008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334"/>
              </a:lnSpc>
            </a:pP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</a:t>
            </a: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xmlns="" id="{E69FAE26-4F78-66D4-C55F-4635F9AFDCE6}"/>
              </a:ext>
            </a:extLst>
          </p:cNvPr>
          <p:cNvGrpSpPr/>
          <p:nvPr/>
        </p:nvGrpSpPr>
        <p:grpSpPr>
          <a:xfrm>
            <a:off x="1687177" y="2290580"/>
            <a:ext cx="3614743" cy="452549"/>
            <a:chOff x="0" y="0"/>
            <a:chExt cx="7229486" cy="905099"/>
          </a:xfrm>
        </p:grpSpPr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xmlns="" id="{40DF2548-A58D-976C-5370-68D1AB8A2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2" name="TextBox 19">
              <a:extLst>
                <a:ext uri="{FF2B5EF4-FFF2-40B4-BE49-F238E27FC236}">
                  <a16:creationId xmlns:a16="http://schemas.microsoft.com/office/drawing/2014/main" xmlns="" id="{FAEBBA51-2916-5C04-DF4A-BA3965FA28E2}"/>
                </a:ext>
              </a:extLst>
            </p:cNvPr>
            <p:cNvSpPr txBox="1"/>
            <p:nvPr/>
          </p:nvSpPr>
          <p:spPr>
            <a:xfrm>
              <a:off x="990446" y="81072"/>
              <a:ext cx="6239040" cy="748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lang="en-US" sz="3600" b="1" dirty="0" err="1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3600" b="1" dirty="0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A22488-48E7-47C4-171A-2FF943F2B02D}"/>
              </a:ext>
            </a:extLst>
          </p:cNvPr>
          <p:cNvSpPr txBox="1"/>
          <p:nvPr/>
        </p:nvSpPr>
        <p:spPr>
          <a:xfrm>
            <a:off x="1687177" y="3267518"/>
            <a:ext cx="1549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8E5F13-2DAC-6BAA-4A54-DA469D7D99F7}"/>
              </a:ext>
            </a:extLst>
          </p:cNvPr>
          <p:cNvSpPr txBox="1"/>
          <p:nvPr/>
        </p:nvSpPr>
        <p:spPr>
          <a:xfrm>
            <a:off x="1687177" y="3758700"/>
            <a:ext cx="1549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F8284BD-9666-663F-AEE8-B2AEA071FC1A}"/>
              </a:ext>
            </a:extLst>
          </p:cNvPr>
          <p:cNvGrpSpPr/>
          <p:nvPr/>
        </p:nvGrpSpPr>
        <p:grpSpPr>
          <a:xfrm>
            <a:off x="2775384" y="3958843"/>
            <a:ext cx="5338102" cy="401182"/>
            <a:chOff x="2971800" y="5905500"/>
            <a:chExt cx="3670883" cy="457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6B898A3-99C4-B9F0-D53D-EE90ABFD2EC0}"/>
                </a:ext>
              </a:extLst>
            </p:cNvPr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D509D4EB-BB95-54CB-887F-6ECB10DB54FF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0994E93F-EC29-8F67-91EE-7BE85763ACD2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F36E02BB-BC98-AEDF-B037-D81895BE919A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8AA2189F-3E28-3AC2-1005-2EE280679938}"/>
                </a:ext>
              </a:extLst>
            </p:cNvPr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00D12299-CE42-4E1A-6E3B-DDA1C282E64B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DF5D8D80-AF2E-7260-8F05-FF28E3674F4F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6D312DA4-A55B-B04B-8384-DC18CB8A448B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F22CD91-DE04-36D3-E0A2-9688203723A0}"/>
                </a:ext>
              </a:extLst>
            </p:cNvPr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0214024E-CA09-7D79-5D55-92A028ABE084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436F12DA-2488-797E-4BED-86E9D387C6A0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E622A12-C5D2-A72A-FFB0-D3280E59C774}"/>
                </a:ext>
              </a:extLst>
            </p:cNvPr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8CC8720B-18B0-0EF9-32BF-1C08408BDFB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8223CA1D-A397-7AFC-B6A3-D80F2D51EE01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0AE0587B-AD1C-4939-C26C-45624F9061D9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8756E21-980E-E425-03B2-42D2B85F306F}"/>
              </a:ext>
            </a:extLst>
          </p:cNvPr>
          <p:cNvSpPr txBox="1"/>
          <p:nvPr/>
        </p:nvSpPr>
        <p:spPr>
          <a:xfrm>
            <a:off x="2839149" y="2933548"/>
            <a:ext cx="126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2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Left Brace 67">
            <a:extLst>
              <a:ext uri="{FF2B5EF4-FFF2-40B4-BE49-F238E27FC236}">
                <a16:creationId xmlns:a16="http://schemas.microsoft.com/office/drawing/2014/main" xmlns="" id="{96360B89-E8D8-C22C-9E3D-16A66F8694C9}"/>
              </a:ext>
            </a:extLst>
          </p:cNvPr>
          <p:cNvSpPr/>
          <p:nvPr/>
        </p:nvSpPr>
        <p:spPr>
          <a:xfrm rot="5400000" flipH="1" flipV="1">
            <a:off x="5321464" y="1806129"/>
            <a:ext cx="238127" cy="5345917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000000"/>
              </a:solidFill>
              <a:latin typeface="思源黑体 CN Medium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5595FB30-ABA3-C21C-AF1B-BB29946565F4}"/>
              </a:ext>
            </a:extLst>
          </p:cNvPr>
          <p:cNvSpPr txBox="1"/>
          <p:nvPr/>
        </p:nvSpPr>
        <p:spPr>
          <a:xfrm>
            <a:off x="5068408" y="4498426"/>
            <a:ext cx="1265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6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78D963C-B9D0-6C33-93FF-FC2FD79FBD7F}"/>
              </a:ext>
            </a:extLst>
          </p:cNvPr>
          <p:cNvGrpSpPr/>
          <p:nvPr/>
        </p:nvGrpSpPr>
        <p:grpSpPr>
          <a:xfrm>
            <a:off x="2776049" y="3447105"/>
            <a:ext cx="1365566" cy="304800"/>
            <a:chOff x="2971800" y="5143500"/>
            <a:chExt cx="914400" cy="4572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AADFDFF1-9F1B-0FB7-ADCE-ED61CCA05CD6}"/>
                </a:ext>
              </a:extLst>
            </p:cNvPr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93D6B14F-5A9F-1A32-0A21-A4BEBD876629}"/>
                </a:ext>
              </a:extLst>
            </p:cNvPr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1F6D8D0-13F8-7985-C3D2-E247C8D5EFA1}"/>
                </a:ext>
              </a:extLst>
            </p:cNvPr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67" grpId="0"/>
      <p:bldP spid="68" grpId="0" animBg="1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6" name="Picture 5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DCF1C724-A88F-784E-59F5-CB3F4A120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53" y="2371060"/>
            <a:ext cx="5981585" cy="198607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xmlns="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gấp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xmlns="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xmlns="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xmlns="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" y="704081"/>
            <a:ext cx="8351520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F9F0663-D77F-41F1-BF92-BAA75BBE9678}"/>
              </a:ext>
            </a:extLst>
          </p:cNvPr>
          <p:cNvSpPr txBox="1"/>
          <p:nvPr/>
        </p:nvSpPr>
        <p:spPr>
          <a:xfrm>
            <a:off x="2801258" y="1260425"/>
            <a:ext cx="50505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Lan hái được 7 bông h</a:t>
            </a:r>
            <a:r>
              <a:rPr lang="en-US" sz="3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oa</a:t>
            </a:r>
            <a:r>
              <a:rPr lang="vi-VN" sz="3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xmlns="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xmlns="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E37E8E5C-A2E4-1CE3-2476-EE3BDCBB4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50" y="1899542"/>
            <a:ext cx="8254699" cy="285317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E23719-F167-725A-C486-39827D2D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_01">
            <a:hlinkClick r:id="" action="ppaction://media"/>
            <a:extLst>
              <a:ext uri="{FF2B5EF4-FFF2-40B4-BE49-F238E27FC236}">
                <a16:creationId xmlns:a16="http://schemas.microsoft.com/office/drawing/2014/main" xmlns="" id="{998AE834-4EC6-2506-CC8E-DFB9D164E6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78"/>
            <a:ext cx="12192138" cy="6857922"/>
          </a:xfrm>
        </p:spPr>
      </p:pic>
    </p:spTree>
    <p:extLst>
      <p:ext uri="{BB962C8B-B14F-4D97-AF65-F5344CB8AC3E}">
        <p14:creationId xmlns:p14="http://schemas.microsoft.com/office/powerpoint/2010/main" val="174685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3">
            <a:extLst>
              <a:ext uri="{FF2B5EF4-FFF2-40B4-BE49-F238E27FC236}">
                <a16:creationId xmlns:a16="http://schemas.microsoft.com/office/drawing/2014/main" xmlns="" id="{3ECADA3A-9159-438A-1F43-6208F7322AC5}"/>
              </a:ext>
            </a:extLst>
          </p:cNvPr>
          <p:cNvGrpSpPr/>
          <p:nvPr/>
        </p:nvGrpSpPr>
        <p:grpSpPr>
          <a:xfrm>
            <a:off x="-53208" y="0"/>
            <a:ext cx="12192000" cy="6857998"/>
            <a:chOff x="0" y="-143831"/>
            <a:chExt cx="4106072" cy="2066477"/>
          </a:xfrm>
        </p:grpSpPr>
        <p:sp>
          <p:nvSpPr>
            <p:cNvPr id="100" name="Freeform 4">
              <a:extLst>
                <a:ext uri="{FF2B5EF4-FFF2-40B4-BE49-F238E27FC236}">
                  <a16:creationId xmlns:a16="http://schemas.microsoft.com/office/drawing/2014/main" xmlns="" id="{BC9EDC0D-AA71-B63F-B7A8-B20C465B1A17}"/>
                </a:ext>
              </a:extLst>
            </p:cNvPr>
            <p:cNvSpPr/>
            <p:nvPr/>
          </p:nvSpPr>
          <p:spPr>
            <a:xfrm>
              <a:off x="0" y="-143831"/>
              <a:ext cx="4106072" cy="2066477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Box 5">
              <a:extLst>
                <a:ext uri="{FF2B5EF4-FFF2-40B4-BE49-F238E27FC236}">
                  <a16:creationId xmlns:a16="http://schemas.microsoft.com/office/drawing/2014/main" xmlns="" id="{82657AB1-AC28-136D-4727-A5B7AFA37F8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78C3EF4E-24C0-8C0D-62C8-4F7BAE655F1E}"/>
              </a:ext>
            </a:extLst>
          </p:cNvPr>
          <p:cNvSpPr/>
          <p:nvPr/>
        </p:nvSpPr>
        <p:spPr>
          <a:xfrm>
            <a:off x="381340" y="305336"/>
            <a:ext cx="11201060" cy="1277118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xtBox 13">
            <a:extLst>
              <a:ext uri="{FF2B5EF4-FFF2-40B4-BE49-F238E27FC236}">
                <a16:creationId xmlns:a16="http://schemas.microsoft.com/office/drawing/2014/main" xmlns="" id="{595A0B3A-8C9A-9A45-A562-B0090628ECF6}"/>
              </a:ext>
            </a:extLst>
          </p:cNvPr>
          <p:cNvSpPr txBox="1"/>
          <p:nvPr/>
        </p:nvSpPr>
        <p:spPr>
          <a:xfrm>
            <a:off x="642597" y="228237"/>
            <a:ext cx="1089251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4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4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A00BBE78-819C-7D88-794D-82CE83946FB7}"/>
              </a:ext>
            </a:extLst>
          </p:cNvPr>
          <p:cNvGrpSpPr/>
          <p:nvPr/>
        </p:nvGrpSpPr>
        <p:grpSpPr>
          <a:xfrm>
            <a:off x="1647851" y="2785688"/>
            <a:ext cx="1524000" cy="2265922"/>
            <a:chOff x="2057400" y="3878217"/>
            <a:chExt cx="2286000" cy="3398883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380E8009-D06C-6C85-FB9E-9688708F7350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xmlns="" id="{3298E791-BB43-6DC4-97FF-4D34C5838885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10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84FD41D9-1E93-497D-EF7C-EE73427D8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BE7869F6-390F-A79F-0774-29D077185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AFE656CE-F375-249B-FCAA-3392702EBF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CA85B3F6-64A8-6CA7-3ECB-4E89E55A95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BA1FB1D1-7613-9565-70D6-7FC3F319C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35E4D8BA-EC46-2728-03C4-F10F192D5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DDBB000E-B1A9-8CED-0FE0-AE67B2581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299" y1="43373" x2="48299" y2="43373"/>
                        <a14:foregroundMark x1="37415" y1="34940" x2="37415" y2="34940"/>
                        <a14:foregroundMark x1="32653" y1="14056" x2="32653" y2="14056"/>
                        <a14:foregroundMark x1="21769" y1="18474" x2="21769" y2="18474"/>
                        <a14:foregroundMark x1="51020" y1="41365" x2="51020" y2="41365"/>
                        <a14:foregroundMark x1="59184" y1="39759" x2="59864" y2="45783"/>
                        <a14:foregroundMark x1="29252" y1="39357" x2="48980" y2="48594"/>
                        <a14:foregroundMark x1="34014" y1="93574" x2="53741" y2="92369"/>
                        <a14:foregroundMark x1="39456" y1="13655" x2="48299" y2="13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226" y="2474295"/>
            <a:ext cx="1662998" cy="281691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77E01504-46C8-99BE-B8C0-7DE257577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3" b="100000" l="8219" r="100000">
                        <a14:foregroundMark x1="36986" y1="38023" x2="74658" y2="64639"/>
                        <a14:foregroundMark x1="74658" y1="42205" x2="83562" y2="46008"/>
                        <a14:foregroundMark x1="50000" y1="36882" x2="50000" y2="36882"/>
                        <a14:foregroundMark x1="80822" y1="91635" x2="80822" y2="91635"/>
                        <a14:foregroundMark x1="34247" y1="90875" x2="34247" y2="90875"/>
                        <a14:foregroundMark x1="44521" y1="85551" x2="44521" y2="85551"/>
                        <a14:foregroundMark x1="49315" y1="58935" x2="49315" y2="58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5976" y="2588139"/>
            <a:ext cx="1495903" cy="2694675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E0DE66DF-398E-39B7-3F00-55FEE763C57B}"/>
              </a:ext>
            </a:extLst>
          </p:cNvPr>
          <p:cNvGrpSpPr/>
          <p:nvPr/>
        </p:nvGrpSpPr>
        <p:grpSpPr>
          <a:xfrm>
            <a:off x="5334000" y="2779662"/>
            <a:ext cx="1524000" cy="2265922"/>
            <a:chOff x="2057400" y="3878217"/>
            <a:chExt cx="2286000" cy="3398883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xmlns="" id="{6EAADA5F-2911-3050-AEA3-936C9B946D78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xmlns="" id="{55CB1EBB-1D73-D079-7D0B-3DD5DC39CCFE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21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641B562D-52E7-431B-418B-9013F2D0BA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1B9E1B09-E0F8-C7E6-3CFB-E0193CB29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864319AF-7080-1D9E-7AB4-BBC93259C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B13F1D00-2A84-3C1F-2199-0A51AFB3FD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5156408-CC1A-CDD8-3CE5-F666DDC43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5525EF1E-7F3D-4B7A-71B1-251F66D773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3D3125B9-B290-7E92-970C-070597EAEA61}"/>
              </a:ext>
            </a:extLst>
          </p:cNvPr>
          <p:cNvGrpSpPr/>
          <p:nvPr/>
        </p:nvGrpSpPr>
        <p:grpSpPr>
          <a:xfrm>
            <a:off x="6908800" y="2768600"/>
            <a:ext cx="1524000" cy="2265922"/>
            <a:chOff x="2057400" y="3878217"/>
            <a:chExt cx="2286000" cy="3398883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xmlns="" id="{9ADD4CD8-E689-DE40-C668-A9F1C5F1DE51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xmlns="" id="{A49BCFEF-AF9D-8DFB-50A6-AD44887AD90B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0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F239784-B0E5-977E-5472-E759AEA3AA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859DADBD-F0D5-F38F-6739-C03D7FA56B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C6BC7877-7128-0F6D-9A6B-C53AEE8E09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74574E80-70E8-FB50-9F17-042F52F3B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2F1A2E7-8335-8C52-BD39-6FCBFEE5B8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59F2E80-9F4B-2499-4D2B-29F21C6974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1FAF6F52-F561-C7F6-06B8-28A696928BBC}"/>
              </a:ext>
            </a:extLst>
          </p:cNvPr>
          <p:cNvGrpSpPr/>
          <p:nvPr/>
        </p:nvGrpSpPr>
        <p:grpSpPr>
          <a:xfrm>
            <a:off x="8483600" y="2768600"/>
            <a:ext cx="1524000" cy="2265922"/>
            <a:chOff x="2057400" y="3878217"/>
            <a:chExt cx="2286000" cy="3398883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959B3F8B-917E-E933-737D-6448E525B195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xmlns="" id="{EE7B1C9F-78F7-DF21-76CE-7996CB2A88F3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9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E571323A-5370-0A0D-4A91-8F3DAA76E0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CA20EF64-B9BC-E228-6E34-59AFE5D84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EB6AAFC-CAB6-1140-5E4E-E67EB5AF1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DD76D65-B834-5513-3877-99F8311CC3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D5DB769B-42EE-9D49-7F96-370E692E5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8D0A1902-51E6-96B3-4147-49AC733E7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92EDF9AF-98D8-6A1C-CFB8-C41280BDF260}"/>
              </a:ext>
            </a:extLst>
          </p:cNvPr>
          <p:cNvGrpSpPr/>
          <p:nvPr/>
        </p:nvGrpSpPr>
        <p:grpSpPr>
          <a:xfrm>
            <a:off x="10058400" y="2768600"/>
            <a:ext cx="1524000" cy="2265922"/>
            <a:chOff x="2057400" y="3878217"/>
            <a:chExt cx="2286000" cy="3398883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xmlns="" id="{BF093691-9271-0CE6-87E7-724F2A4D42AD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xmlns="" id="{DFBCDF9F-AB8C-3CF0-3E9C-16A16B60E4BA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48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50C2F037-5962-1957-483B-D994D0F448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D56BA42E-DF5A-EAEA-969E-21115486F9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9842A29D-773F-559B-1574-98863A2CE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7A62689D-785C-AFC0-73D6-750FB8D946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041428E-53A8-A43C-EA31-64493D0FF3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79B0750D-09E4-FFA4-38B5-05DA58FB8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4" name="Left Brace 153">
            <a:extLst>
              <a:ext uri="{FF2B5EF4-FFF2-40B4-BE49-F238E27FC236}">
                <a16:creationId xmlns:a16="http://schemas.microsoft.com/office/drawing/2014/main" xmlns="" id="{681803E3-6919-3965-E7E0-78BC66B91A26}"/>
              </a:ext>
            </a:extLst>
          </p:cNvPr>
          <p:cNvSpPr/>
          <p:nvPr/>
        </p:nvSpPr>
        <p:spPr>
          <a:xfrm rot="16200000">
            <a:off x="8168072" y="2309074"/>
            <a:ext cx="563489" cy="6231632"/>
          </a:xfrm>
          <a:prstGeom prst="leftBrace">
            <a:avLst>
              <a:gd name="adj1" fmla="val 8333"/>
              <a:gd name="adj2" fmla="val 4974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xmlns="" id="{8470A5A9-11C1-B3CD-1B01-40826D551357}"/>
              </a:ext>
            </a:extLst>
          </p:cNvPr>
          <p:cNvSpPr/>
          <p:nvPr/>
        </p:nvSpPr>
        <p:spPr>
          <a:xfrm>
            <a:off x="8028437" y="5706634"/>
            <a:ext cx="14318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4400" i="1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400" i="1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400" i="1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  <p:bldP spid="154" grpId="0" animBg="1"/>
      <p:bldP spid="1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5B6C8A6B-152D-B1AD-3B93-408DE83E92D1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E9E672E3-DA89-25EC-61A9-086D1952ADD3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xmlns="" id="{004E78AE-63FF-EE6C-9586-C396E63BFFD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E54AC7E-F6EA-0117-F802-0BEFCC6A2E51}"/>
              </a:ext>
            </a:extLst>
          </p:cNvPr>
          <p:cNvSpPr/>
          <p:nvPr/>
        </p:nvSpPr>
        <p:spPr>
          <a:xfrm>
            <a:off x="711198" y="595089"/>
            <a:ext cx="11001829" cy="12376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xmlns="" id="{0B7EE265-01A4-DD30-F38B-07BE5DF69270}"/>
              </a:ext>
            </a:extLst>
          </p:cNvPr>
          <p:cNvSpPr txBox="1"/>
          <p:nvPr/>
        </p:nvSpPr>
        <p:spPr>
          <a:xfrm>
            <a:off x="867666" y="601613"/>
            <a:ext cx="10414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000" dirty="0">
                <a:solidFill>
                  <a:srgbClr val="2314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xmlns="" id="{8B04FAB7-81C8-04FC-9363-3245796DDAA2}"/>
              </a:ext>
            </a:extLst>
          </p:cNvPr>
          <p:cNvGrpSpPr/>
          <p:nvPr/>
        </p:nvGrpSpPr>
        <p:grpSpPr>
          <a:xfrm>
            <a:off x="658717" y="2051902"/>
            <a:ext cx="3614743" cy="452549"/>
            <a:chOff x="0" y="0"/>
            <a:chExt cx="7229486" cy="905099"/>
          </a:xfrm>
        </p:grpSpPr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xmlns="" id="{C14E3390-FBDB-C7EF-579F-DDCCFB9CC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xmlns="" id="{30B188B5-F978-ECC2-CFFC-EF328C25910B}"/>
                </a:ext>
              </a:extLst>
            </p:cNvPr>
            <p:cNvSpPr txBox="1"/>
            <p:nvPr/>
          </p:nvSpPr>
          <p:spPr>
            <a:xfrm>
              <a:off x="990446" y="81072"/>
              <a:ext cx="6239040" cy="71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lang="en-US" sz="2800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2800" b="1" dirty="0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2800" b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7E2601-97AD-C216-6DBF-FC03F1E93361}"/>
              </a:ext>
            </a:extLst>
          </p:cNvPr>
          <p:cNvSpPr txBox="1"/>
          <p:nvPr/>
        </p:nvSpPr>
        <p:spPr>
          <a:xfrm>
            <a:off x="520973" y="3149025"/>
            <a:ext cx="126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D1FE26-F0A1-0B2B-014E-438C6B3F9A38}"/>
              </a:ext>
            </a:extLst>
          </p:cNvPr>
          <p:cNvSpPr txBox="1"/>
          <p:nvPr/>
        </p:nvSpPr>
        <p:spPr>
          <a:xfrm>
            <a:off x="520972" y="3852497"/>
            <a:ext cx="126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2A073D4-7737-0FEB-3D23-292B66DEBA76}"/>
              </a:ext>
            </a:extLst>
          </p:cNvPr>
          <p:cNvGrpSpPr/>
          <p:nvPr/>
        </p:nvGrpSpPr>
        <p:grpSpPr>
          <a:xfrm>
            <a:off x="1676400" y="3263368"/>
            <a:ext cx="959107" cy="457200"/>
            <a:chOff x="2971800" y="5143500"/>
            <a:chExt cx="914400" cy="4572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BBF7587C-7394-1DC4-E8E3-C316150BF66F}"/>
                </a:ext>
              </a:extLst>
            </p:cNvPr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E43D3662-CD34-1DB6-F72B-46C469AE516C}"/>
                </a:ext>
              </a:extLst>
            </p:cNvPr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7F2901DA-A1EE-76FE-F2AA-2F4A54805937}"/>
                </a:ext>
              </a:extLst>
            </p:cNvPr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6029CCC-0C65-FF77-D672-44C1BB1E82C8}"/>
              </a:ext>
            </a:extLst>
          </p:cNvPr>
          <p:cNvGrpSpPr/>
          <p:nvPr/>
        </p:nvGrpSpPr>
        <p:grpSpPr>
          <a:xfrm>
            <a:off x="1676400" y="3916944"/>
            <a:ext cx="3795486" cy="375318"/>
            <a:chOff x="2971800" y="5905500"/>
            <a:chExt cx="3670883" cy="4572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2ED832B2-E66E-6B6F-15DC-6FD6D1CF4F5D}"/>
                </a:ext>
              </a:extLst>
            </p:cNvPr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1909C1F2-4165-5FB0-385A-F670FBE3A456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xmlns="" id="{6990FFCA-A43E-94C3-A58C-A7B51E26A0C3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xmlns="" id="{715ACC52-1764-1D4B-C2C1-DA0EB47D89FC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E6A24DE0-B67F-CAE4-B7D6-28E8CA1A9FA7}"/>
                </a:ext>
              </a:extLst>
            </p:cNvPr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37754352-082B-B561-E057-0A9B1BE6E3CD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xmlns="" id="{2E635919-0E1C-8DD2-7AD8-B3C088ADCEBB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xmlns="" id="{794B5D67-265D-1FB5-C68D-F314CC8E5DCE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9046E081-6E0F-9CA6-A863-C08DF930005C}"/>
                </a:ext>
              </a:extLst>
            </p:cNvPr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4389DF74-BEEE-26D4-7BD3-B3C81C9C147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50B1D66E-D483-D1C4-8335-02AC860C3728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E1FE6C7A-61B8-7183-E51E-FC916EF12374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93F7B07B-C2BE-C45A-4FE9-24FB68C15BF7}"/>
                </a:ext>
              </a:extLst>
            </p:cNvPr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C425A44D-04C0-6A1C-B79A-C12701DE6A4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85C4B2C9-5774-CEDD-F7CB-AB43BA2B3C14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B9F5A7B5-4651-F8BA-D7F6-A705EFC23715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10F27D90-7A70-771B-823A-4767048542F0}"/>
              </a:ext>
            </a:extLst>
          </p:cNvPr>
          <p:cNvSpPr txBox="1"/>
          <p:nvPr/>
        </p:nvSpPr>
        <p:spPr>
          <a:xfrm>
            <a:off x="1690920" y="2716972"/>
            <a:ext cx="126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xmlns="" id="{B6BFD656-E5F0-763C-BC4D-D710A38513E2}"/>
              </a:ext>
            </a:extLst>
          </p:cNvPr>
          <p:cNvCxnSpPr/>
          <p:nvPr/>
        </p:nvCxnSpPr>
        <p:spPr>
          <a:xfrm>
            <a:off x="1690920" y="3733800"/>
            <a:ext cx="0" cy="2032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xmlns="" id="{E3FD4A84-372F-27FA-A21D-13647EFD57E9}"/>
              </a:ext>
            </a:extLst>
          </p:cNvPr>
          <p:cNvCxnSpPr/>
          <p:nvPr/>
        </p:nvCxnSpPr>
        <p:spPr>
          <a:xfrm>
            <a:off x="2635507" y="3720568"/>
            <a:ext cx="0" cy="19637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Left Brace 161">
            <a:extLst>
              <a:ext uri="{FF2B5EF4-FFF2-40B4-BE49-F238E27FC236}">
                <a16:creationId xmlns:a16="http://schemas.microsoft.com/office/drawing/2014/main" xmlns="" id="{DF688D43-D7F2-32F6-8443-F0655C22ED1F}"/>
              </a:ext>
            </a:extLst>
          </p:cNvPr>
          <p:cNvSpPr/>
          <p:nvPr/>
        </p:nvSpPr>
        <p:spPr>
          <a:xfrm rot="5400000" flipH="1" flipV="1">
            <a:off x="3455079" y="2539528"/>
            <a:ext cx="238127" cy="3795486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4C1F98DF-B64C-1F93-064E-042853BE34C7}"/>
              </a:ext>
            </a:extLst>
          </p:cNvPr>
          <p:cNvSpPr txBox="1"/>
          <p:nvPr/>
        </p:nvSpPr>
        <p:spPr>
          <a:xfrm>
            <a:off x="3420762" y="4556335"/>
            <a:ext cx="1265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6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4" name="TextBox 19">
            <a:extLst>
              <a:ext uri="{FF2B5EF4-FFF2-40B4-BE49-F238E27FC236}">
                <a16:creationId xmlns:a16="http://schemas.microsoft.com/office/drawing/2014/main" xmlns="" id="{73D9CC1F-516B-24D9-5EA2-38494FEE9FCB}"/>
              </a:ext>
            </a:extLst>
          </p:cNvPr>
          <p:cNvSpPr txBox="1"/>
          <p:nvPr/>
        </p:nvSpPr>
        <p:spPr>
          <a:xfrm>
            <a:off x="7345220" y="2716972"/>
            <a:ext cx="3119519" cy="39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44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400" b="1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5" name="TextBox 13">
            <a:extLst>
              <a:ext uri="{FF2B5EF4-FFF2-40B4-BE49-F238E27FC236}">
                <a16:creationId xmlns:a16="http://schemas.microsoft.com/office/drawing/2014/main" xmlns="" id="{43F46B0C-F960-8F60-39D2-7AB4FEE7D1C8}"/>
              </a:ext>
            </a:extLst>
          </p:cNvPr>
          <p:cNvSpPr txBox="1"/>
          <p:nvPr/>
        </p:nvSpPr>
        <p:spPr>
          <a:xfrm>
            <a:off x="6247902" y="3276600"/>
            <a:ext cx="531415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/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 (</a:t>
            </a:r>
            <a:r>
              <a:rPr lang="en-US" sz="4400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609630"/>
            <a:r>
              <a:rPr lang="en-US" sz="4400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400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4400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4400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072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4" grpId="0"/>
      <p:bldP spid="15" grpId="0"/>
      <p:bldP spid="159" grpId="0"/>
      <p:bldP spid="162" grpId="0" animBg="1"/>
      <p:bldP spid="163" grpId="0"/>
      <p:bldP spid="164" grpId="0"/>
      <p:bldP spid="1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E23719-F167-725A-C486-39827D2D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Video_02">
            <a:hlinkClick r:id="" action="ppaction://media"/>
            <a:extLst>
              <a:ext uri="{FF2B5EF4-FFF2-40B4-BE49-F238E27FC236}">
                <a16:creationId xmlns:a16="http://schemas.microsoft.com/office/drawing/2014/main" xmlns="" id="{872339AA-9574-5258-CB9F-42BF4944C8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5789" y="1"/>
            <a:ext cx="12257789" cy="6858000"/>
          </a:xfrm>
        </p:spPr>
      </p:pic>
    </p:spTree>
    <p:extLst>
      <p:ext uri="{BB962C8B-B14F-4D97-AF65-F5344CB8AC3E}">
        <p14:creationId xmlns:p14="http://schemas.microsoft.com/office/powerpoint/2010/main" val="2511411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77ED5B-08F7-A4C0-5FB7-4E4AFD0FE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E6F56AF7-646A-7E5C-3956-D9152AE1DD5A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C40C005C-5320-91C2-CDF8-FE3102A275F9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xmlns="" id="{DB1FDE32-4C86-1F94-FB38-7133F52FF53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1A5D6864-C439-58EE-0C2D-321334928E75}"/>
              </a:ext>
            </a:extLst>
          </p:cNvPr>
          <p:cNvSpPr txBox="1"/>
          <p:nvPr/>
        </p:nvSpPr>
        <p:spPr>
          <a:xfrm>
            <a:off x="1246366" y="706300"/>
            <a:ext cx="6197600" cy="1446550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DBAD2043-B499-24CB-0900-C6187288C139}"/>
              </a:ext>
            </a:extLst>
          </p:cNvPr>
          <p:cNvSpPr txBox="1"/>
          <p:nvPr/>
        </p:nvSpPr>
        <p:spPr>
          <a:xfrm>
            <a:off x="4652010" y="3160385"/>
            <a:ext cx="6197600" cy="2123658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4" name="Picture 103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xmlns="" id="{3CB5D006-63A0-4373-35AB-B299A309B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0" b="95996" l="9961" r="89974">
                        <a14:foregroundMark x1="42122" y1="5078" x2="50781" y2="6836"/>
                        <a14:foregroundMark x1="44466" y1="86816" x2="46029" y2="95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82020" y="2203505"/>
            <a:ext cx="6139770" cy="465449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457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xmlns="" id="{0F3C4CAD-35F2-93AD-0900-0A7D2F24A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548024"/>
            <a:ext cx="6565900" cy="22890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428725-3DD9-41DB-F610-2B6D598C0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229B22C3-E64C-3224-6931-285DA179571B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13A68308-13B7-F7B7-AF88-2C7146963242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xmlns="" id="{9274FE71-F8AC-8480-C9F6-687F591E119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9CCE8F-B27F-660C-9B86-EB925FF98838}"/>
              </a:ext>
            </a:extLst>
          </p:cNvPr>
          <p:cNvSpPr/>
          <p:nvPr/>
        </p:nvSpPr>
        <p:spPr>
          <a:xfrm>
            <a:off x="482600" y="1151340"/>
            <a:ext cx="11226800" cy="5291333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645DB1D0-C2B3-0CBB-36CD-E5EBDC4B147B}"/>
              </a:ext>
            </a:extLst>
          </p:cNvPr>
          <p:cNvSpPr txBox="1"/>
          <p:nvPr/>
        </p:nvSpPr>
        <p:spPr>
          <a:xfrm>
            <a:off x="0" y="117626"/>
            <a:ext cx="3556000" cy="7227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66"/>
              </a:lnSpc>
            </a:pPr>
            <a:r>
              <a:rPr lang="en-US" sz="4666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	SỐ?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7D3A8354-A2DD-88CA-DB55-2B36C864BC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735804" y="475984"/>
            <a:ext cx="290171" cy="419632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xmlns="" id="{83450C58-1A54-138D-4BA6-0174AE8935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8233899" y="4869714"/>
            <a:ext cx="290171" cy="419632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xmlns="" id="{17C1F017-D9CD-8314-FA65-5B8C8F14E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5227948" y="895619"/>
            <a:ext cx="290171" cy="419632"/>
          </a:xfrm>
          <a:prstGeom prst="rect">
            <a:avLst/>
          </a:prstGeom>
        </p:spPr>
      </p:pic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xmlns="" id="{AA309B0B-4FF1-9FC1-5E8A-6417B66F8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936111"/>
              </p:ext>
            </p:extLst>
          </p:nvPr>
        </p:nvGraphicFramePr>
        <p:xfrm>
          <a:off x="620889" y="1344976"/>
          <a:ext cx="10414325" cy="2917530"/>
        </p:xfrm>
        <a:graphic>
          <a:graphicData uri="http://schemas.openxmlformats.org/drawingml/2006/table">
            <a:tbl>
              <a:tblPr/>
              <a:tblGrid>
                <a:gridCol w="29160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9663">
                  <a:extLst>
                    <a:ext uri="{9D8B030D-6E8A-4147-A177-3AD203B41FA5}">
                      <a16:colId xmlns:a16="http://schemas.microsoft.com/office/drawing/2014/main" xmlns="" val="1060625188"/>
                    </a:ext>
                  </a:extLst>
                </a:gridCol>
                <a:gridCol w="1499663">
                  <a:extLst>
                    <a:ext uri="{9D8B030D-6E8A-4147-A177-3AD203B41FA5}">
                      <a16:colId xmlns:a16="http://schemas.microsoft.com/office/drawing/2014/main" xmlns="" val="222067650"/>
                    </a:ext>
                  </a:extLst>
                </a:gridCol>
                <a:gridCol w="1499663">
                  <a:extLst>
                    <a:ext uri="{9D8B030D-6E8A-4147-A177-3AD203B41FA5}">
                      <a16:colId xmlns:a16="http://schemas.microsoft.com/office/drawing/2014/main" xmlns="" val="2853036838"/>
                    </a:ext>
                  </a:extLst>
                </a:gridCol>
                <a:gridCol w="1499663">
                  <a:extLst>
                    <a:ext uri="{9D8B030D-6E8A-4147-A177-3AD203B41FA5}">
                      <a16:colId xmlns:a16="http://schemas.microsoft.com/office/drawing/2014/main" xmlns="" val="1165457404"/>
                    </a:ext>
                  </a:extLst>
                </a:gridCol>
                <a:gridCol w="14996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4489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71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Thêm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489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 err="1">
                          <a:solidFill>
                            <a:srgbClr val="1A027E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3200" baseline="0" dirty="0">
                          <a:solidFill>
                            <a:srgbClr val="1A027E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3200" baseline="0" dirty="0" err="1">
                          <a:solidFill>
                            <a:srgbClr val="1A027E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3200" baseline="0" dirty="0">
                          <a:solidFill>
                            <a:srgbClr val="1A027E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1A027E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rgbClr val="1A027E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1A027E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200" baseline="0" dirty="0">
                          <a:solidFill>
                            <a:srgbClr val="1A027E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1A027E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3200" dirty="0">
                        <a:solidFill>
                          <a:srgbClr val="1A027E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1" name="ro">
            <a:extLst>
              <a:ext uri="{FF2B5EF4-FFF2-40B4-BE49-F238E27FC236}">
                <a16:creationId xmlns:a16="http://schemas.microsoft.com/office/drawing/2014/main" xmlns="" id="{7F06EACD-B360-4BEE-DC46-92373E8E4F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549" b="99786" l="4276" r="42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5" r="56828"/>
          <a:stretch/>
        </p:blipFill>
        <p:spPr>
          <a:xfrm>
            <a:off x="8940746" y="4357140"/>
            <a:ext cx="3151293" cy="2683628"/>
          </a:xfrm>
          <a:prstGeom prst="rect">
            <a:avLst/>
          </a:prstGeom>
        </p:spPr>
      </p:pic>
      <p:pic>
        <p:nvPicPr>
          <p:cNvPr id="12" name="15'">
            <a:extLst>
              <a:ext uri="{FF2B5EF4-FFF2-40B4-BE49-F238E27FC236}">
                <a16:creationId xmlns:a16="http://schemas.microsoft.com/office/drawing/2014/main" xmlns="" id="{F11265C4-0F1F-3044-0882-CAA8A31C59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5793"/>
          <a:stretch/>
        </p:blipFill>
        <p:spPr>
          <a:xfrm>
            <a:off x="5373034" y="2309056"/>
            <a:ext cx="834636" cy="823267"/>
          </a:xfrm>
          <a:prstGeom prst="rect">
            <a:avLst/>
          </a:prstGeom>
        </p:spPr>
      </p:pic>
      <p:pic>
        <p:nvPicPr>
          <p:cNvPr id="13" name="88'">
            <a:extLst>
              <a:ext uri="{FF2B5EF4-FFF2-40B4-BE49-F238E27FC236}">
                <a16:creationId xmlns:a16="http://schemas.microsoft.com/office/drawing/2014/main" xmlns="" id="{6A6046E6-3129-7E64-1366-B498DAF4C7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/>
        </p:blipFill>
        <p:spPr>
          <a:xfrm>
            <a:off x="6959143" y="3306490"/>
            <a:ext cx="761438" cy="823266"/>
          </a:xfrm>
          <a:prstGeom prst="rect">
            <a:avLst/>
          </a:prstGeom>
        </p:spPr>
      </p:pic>
      <p:pic>
        <p:nvPicPr>
          <p:cNvPr id="14" name="19'">
            <a:extLst>
              <a:ext uri="{FF2B5EF4-FFF2-40B4-BE49-F238E27FC236}">
                <a16:creationId xmlns:a16="http://schemas.microsoft.com/office/drawing/2014/main" xmlns="" id="{9CFBA9A2-E9FE-F06B-CDEE-C4820D72CF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5793"/>
          <a:stretch/>
        </p:blipFill>
        <p:spPr>
          <a:xfrm>
            <a:off x="6851050" y="2291315"/>
            <a:ext cx="896478" cy="823266"/>
          </a:xfrm>
          <a:prstGeom prst="rect">
            <a:avLst/>
          </a:prstGeom>
        </p:spPr>
      </p:pic>
      <p:pic>
        <p:nvPicPr>
          <p:cNvPr id="15" name="56'">
            <a:extLst>
              <a:ext uri="{FF2B5EF4-FFF2-40B4-BE49-F238E27FC236}">
                <a16:creationId xmlns:a16="http://schemas.microsoft.com/office/drawing/2014/main" xmlns="" id="{FE76CD3B-D28E-AFFD-AC98-4681FB6892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/>
        </p:blipFill>
        <p:spPr>
          <a:xfrm>
            <a:off x="5388525" y="3345363"/>
            <a:ext cx="707476" cy="823268"/>
          </a:xfrm>
          <a:prstGeom prst="rect">
            <a:avLst/>
          </a:prstGeom>
        </p:spPr>
      </p:pic>
      <p:pic>
        <p:nvPicPr>
          <p:cNvPr id="16" name="72'">
            <a:extLst>
              <a:ext uri="{FF2B5EF4-FFF2-40B4-BE49-F238E27FC236}">
                <a16:creationId xmlns:a16="http://schemas.microsoft.com/office/drawing/2014/main" xmlns="" id="{570F79EC-229A-FE77-FEF0-5AC5C69387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76181" y="3349136"/>
            <a:ext cx="761437" cy="883367"/>
          </a:xfrm>
          <a:prstGeom prst="rect">
            <a:avLst/>
          </a:prstGeom>
        </p:spPr>
      </p:pic>
      <p:pic>
        <p:nvPicPr>
          <p:cNvPr id="17" name="17'">
            <a:extLst>
              <a:ext uri="{FF2B5EF4-FFF2-40B4-BE49-F238E27FC236}">
                <a16:creationId xmlns:a16="http://schemas.microsoft.com/office/drawing/2014/main" xmlns="" id="{77D1DDAD-E624-E1A1-C8F3-CE6EC4383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20011" y="2223242"/>
            <a:ext cx="761437" cy="883367"/>
          </a:xfrm>
          <a:prstGeom prst="rect">
            <a:avLst/>
          </a:prstGeom>
        </p:spPr>
      </p:pic>
      <p:sp>
        <p:nvSpPr>
          <p:cNvPr id="18" name="15">
            <a:extLst>
              <a:ext uri="{FF2B5EF4-FFF2-40B4-BE49-F238E27FC236}">
                <a16:creationId xmlns:a16="http://schemas.microsoft.com/office/drawing/2014/main" xmlns="" id="{D295E7BB-1CF5-C2DE-AD78-397D61DEBAC3}"/>
              </a:ext>
            </a:extLst>
          </p:cNvPr>
          <p:cNvSpPr txBox="1"/>
          <p:nvPr/>
        </p:nvSpPr>
        <p:spPr>
          <a:xfrm>
            <a:off x="5592773" y="-1276859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19" name="19">
            <a:extLst>
              <a:ext uri="{FF2B5EF4-FFF2-40B4-BE49-F238E27FC236}">
                <a16:creationId xmlns:a16="http://schemas.microsoft.com/office/drawing/2014/main" xmlns="" id="{99243C2B-7173-B727-4E79-AA57FB069CA8}"/>
              </a:ext>
            </a:extLst>
          </p:cNvPr>
          <p:cNvSpPr txBox="1"/>
          <p:nvPr/>
        </p:nvSpPr>
        <p:spPr>
          <a:xfrm>
            <a:off x="7003591" y="-1282117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</a:p>
        </p:txBody>
      </p:sp>
      <p:sp>
        <p:nvSpPr>
          <p:cNvPr id="20" name="16">
            <a:extLst>
              <a:ext uri="{FF2B5EF4-FFF2-40B4-BE49-F238E27FC236}">
                <a16:creationId xmlns:a16="http://schemas.microsoft.com/office/drawing/2014/main" xmlns="" id="{5554B737-14B4-46D9-8422-71E6990C2C71}"/>
              </a:ext>
            </a:extLst>
          </p:cNvPr>
          <p:cNvSpPr txBox="1"/>
          <p:nvPr/>
        </p:nvSpPr>
        <p:spPr>
          <a:xfrm>
            <a:off x="8413196" y="-1271602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21" name="17">
            <a:extLst>
              <a:ext uri="{FF2B5EF4-FFF2-40B4-BE49-F238E27FC236}">
                <a16:creationId xmlns:a16="http://schemas.microsoft.com/office/drawing/2014/main" xmlns="" id="{9F950FDF-A010-E959-0F2F-01E90FC1120D}"/>
              </a:ext>
            </a:extLst>
          </p:cNvPr>
          <p:cNvSpPr txBox="1"/>
          <p:nvPr/>
        </p:nvSpPr>
        <p:spPr>
          <a:xfrm>
            <a:off x="9824014" y="-1346200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22" name="56">
            <a:extLst>
              <a:ext uri="{FF2B5EF4-FFF2-40B4-BE49-F238E27FC236}">
                <a16:creationId xmlns:a16="http://schemas.microsoft.com/office/drawing/2014/main" xmlns="" id="{79B78BE0-E296-80D8-663A-B6541FB5DC2E}"/>
              </a:ext>
            </a:extLst>
          </p:cNvPr>
          <p:cNvSpPr txBox="1"/>
          <p:nvPr/>
        </p:nvSpPr>
        <p:spPr>
          <a:xfrm>
            <a:off x="5605288" y="-674694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</a:p>
        </p:txBody>
      </p:sp>
      <p:sp>
        <p:nvSpPr>
          <p:cNvPr id="23" name="88">
            <a:extLst>
              <a:ext uri="{FF2B5EF4-FFF2-40B4-BE49-F238E27FC236}">
                <a16:creationId xmlns:a16="http://schemas.microsoft.com/office/drawing/2014/main" xmlns="" id="{4CE2568B-0A46-3E52-14A6-5C62527BBAE5}"/>
              </a:ext>
            </a:extLst>
          </p:cNvPr>
          <p:cNvSpPr txBox="1"/>
          <p:nvPr/>
        </p:nvSpPr>
        <p:spPr>
          <a:xfrm>
            <a:off x="7016106" y="-679951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</a:t>
            </a:r>
          </a:p>
        </p:txBody>
      </p:sp>
      <p:sp>
        <p:nvSpPr>
          <p:cNvPr id="24" name="64">
            <a:extLst>
              <a:ext uri="{FF2B5EF4-FFF2-40B4-BE49-F238E27FC236}">
                <a16:creationId xmlns:a16="http://schemas.microsoft.com/office/drawing/2014/main" xmlns="" id="{5F2AF814-11A2-F339-9D82-42FCF25D9DD3}"/>
              </a:ext>
            </a:extLst>
          </p:cNvPr>
          <p:cNvSpPr txBox="1"/>
          <p:nvPr/>
        </p:nvSpPr>
        <p:spPr>
          <a:xfrm>
            <a:off x="8425712" y="-669437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</a:p>
        </p:txBody>
      </p:sp>
      <p:sp>
        <p:nvSpPr>
          <p:cNvPr id="25" name="72">
            <a:extLst>
              <a:ext uri="{FF2B5EF4-FFF2-40B4-BE49-F238E27FC236}">
                <a16:creationId xmlns:a16="http://schemas.microsoft.com/office/drawing/2014/main" xmlns="" id="{5DA9CED2-A9D1-1A71-52BB-B1A8E9492D23}"/>
              </a:ext>
            </a:extLst>
          </p:cNvPr>
          <p:cNvSpPr txBox="1"/>
          <p:nvPr/>
        </p:nvSpPr>
        <p:spPr>
          <a:xfrm>
            <a:off x="9836530" y="-674694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pic>
        <p:nvPicPr>
          <p:cNvPr id="26" name="16'">
            <a:extLst>
              <a:ext uri="{FF2B5EF4-FFF2-40B4-BE49-F238E27FC236}">
                <a16:creationId xmlns:a16="http://schemas.microsoft.com/office/drawing/2014/main" xmlns="" id="{8D790969-B471-6751-0A78-902FF956F7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0908" y="2210299"/>
            <a:ext cx="761437" cy="883367"/>
          </a:xfrm>
          <a:prstGeom prst="rect">
            <a:avLst/>
          </a:prstGeom>
        </p:spPr>
      </p:pic>
      <p:pic>
        <p:nvPicPr>
          <p:cNvPr id="27" name="64'">
            <a:extLst>
              <a:ext uri="{FF2B5EF4-FFF2-40B4-BE49-F238E27FC236}">
                <a16:creationId xmlns:a16="http://schemas.microsoft.com/office/drawing/2014/main" xmlns="" id="{BDBC618A-6B48-2A25-BC6B-8D9EF41916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7078" y="3347483"/>
            <a:ext cx="761437" cy="88336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3531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4.69136E-6 L 0.00217 0.5728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5 0.00447 L 0.16215 0.00447 C 0.2296 0.00447 0.31293 0.05185 0.31293 0.09058 L 0.31293 0.17685 " pathEditMode="relative" rAng="0" ptsTypes="AAAA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87654E-7 L 0.00018 0.5345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26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263 L 0.21953 0.07361 L 0.28845 0.30617 L 0.39184 0.26944 L 0.40095 0.34629 " pathEditMode="relative" rAng="0" ptsTypes="AAA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174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6.17284E-7 L 0.00131 0.542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15711 0.0145 L 0.26805 0.05895 L 0.22951 0.26419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3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97531E-6 L 0.00365 0.5660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8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21805 0.03935 L 0.25512 0.12731 " pathEditMode="relative" rAng="0" ptsTypes="AAA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52" y="6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7284E-6 L 0.00122 0.5339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0.1158 0.14089 L 0.27222 0.12639 L 0.21276 0.38241 " pathEditMode="relative" rAng="0" ptsTypes="AAAA">
                                      <p:cBhvr>
                                        <p:cTn id="10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08642E-6 L 0.00521 0.5646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8 -0.03257 L 0.10217 0.270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" y="15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9753E-6 L 0.01016 0.5450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7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46914E-6 L 0.10252 0.01713 L 0.11024 0.13642 L 0.10894 0.21142 L 0.06146 0.28858 " pathEditMode="relative" rAng="0" ptsTypes="AAAAA">
                                      <p:cBhvr>
                                        <p:cTn id="1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2" y="144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69136E-6 L 0.00651 0.56543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28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1065 L 0.15903 0.11111 L 0.09731 0.22392 " pathEditMode="relative" rAng="0" ptsTypes="AAA">
                                      <p:cBhvr>
                                        <p:cTn id="1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106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4" y="316090"/>
            <a:ext cx="11566977" cy="616198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3"/>
            <a:ext cx="2936383" cy="1855878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622476"/>
              <a:ext cx="2833352" cy="827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1474643"/>
            <a:ext cx="11229343" cy="47681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2E0A4E-6CE2-4F71-95FF-88C89566D9E2}"/>
              </a:ext>
            </a:extLst>
          </p:cNvPr>
          <p:cNvSpPr/>
          <p:nvPr/>
        </p:nvSpPr>
        <p:spPr>
          <a:xfrm>
            <a:off x="10669713" y="1873955"/>
            <a:ext cx="876019" cy="651225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5EAEC70-FD24-4BE2-93A6-95A5D792F2D2}"/>
              </a:ext>
            </a:extLst>
          </p:cNvPr>
          <p:cNvSpPr/>
          <p:nvPr/>
        </p:nvSpPr>
        <p:spPr>
          <a:xfrm>
            <a:off x="10613271" y="3451577"/>
            <a:ext cx="932462" cy="651225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B161D0D-E573-4FBA-A7E8-E84E3A9E9B23}"/>
              </a:ext>
            </a:extLst>
          </p:cNvPr>
          <p:cNvSpPr/>
          <p:nvPr/>
        </p:nvSpPr>
        <p:spPr>
          <a:xfrm>
            <a:off x="10669714" y="5408961"/>
            <a:ext cx="876019" cy="651225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682" y="0"/>
            <a:ext cx="1782082" cy="20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212</Words>
  <Application>Microsoft Office PowerPoint</Application>
  <PresentationFormat>Custom</PresentationFormat>
  <Paragraphs>67</Paragraphs>
  <Slides>15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72</cp:revision>
  <dcterms:created xsi:type="dcterms:W3CDTF">2022-07-11T22:35:54Z</dcterms:created>
  <dcterms:modified xsi:type="dcterms:W3CDTF">2025-10-29T09:01:48Z</dcterms:modified>
</cp:coreProperties>
</file>