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71" r:id="rId2"/>
    <p:sldId id="470" r:id="rId3"/>
    <p:sldId id="493" r:id="rId4"/>
    <p:sldId id="2635" r:id="rId5"/>
    <p:sldId id="479" r:id="rId6"/>
    <p:sldId id="518" r:id="rId7"/>
    <p:sldId id="510" r:id="rId8"/>
    <p:sldId id="2631" r:id="rId9"/>
    <p:sldId id="2632" r:id="rId10"/>
    <p:sldId id="2636" r:id="rId11"/>
    <p:sldId id="2637" r:id="rId12"/>
    <p:sldId id="5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9A0B2-6D59-4555-AA8B-CCC4A17BCB7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95689-2C0B-4C01-B61C-938C3671D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0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41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8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67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4849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5088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475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9766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4057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652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3877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0596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62497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622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289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1853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382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482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4843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11850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4915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88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fad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microsoft.com/office/2007/relationships/hdphoto" Target="../media/hdphoto2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831975" y="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22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351" y="213374"/>
            <a:ext cx="10908404" cy="57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55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81300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821392" y="1897077"/>
            <a:ext cx="2474618" cy="1114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4BC0F1-C795-4AFD-9D4B-E9E5C9B2D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890" y="3178602"/>
            <a:ext cx="707806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95034D-274A-4E04-9FA5-598C8576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747" y="2282859"/>
            <a:ext cx="66635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2167066337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158" y="697934"/>
            <a:ext cx="10032641" cy="48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8">
            <a:extLst>
              <a:ext uri="{FF2B5EF4-FFF2-40B4-BE49-F238E27FC236}">
                <a16:creationId xmlns:a16="http://schemas.microsoft.com/office/drawing/2014/main" xmlns="" id="{22132DFF-9B67-4E38-8D2B-3FB48329532C}"/>
              </a:ext>
            </a:extLst>
          </p:cNvPr>
          <p:cNvSpPr/>
          <p:nvPr/>
        </p:nvSpPr>
        <p:spPr>
          <a:xfrm>
            <a:off x="1371600" y="215396"/>
            <a:ext cx="9753600" cy="1232404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41 217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217">
              <a:defRPr/>
            </a:pP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46 616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1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FCB9D6-1C02-45D2-B726-4E816F0AB92A}"/>
              </a:ext>
            </a:extLst>
          </p:cNvPr>
          <p:cNvSpPr txBox="1"/>
          <p:nvPr/>
        </p:nvSpPr>
        <p:spPr>
          <a:xfrm>
            <a:off x="2991521" y="1674323"/>
            <a:ext cx="610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600" b="1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41 217 </a:t>
            </a:r>
            <a:r>
              <a:rPr lang="en-US" sz="3600" b="1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46 616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3344D37-B9A8-4EE3-BEF1-7D96B0CACCBB}"/>
              </a:ext>
            </a:extLst>
          </p:cNvPr>
          <p:cNvSpPr txBox="1"/>
          <p:nvPr/>
        </p:nvSpPr>
        <p:spPr>
          <a:xfrm>
            <a:off x="1371600" y="2473281"/>
            <a:ext cx="7723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BC57170-AE45-4E33-A82A-C10C063B540A}"/>
              </a:ext>
            </a:extLst>
          </p:cNvPr>
          <p:cNvSpPr txBox="1"/>
          <p:nvPr/>
        </p:nvSpPr>
        <p:spPr>
          <a:xfrm>
            <a:off x="1371600" y="3357431"/>
            <a:ext cx="975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448FB86-EE24-4294-80B9-852B1A5C7FDB}"/>
              </a:ext>
            </a:extLst>
          </p:cNvPr>
          <p:cNvSpPr txBox="1"/>
          <p:nvPr/>
        </p:nvSpPr>
        <p:spPr>
          <a:xfrm>
            <a:off x="1371600" y="4176255"/>
            <a:ext cx="5711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 &lt; 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9B3F236-3E3C-461D-ACA3-6EBAF4F18826}"/>
              </a:ext>
            </a:extLst>
          </p:cNvPr>
          <p:cNvSpPr txBox="1"/>
          <p:nvPr/>
        </p:nvSpPr>
        <p:spPr>
          <a:xfrm>
            <a:off x="3120308" y="5093870"/>
            <a:ext cx="526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41 217 &lt; 46 616 </a:t>
            </a:r>
          </a:p>
        </p:txBody>
      </p:sp>
    </p:spTree>
    <p:extLst>
      <p:ext uri="{BB962C8B-B14F-4D97-AF65-F5344CB8AC3E}">
        <p14:creationId xmlns:p14="http://schemas.microsoft.com/office/powerpoint/2010/main" val="3913938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0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BB6701A-F7B3-45D2-9790-846F9D1CE0CD}"/>
              </a:ext>
            </a:extLst>
          </p:cNvPr>
          <p:cNvGrpSpPr/>
          <p:nvPr/>
        </p:nvGrpSpPr>
        <p:grpSpPr>
          <a:xfrm>
            <a:off x="215949" y="399545"/>
            <a:ext cx="8774412" cy="1724529"/>
            <a:chOff x="2170489" y="4212345"/>
            <a:chExt cx="4680391" cy="1754326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xmlns="" id="{65D348CA-A144-4C89-9419-5C4F28982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2170489" y="4212345"/>
              <a:ext cx="4680391" cy="175432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5E9036D-1A2F-498B-96C0-A9B5C803236A}"/>
                </a:ext>
              </a:extLst>
            </p:cNvPr>
            <p:cNvSpPr txBox="1"/>
            <p:nvPr/>
          </p:nvSpPr>
          <p:spPr>
            <a:xfrm>
              <a:off x="2328005" y="4357036"/>
              <a:ext cx="4289821" cy="109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Số nào </a:t>
              </a:r>
              <a:r>
                <a:rPr lang="en-US" sz="3200" b="1" dirty="0" err="1">
                  <a:latin typeface="+mj-lt"/>
                  <a:cs typeface="Calibri" panose="020F0502020204030204" pitchFamily="34" charset="0"/>
                </a:rPr>
                <a:t>có</a:t>
              </a:r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 nhiều chữ s</a:t>
              </a:r>
              <a:r>
                <a:rPr lang="en-US" sz="3200" b="1" dirty="0">
                  <a:latin typeface="+mj-lt"/>
                  <a:cs typeface="Calibri" panose="020F0502020204030204" pitchFamily="34" charset="0"/>
                </a:rPr>
                <a:t>ố</a:t>
              </a:r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 hơn thì lớn hơn. Số nào có ít chữ số hơn thì bé hơn.</a:t>
              </a:r>
              <a:endParaRPr lang="en-US" sz="3200" b="1" dirty="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2DAAED7-BC28-4C0F-AD48-000FA086D242}"/>
              </a:ext>
            </a:extLst>
          </p:cNvPr>
          <p:cNvGrpSpPr/>
          <p:nvPr/>
        </p:nvGrpSpPr>
        <p:grpSpPr>
          <a:xfrm>
            <a:off x="449957" y="2347535"/>
            <a:ext cx="9448800" cy="1819779"/>
            <a:chOff x="1098166" y="4455802"/>
            <a:chExt cx="4761998" cy="1754326"/>
          </a:xfrm>
        </p:grpSpPr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xmlns="" id="{181E168E-8867-4554-AFAF-C0C06D09E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098166" y="4455802"/>
              <a:ext cx="4680391" cy="17543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4F3CBE1-906C-40D5-A13D-7BA152792571}"/>
                </a:ext>
              </a:extLst>
            </p:cNvPr>
            <p:cNvSpPr txBox="1"/>
            <p:nvPr/>
          </p:nvSpPr>
          <p:spPr>
            <a:xfrm>
              <a:off x="1129055" y="4527032"/>
              <a:ext cx="4731109" cy="1038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hai số có số chữ số bằng nhau thì so sánh từng cặp chữ số ở cùng một hàng kể từ trái qua phải.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359A799-A33B-4459-BBBE-3F11CEEA94E1}"/>
              </a:ext>
            </a:extLst>
          </p:cNvPr>
          <p:cNvGrpSpPr/>
          <p:nvPr/>
        </p:nvGrpSpPr>
        <p:grpSpPr>
          <a:xfrm>
            <a:off x="297998" y="4390775"/>
            <a:ext cx="9286875" cy="1819779"/>
            <a:chOff x="656751" y="4579887"/>
            <a:chExt cx="4680391" cy="1754326"/>
          </a:xfrm>
        </p:grpSpPr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xmlns="" id="{D4D1179F-8C63-4469-8168-FCCF9AB5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656751" y="4579887"/>
              <a:ext cx="4680391" cy="17543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427F381-7DCB-4645-A34A-12B12A47A2DA}"/>
                </a:ext>
              </a:extLst>
            </p:cNvPr>
            <p:cNvSpPr txBox="1"/>
            <p:nvPr/>
          </p:nvSpPr>
          <p:spPr>
            <a:xfrm>
              <a:off x="687640" y="4651118"/>
              <a:ext cx="4620700" cy="1038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Nếu hai </a:t>
              </a:r>
              <a:r>
                <a:rPr lang="en-US" sz="3200" b="1" dirty="0" err="1">
                  <a:latin typeface="+mj-lt"/>
                  <a:cs typeface="Calibri" panose="020F0502020204030204" pitchFamily="34" charset="0"/>
                </a:rPr>
                <a:t>số</a:t>
              </a:r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 có tất cả các cặp chữ số ờ từng hàng </a:t>
              </a:r>
              <a:r>
                <a:rPr lang="en-US" sz="3200" b="1" dirty="0" err="1">
                  <a:latin typeface="+mj-lt"/>
                  <a:cs typeface="Calibri" panose="020F0502020204030204" pitchFamily="34" charset="0"/>
                </a:rPr>
                <a:t>đều</a:t>
              </a:r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 bằng nhau th</a:t>
              </a:r>
              <a:r>
                <a:rPr lang="en-US" sz="3200" b="1" dirty="0">
                  <a:latin typeface="+mj-lt"/>
                  <a:cs typeface="Calibri" panose="020F0502020204030204" pitchFamily="34" charset="0"/>
                </a:rPr>
                <a:t>ì</a:t>
              </a:r>
              <a:r>
                <a:rPr lang="vi-VN" sz="3200" b="1" dirty="0">
                  <a:latin typeface="+mj-lt"/>
                  <a:cs typeface="Calibri" panose="020F0502020204030204" pitchFamily="34" charset="0"/>
                </a:rPr>
                <a:t> hai số đó bằng nhau.</a:t>
              </a:r>
              <a:endParaRPr lang="en-US" sz="32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012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C406AB-0B7E-436E-8D02-06F027711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940" y="2235234"/>
            <a:ext cx="9337982" cy="23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B7084D0-06B9-40B9-B326-C50EC3214E7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62EF67-CC19-46F4-938F-6DBD4A316FB1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6505DD1-AB87-4DC7-8629-2BB192476D43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BE3A568C-899E-4CD1-A06F-D93575B078A5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DBB76A48-A7FC-421B-A040-13FF22A71FD5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DE3B8DD-0767-4B6D-BD35-77429816077F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5050"/>
                  </a:solidFill>
                  <a:latin typeface="Calibri" panose="020F0502020204030204"/>
                </a:rPr>
                <a:t>Đ, S?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7A81B1A-2865-46B8-811D-FB98B15B2FED}"/>
              </a:ext>
            </a:extLst>
          </p:cNvPr>
          <p:cNvSpPr txBox="1"/>
          <p:nvPr/>
        </p:nvSpPr>
        <p:spPr>
          <a:xfrm>
            <a:off x="2905125" y="1666875"/>
            <a:ext cx="4486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9 876 &lt; 12 345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F218B85-AED3-440B-AC8E-F9846B62DF4A}"/>
              </a:ext>
            </a:extLst>
          </p:cNvPr>
          <p:cNvSpPr txBox="1"/>
          <p:nvPr/>
        </p:nvSpPr>
        <p:spPr>
          <a:xfrm>
            <a:off x="2886075" y="2562225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30 724 &gt; 31 000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6F2A3D7-B333-4AD4-BE51-929D1F7FF68E}"/>
              </a:ext>
            </a:extLst>
          </p:cNvPr>
          <p:cNvSpPr txBox="1"/>
          <p:nvPr/>
        </p:nvSpPr>
        <p:spPr>
          <a:xfrm>
            <a:off x="2943225" y="356235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41 035 &gt; 39 999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2EB2749-AF85-4F79-A3A7-9D5414FB2676}"/>
              </a:ext>
            </a:extLst>
          </p:cNvPr>
          <p:cNvSpPr/>
          <p:nvPr/>
        </p:nvSpPr>
        <p:spPr>
          <a:xfrm>
            <a:off x="7162799" y="1743075"/>
            <a:ext cx="561975" cy="504825"/>
          </a:xfrm>
          <a:prstGeom prst="rect">
            <a:avLst/>
          </a:prstGeom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8CCF0DA-8DCC-4175-BE5D-6BCFA19E0FB5}"/>
              </a:ext>
            </a:extLst>
          </p:cNvPr>
          <p:cNvSpPr/>
          <p:nvPr/>
        </p:nvSpPr>
        <p:spPr>
          <a:xfrm>
            <a:off x="7410449" y="2638425"/>
            <a:ext cx="561975" cy="504825"/>
          </a:xfrm>
          <a:prstGeom prst="rect">
            <a:avLst/>
          </a:prstGeom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E56FC0D-AB33-4F66-B840-57599354C647}"/>
              </a:ext>
            </a:extLst>
          </p:cNvPr>
          <p:cNvSpPr/>
          <p:nvPr/>
        </p:nvSpPr>
        <p:spPr>
          <a:xfrm>
            <a:off x="7448549" y="3667125"/>
            <a:ext cx="561975" cy="504825"/>
          </a:xfrm>
          <a:prstGeom prst="rect">
            <a:avLst/>
          </a:prstGeom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000D80B-0450-4E15-AFFD-1D818BDF40A2}"/>
              </a:ext>
            </a:extLst>
          </p:cNvPr>
          <p:cNvSpPr/>
          <p:nvPr/>
        </p:nvSpPr>
        <p:spPr>
          <a:xfrm>
            <a:off x="7162799" y="1724025"/>
            <a:ext cx="561975" cy="504825"/>
          </a:xfrm>
          <a:prstGeom prst="rect">
            <a:avLst/>
          </a:prstGeom>
          <a:solidFill>
            <a:srgbClr val="FFFF00"/>
          </a:solidFill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8452B3A-71B3-4138-8BF8-400DE496AA6D}"/>
              </a:ext>
            </a:extLst>
          </p:cNvPr>
          <p:cNvCxnSpPr/>
          <p:nvPr/>
        </p:nvCxnSpPr>
        <p:spPr>
          <a:xfrm>
            <a:off x="3943350" y="3152775"/>
            <a:ext cx="257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7306AE4-B0C0-42C1-B77A-1B84378E7EF6}"/>
              </a:ext>
            </a:extLst>
          </p:cNvPr>
          <p:cNvCxnSpPr/>
          <p:nvPr/>
        </p:nvCxnSpPr>
        <p:spPr>
          <a:xfrm>
            <a:off x="6076950" y="3162300"/>
            <a:ext cx="257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FC636CF9-23EB-4635-BFEB-C53C333F0AF9}"/>
              </a:ext>
            </a:extLst>
          </p:cNvPr>
          <p:cNvSpPr/>
          <p:nvPr/>
        </p:nvSpPr>
        <p:spPr>
          <a:xfrm>
            <a:off x="7419974" y="2647950"/>
            <a:ext cx="561975" cy="504825"/>
          </a:xfrm>
          <a:prstGeom prst="rect">
            <a:avLst/>
          </a:prstGeom>
          <a:solidFill>
            <a:srgbClr val="FFFF00"/>
          </a:solidFill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57F99F5-C878-4B6D-8EBA-4F2F00C7DCCC}"/>
              </a:ext>
            </a:extLst>
          </p:cNvPr>
          <p:cNvCxnSpPr>
            <a:cxnSpLocks/>
          </p:cNvCxnSpPr>
          <p:nvPr/>
        </p:nvCxnSpPr>
        <p:spPr>
          <a:xfrm>
            <a:off x="3695700" y="4181475"/>
            <a:ext cx="409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AB363C43-161C-4A34-92A9-907EA6273D84}"/>
              </a:ext>
            </a:extLst>
          </p:cNvPr>
          <p:cNvCxnSpPr>
            <a:cxnSpLocks/>
          </p:cNvCxnSpPr>
          <p:nvPr/>
        </p:nvCxnSpPr>
        <p:spPr>
          <a:xfrm>
            <a:off x="5781675" y="4162425"/>
            <a:ext cx="400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03E76DB-D0C3-4349-8AAF-9BBCE7F24AE6}"/>
              </a:ext>
            </a:extLst>
          </p:cNvPr>
          <p:cNvSpPr/>
          <p:nvPr/>
        </p:nvSpPr>
        <p:spPr>
          <a:xfrm>
            <a:off x="7458074" y="3676650"/>
            <a:ext cx="561975" cy="504825"/>
          </a:xfrm>
          <a:prstGeom prst="rect">
            <a:avLst/>
          </a:prstGeom>
          <a:solidFill>
            <a:srgbClr val="FFFF00"/>
          </a:solidFill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80853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7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B7084D0-06B9-40B9-B326-C50EC3214E7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6505DD1-AB87-4DC7-8629-2BB192476D43}"/>
              </a:ext>
            </a:extLst>
          </p:cNvPr>
          <p:cNvGrpSpPr/>
          <p:nvPr/>
        </p:nvGrpSpPr>
        <p:grpSpPr>
          <a:xfrm>
            <a:off x="1036906" y="697305"/>
            <a:ext cx="622392" cy="646331"/>
            <a:chOff x="2697431" y="1071030"/>
            <a:chExt cx="622392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E3A568C-899E-4CD1-A06F-D93575B078A5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BB76A48-A7FC-421B-A040-13FF22A71FD5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02C7C4-CD7C-4601-A170-C67D9450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742950"/>
            <a:ext cx="1343025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42DA12F-6278-440C-A7A3-E5FC8B1DFC52}"/>
              </a:ext>
            </a:extLst>
          </p:cNvPr>
          <p:cNvGrpSpPr/>
          <p:nvPr/>
        </p:nvGrpSpPr>
        <p:grpSpPr>
          <a:xfrm>
            <a:off x="2552700" y="1590675"/>
            <a:ext cx="9001125" cy="2499467"/>
            <a:chOff x="2552700" y="1590675"/>
            <a:chExt cx="9001125" cy="24994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B21C004-A28A-403B-89E2-4D8C0DD364C6}"/>
                </a:ext>
              </a:extLst>
            </p:cNvPr>
            <p:cNvSpPr txBox="1"/>
            <p:nvPr/>
          </p:nvSpPr>
          <p:spPr>
            <a:xfrm>
              <a:off x="2552700" y="1590675"/>
              <a:ext cx="9001125" cy="249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3600" dirty="0"/>
                <a:t>a) 29 100       26 189</a:t>
              </a:r>
            </a:p>
            <a:p>
              <a:pPr>
                <a:lnSpc>
                  <a:spcPct val="150000"/>
                </a:lnSpc>
              </a:pPr>
              <a:r>
                <a:rPr lang="pt-BR" sz="3600" dirty="0"/>
                <a:t>b) 38 197       38 307</a:t>
              </a:r>
            </a:p>
            <a:p>
              <a:pPr>
                <a:lnSpc>
                  <a:spcPct val="150000"/>
                </a:lnSpc>
              </a:pPr>
              <a:r>
                <a:rPr lang="pt-BR" sz="3600" dirty="0"/>
                <a:t>c) 52 740       50 000 + 2000 + 700 + 40</a:t>
              </a:r>
              <a:endParaRPr lang="en-US" sz="3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E10779B-8977-40F5-8649-FA532C622073}"/>
                </a:ext>
              </a:extLst>
            </p:cNvPr>
            <p:cNvSpPr/>
            <p:nvPr/>
          </p:nvSpPr>
          <p:spPr>
            <a:xfrm>
              <a:off x="4400549" y="1847850"/>
              <a:ext cx="561975" cy="504825"/>
            </a:xfrm>
            <a:prstGeom prst="rect">
              <a:avLst/>
            </a:prstGeom>
            <a:solidFill>
              <a:srgbClr val="FFFF00"/>
            </a:solidFill>
            <a:ln w="38100"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F097837-1C7F-4BB9-8F75-86E0BD447455}"/>
                </a:ext>
              </a:extLst>
            </p:cNvPr>
            <p:cNvSpPr/>
            <p:nvPr/>
          </p:nvSpPr>
          <p:spPr>
            <a:xfrm>
              <a:off x="4457699" y="2638425"/>
              <a:ext cx="561975" cy="504825"/>
            </a:xfrm>
            <a:prstGeom prst="rect">
              <a:avLst/>
            </a:prstGeom>
            <a:solidFill>
              <a:srgbClr val="FFFF00"/>
            </a:solidFill>
            <a:ln w="38100"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E6531E5-69BD-418E-8268-2119E2DE07A9}"/>
                </a:ext>
              </a:extLst>
            </p:cNvPr>
            <p:cNvSpPr/>
            <p:nvPr/>
          </p:nvSpPr>
          <p:spPr>
            <a:xfrm>
              <a:off x="4429124" y="3495675"/>
              <a:ext cx="561975" cy="504825"/>
            </a:xfrm>
            <a:prstGeom prst="rect">
              <a:avLst/>
            </a:prstGeom>
            <a:solidFill>
              <a:srgbClr val="FFFF00"/>
            </a:solidFill>
            <a:ln w="38100"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A594A39-567C-4305-B5DD-5580115ACA80}"/>
              </a:ext>
            </a:extLst>
          </p:cNvPr>
          <p:cNvCxnSpPr/>
          <p:nvPr/>
        </p:nvCxnSpPr>
        <p:spPr>
          <a:xfrm>
            <a:off x="3333750" y="2305050"/>
            <a:ext cx="257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D5978672-3780-4975-BFFF-6044BDFA2BB5}"/>
              </a:ext>
            </a:extLst>
          </p:cNvPr>
          <p:cNvCxnSpPr/>
          <p:nvPr/>
        </p:nvCxnSpPr>
        <p:spPr>
          <a:xfrm>
            <a:off x="5314950" y="2286000"/>
            <a:ext cx="257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C40BC88-E43B-46FA-941C-BF48AEF36D7D}"/>
              </a:ext>
            </a:extLst>
          </p:cNvPr>
          <p:cNvSpPr/>
          <p:nvPr/>
        </p:nvSpPr>
        <p:spPr>
          <a:xfrm>
            <a:off x="4400549" y="1847850"/>
            <a:ext cx="561975" cy="504825"/>
          </a:xfrm>
          <a:prstGeom prst="rect">
            <a:avLst/>
          </a:prstGeom>
          <a:solidFill>
            <a:srgbClr val="FFFF00"/>
          </a:solidFill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7720848-825E-418F-87EF-1F4F0A00B2DD}"/>
              </a:ext>
            </a:extLst>
          </p:cNvPr>
          <p:cNvCxnSpPr/>
          <p:nvPr/>
        </p:nvCxnSpPr>
        <p:spPr>
          <a:xfrm>
            <a:off x="3705225" y="3133725"/>
            <a:ext cx="257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D1885331-E66D-41D7-B325-F8B167A9F12B}"/>
              </a:ext>
            </a:extLst>
          </p:cNvPr>
          <p:cNvCxnSpPr/>
          <p:nvPr/>
        </p:nvCxnSpPr>
        <p:spPr>
          <a:xfrm>
            <a:off x="5686425" y="3114675"/>
            <a:ext cx="257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3D7CEE0-6006-4321-8811-B5CE178E881E}"/>
              </a:ext>
            </a:extLst>
          </p:cNvPr>
          <p:cNvSpPr/>
          <p:nvPr/>
        </p:nvSpPr>
        <p:spPr>
          <a:xfrm>
            <a:off x="4457699" y="2628900"/>
            <a:ext cx="561975" cy="504825"/>
          </a:xfrm>
          <a:prstGeom prst="rect">
            <a:avLst/>
          </a:prstGeom>
          <a:solidFill>
            <a:srgbClr val="FFFF00"/>
          </a:solidFill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xmlns="" id="{33FE04FC-3042-4877-AC8E-D81242CDAAB7}"/>
              </a:ext>
            </a:extLst>
          </p:cNvPr>
          <p:cNvSpPr/>
          <p:nvPr/>
        </p:nvSpPr>
        <p:spPr>
          <a:xfrm rot="16200000">
            <a:off x="7124703" y="2081214"/>
            <a:ext cx="481014" cy="4205287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72E65A3-4EEF-42A8-91AD-91149121E15E}"/>
              </a:ext>
            </a:extLst>
          </p:cNvPr>
          <p:cNvSpPr txBox="1"/>
          <p:nvPr/>
        </p:nvSpPr>
        <p:spPr>
          <a:xfrm>
            <a:off x="6781801" y="4410076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52 740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3972889E-E6DE-4E0A-BC83-CFBE28DE0A54}"/>
              </a:ext>
            </a:extLst>
          </p:cNvPr>
          <p:cNvSpPr/>
          <p:nvPr/>
        </p:nvSpPr>
        <p:spPr>
          <a:xfrm>
            <a:off x="4438649" y="3476625"/>
            <a:ext cx="561975" cy="504825"/>
          </a:xfrm>
          <a:prstGeom prst="rect">
            <a:avLst/>
          </a:prstGeom>
          <a:solidFill>
            <a:srgbClr val="FFFF00"/>
          </a:solidFill>
          <a:ln w="38100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90298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46" grpId="0" animBg="1"/>
      <p:bldP spid="47" grpId="0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205</Words>
  <Application>Microsoft Office PowerPoint</Application>
  <PresentationFormat>Custom</PresentationFormat>
  <Paragraphs>37</Paragraphs>
  <Slides>12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2022-11-26T14:03:13Z</dcterms:created>
  <dcterms:modified xsi:type="dcterms:W3CDTF">2025-03-19T07:35:16Z</dcterms:modified>
</cp:coreProperties>
</file>