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media2.wav" ContentType="audio/wav"/>
  <Override PartName="/ppt/media/media3.wav" ContentType="audio/wav"/>
  <Override PartName="/ppt/media/media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5"/>
  </p:notesMasterIdLst>
  <p:sldIdLst>
    <p:sldId id="365" r:id="rId3"/>
    <p:sldId id="366" r:id="rId4"/>
    <p:sldId id="361" r:id="rId5"/>
    <p:sldId id="301" r:id="rId6"/>
    <p:sldId id="352" r:id="rId7"/>
    <p:sldId id="353" r:id="rId8"/>
    <p:sldId id="292" r:id="rId9"/>
    <p:sldId id="355" r:id="rId10"/>
    <p:sldId id="356" r:id="rId11"/>
    <p:sldId id="357" r:id="rId12"/>
    <p:sldId id="358" r:id="rId13"/>
    <p:sldId id="3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834" autoAdjust="0"/>
  </p:normalViewPr>
  <p:slideViewPr>
    <p:cSldViewPr snapToGrid="0">
      <p:cViewPr varScale="1">
        <p:scale>
          <a:sx n="67" d="100"/>
          <a:sy n="67" d="100"/>
        </p:scale>
        <p:origin x="-85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9605-0F9E-4855-8041-4EB517805EC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114DA-9AFF-4A86-BA22-D7D5405F8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8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2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5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A3DC4D-6176-4A6A-BDF8-1B894D8BACDF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17D39D-2172-48C2-85EB-BC18D1B6762D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A3852E-5F05-4227-8FD5-37B88251E07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0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080132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06059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3615-6B9B-441B-921B-51D87EB47150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2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E7DABF-3238-4788-BC1F-0DBA636816B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7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F6ADC4-B618-4F78-BBB2-C17796B93541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21C891-86C8-4C36-A021-F9CC9F23B0E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051F3-3923-408E-ABF0-484EC16ED00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0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0EFE6-BB7D-48B2-AF21-2D78546A390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78209-B317-41EB-A9BE-CEA5DA198AF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0FF147-8C63-489E-B9AA-1D33D160F30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B0FD7C-98DF-FC9B-F140-F7EE8A42E2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479" y="113769"/>
            <a:ext cx="1874057" cy="18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6793F5-A8F0-4F43-920B-E43AFB58A62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976297F2-6362-7790-E4F9-9C891EB1E89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9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8.wmf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80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4.png"/><Relationship Id="rId5" Type="http://schemas.microsoft.com/office/2007/relationships/media" Target="../media/media4.wav"/><Relationship Id="rId1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audio" Target="../media/media3.wav"/><Relationship Id="rId9" Type="http://schemas.openxmlformats.org/officeDocument/2006/relationships/image" Target="../media/image13.png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605789"/>
            <a:ext cx="9163050" cy="2080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=""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  <a:blipFill rotWithShape="1">
                <a:blip r:embed="rId5"/>
                <a:stretch>
                  <a:fillRect l="-1693" b="-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53" y="740088"/>
            <a:ext cx="1845308" cy="194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2" descr="ALRMCLO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505" y="445151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349563" y="666607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357628" y="643846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57627" y="666607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34765" y="643846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57628" y="680864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49562" y="656981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349561" y="680864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34764" y="666607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334763" y="680864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334762" y="684653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34765" y="684653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0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93" y="697621"/>
            <a:ext cx="1829260" cy="189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088194" y="3288890"/>
            <a:ext cx="648929" cy="68812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BA7A113C-7141-5D8F-061E-E911047BC498}"/>
                  </a:ext>
                </a:extLst>
              </p:cNvPr>
              <p:cNvSpPr/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blipFill>
                <a:blip r:embed="rId2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="" xmlns:a16="http://schemas.microsoft.com/office/drawing/2014/main" id="{02AB7FF1-ED1E-A91E-35A2-E0E564CF7F90}"/>
                  </a:ext>
                </a:extLst>
              </p:cNvPr>
              <p:cNvSpPr/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blipFill>
                <a:blip r:embed="rId3"/>
                <a:stretch>
                  <a:fillRect b="-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529F87F7-0605-FFDB-F960-CEAA7B2CF9D5}"/>
                  </a:ext>
                </a:extLst>
              </p:cNvPr>
              <p:cNvSpPr/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blipFill>
                <a:blip r:embed="rId4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7D65DF8D-50DD-C500-DE3A-B9A0F1522ED7}"/>
                  </a:ext>
                </a:extLst>
              </p:cNvPr>
              <p:cNvSpPr/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blipFill>
                <a:blip r:embed="rId5"/>
                <a:stretch>
                  <a:fillRect b="-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43">
            <a:extLst>
              <a:ext uri="{FF2B5EF4-FFF2-40B4-BE49-F238E27FC236}">
                <a16:creationId xmlns="" xmlns:a16="http://schemas.microsoft.com/office/drawing/2014/main" id="{055E5115-869D-A1BE-A041-69E7C1D304F6}"/>
              </a:ext>
            </a:extLst>
          </p:cNvPr>
          <p:cNvSpPr/>
          <p:nvPr/>
        </p:nvSpPr>
        <p:spPr>
          <a:xfrm>
            <a:off x="4342194" y="48920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1C7CB19E-8C55-6421-3880-39EF7FF8CF89}"/>
              </a:ext>
            </a:extLst>
          </p:cNvPr>
          <p:cNvCxnSpPr>
            <a:cxnSpLocks/>
          </p:cNvCxnSpPr>
          <p:nvPr/>
        </p:nvCxnSpPr>
        <p:spPr>
          <a:xfrm flipV="1">
            <a:off x="3030877" y="73973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543">
                <a:extLst>
                  <a:ext uri="{FF2B5EF4-FFF2-40B4-BE49-F238E27FC236}">
                    <a16:creationId xmlns="" xmlns:a16="http://schemas.microsoft.com/office/drawing/2014/main" id="{20AFFA1D-549B-C0BC-5740-E7D2C1038B1D}"/>
                  </a:ext>
                </a:extLst>
              </p:cNvPr>
              <p:cNvSpPr/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ounded Rectangle 543">
                <a:extLst>
                  <a:ext uri="{FF2B5EF4-FFF2-40B4-BE49-F238E27FC236}">
                    <a16:creationId xmlns:a16="http://schemas.microsoft.com/office/drawing/2014/main" id="{20AFFA1D-549B-C0BC-5740-E7D2C1038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blipFill>
                <a:blip r:embed="rId6"/>
                <a:stretch>
                  <a:fillRect l="-2467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B19D9B3A-4FC4-4A36-84FF-5C6B2984B623}"/>
              </a:ext>
            </a:extLst>
          </p:cNvPr>
          <p:cNvCxnSpPr>
            <a:cxnSpLocks/>
          </p:cNvCxnSpPr>
          <p:nvPr/>
        </p:nvCxnSpPr>
        <p:spPr>
          <a:xfrm>
            <a:off x="3030876" y="137673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543">
            <a:extLst>
              <a:ext uri="{FF2B5EF4-FFF2-40B4-BE49-F238E27FC236}">
                <a16:creationId xmlns="" xmlns:a16="http://schemas.microsoft.com/office/drawing/2014/main" id="{4D4369C2-62CF-A367-05D7-02B12F9A02F3}"/>
              </a:ext>
            </a:extLst>
          </p:cNvPr>
          <p:cNvSpPr/>
          <p:nvPr/>
        </p:nvSpPr>
        <p:spPr>
          <a:xfrm>
            <a:off x="4393565" y="2102250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917AF2F5-11DD-2FE3-588A-34950B20B100}"/>
              </a:ext>
            </a:extLst>
          </p:cNvPr>
          <p:cNvCxnSpPr>
            <a:cxnSpLocks/>
          </p:cNvCxnSpPr>
          <p:nvPr/>
        </p:nvCxnSpPr>
        <p:spPr>
          <a:xfrm flipV="1">
            <a:off x="3082248" y="2352782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543">
                <a:extLst>
                  <a:ext uri="{FF2B5EF4-FFF2-40B4-BE49-F238E27FC236}">
                    <a16:creationId xmlns="" xmlns:a16="http://schemas.microsoft.com/office/drawing/2014/main" id="{7794170E-AD22-0903-7720-C554FD2B6A43}"/>
                  </a:ext>
                </a:extLst>
              </p:cNvPr>
              <p:cNvSpPr/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ounded Rectangle 543">
                <a:extLst>
                  <a:ext uri="{FF2B5EF4-FFF2-40B4-BE49-F238E27FC236}">
                    <a16:creationId xmlns:a16="http://schemas.microsoft.com/office/drawing/2014/main" id="{7794170E-AD22-0903-7720-C554FD2B6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blipFill>
                <a:blip r:embed="rId7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45FFE4B-6B57-2EC3-2C96-DF9CC0C6AD6F}"/>
              </a:ext>
            </a:extLst>
          </p:cNvPr>
          <p:cNvCxnSpPr>
            <a:cxnSpLocks/>
          </p:cNvCxnSpPr>
          <p:nvPr/>
        </p:nvCxnSpPr>
        <p:spPr>
          <a:xfrm>
            <a:off x="3082247" y="2989780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543">
            <a:extLst>
              <a:ext uri="{FF2B5EF4-FFF2-40B4-BE49-F238E27FC236}">
                <a16:creationId xmlns="" xmlns:a16="http://schemas.microsoft.com/office/drawing/2014/main" id="{4E74B8B2-20A7-E21D-D500-4502EE23AB71}"/>
              </a:ext>
            </a:extLst>
          </p:cNvPr>
          <p:cNvSpPr/>
          <p:nvPr/>
        </p:nvSpPr>
        <p:spPr>
          <a:xfrm>
            <a:off x="4373017" y="3643373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EC77BCC8-4291-B744-98ED-2A9AD92DA5C6}"/>
              </a:ext>
            </a:extLst>
          </p:cNvPr>
          <p:cNvCxnSpPr>
            <a:cxnSpLocks/>
          </p:cNvCxnSpPr>
          <p:nvPr/>
        </p:nvCxnSpPr>
        <p:spPr>
          <a:xfrm flipV="1">
            <a:off x="3061700" y="389390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543">
                <a:extLst>
                  <a:ext uri="{FF2B5EF4-FFF2-40B4-BE49-F238E27FC236}">
                    <a16:creationId xmlns="" xmlns:a16="http://schemas.microsoft.com/office/drawing/2014/main" id="{38B8B794-80F9-8CBD-9F66-A1B59FC5A565}"/>
                  </a:ext>
                </a:extLst>
              </p:cNvPr>
              <p:cNvSpPr/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ounded Rectangle 543">
                <a:extLst>
                  <a:ext uri="{FF2B5EF4-FFF2-40B4-BE49-F238E27FC236}">
                    <a16:creationId xmlns:a16="http://schemas.microsoft.com/office/drawing/2014/main" id="{38B8B794-80F9-8CBD-9F66-A1B59FC5A5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blipFill>
                <a:blip r:embed="rId8"/>
                <a:stretch>
                  <a:fillRect l="-2467" t="-2913" b="-174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A4C559F6-0966-B997-1B62-690B8C6E6B67}"/>
              </a:ext>
            </a:extLst>
          </p:cNvPr>
          <p:cNvCxnSpPr>
            <a:cxnSpLocks/>
          </p:cNvCxnSpPr>
          <p:nvPr/>
        </p:nvCxnSpPr>
        <p:spPr>
          <a:xfrm>
            <a:off x="3061699" y="453090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543">
            <a:extLst>
              <a:ext uri="{FF2B5EF4-FFF2-40B4-BE49-F238E27FC236}">
                <a16:creationId xmlns="" xmlns:a16="http://schemas.microsoft.com/office/drawing/2014/main" id="{BCD734C9-719B-E7E4-F3A7-636A4BD0E528}"/>
              </a:ext>
            </a:extLst>
          </p:cNvPr>
          <p:cNvSpPr/>
          <p:nvPr/>
        </p:nvSpPr>
        <p:spPr>
          <a:xfrm>
            <a:off x="4362743" y="5174223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BC32B13A-2FE4-39BA-90BB-9B27F79D3A30}"/>
              </a:ext>
            </a:extLst>
          </p:cNvPr>
          <p:cNvCxnSpPr>
            <a:cxnSpLocks/>
          </p:cNvCxnSpPr>
          <p:nvPr/>
        </p:nvCxnSpPr>
        <p:spPr>
          <a:xfrm flipV="1">
            <a:off x="3051426" y="542475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543">
                <a:extLst>
                  <a:ext uri="{FF2B5EF4-FFF2-40B4-BE49-F238E27FC236}">
                    <a16:creationId xmlns="" xmlns:a16="http://schemas.microsoft.com/office/drawing/2014/main" id="{88BA5F04-136F-92F8-2F4A-F72D43362C33}"/>
                  </a:ext>
                </a:extLst>
              </p:cNvPr>
              <p:cNvSpPr/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ounded Rectangle 543">
                <a:extLst>
                  <a:ext uri="{FF2B5EF4-FFF2-40B4-BE49-F238E27FC236}">
                    <a16:creationId xmlns:a16="http://schemas.microsoft.com/office/drawing/2014/main" id="{88BA5F04-136F-92F8-2F4A-F72D43362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blipFill>
                <a:blip r:embed="rId9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3858514C-AB30-DE8B-62CF-A1F20DA303AB}"/>
              </a:ext>
            </a:extLst>
          </p:cNvPr>
          <p:cNvCxnSpPr>
            <a:cxnSpLocks/>
          </p:cNvCxnSpPr>
          <p:nvPr/>
        </p:nvCxnSpPr>
        <p:spPr>
          <a:xfrm>
            <a:off x="3051425" y="606175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295112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1823AA9A-3ABA-8F25-1BFC-065F29C5808D}"/>
                  </a:ext>
                </a:extLst>
              </p:cNvPr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>
                <a:blip r:embed="rId3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5645881F-0AC2-A0FB-2CB4-AB8DFD14F61A}"/>
                  </a:ext>
                </a:extLst>
              </p:cNvPr>
              <p:cNvSpPr txBox="1"/>
              <p:nvPr/>
            </p:nvSpPr>
            <p:spPr>
              <a:xfrm>
                <a:off x="1068512" y="4356243"/>
                <a:ext cx="1910994" cy="98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5881F-0AC2-A0FB-2CB4-AB8DFD14F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12" y="4356243"/>
                <a:ext cx="1910994" cy="988284"/>
              </a:xfrm>
              <a:prstGeom prst="rect">
                <a:avLst/>
              </a:prstGeom>
              <a:blipFill>
                <a:blip r:embed="rId5"/>
                <a:stretch>
                  <a:fillRect l="-11146"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A261335B-5800-06B7-E780-46424E0B5119}"/>
                  </a:ext>
                </a:extLst>
              </p:cNvPr>
              <p:cNvSpPr txBox="1"/>
              <p:nvPr/>
            </p:nvSpPr>
            <p:spPr>
              <a:xfrm>
                <a:off x="3852808" y="4304872"/>
                <a:ext cx="1910994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61335B-5800-06B7-E780-46424E0B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808" y="4304872"/>
                <a:ext cx="1910994" cy="978538"/>
              </a:xfrm>
              <a:prstGeom prst="rect">
                <a:avLst/>
              </a:prstGeom>
              <a:blipFill>
                <a:blip r:embed="rId6"/>
                <a:stretch>
                  <a:fillRect l="-11146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5EA0DD95-5245-52FD-ECC5-F7437DF134CA}"/>
                  </a:ext>
                </a:extLst>
              </p:cNvPr>
              <p:cNvSpPr txBox="1"/>
              <p:nvPr/>
            </p:nvSpPr>
            <p:spPr>
              <a:xfrm>
                <a:off x="6606283" y="4345969"/>
                <a:ext cx="2178122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A0DD95-5245-52FD-ECC5-F7437DF13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283" y="4345969"/>
                <a:ext cx="2178122" cy="981487"/>
              </a:xfrm>
              <a:prstGeom prst="rect">
                <a:avLst/>
              </a:prstGeom>
              <a:blipFill>
                <a:blip r:embed="rId7"/>
                <a:stretch>
                  <a:fillRect l="-10084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3929C3E-F0E5-C8EC-F91D-DE6081F4BCCF}"/>
                  </a:ext>
                </a:extLst>
              </p:cNvPr>
              <p:cNvSpPr txBox="1"/>
              <p:nvPr/>
            </p:nvSpPr>
            <p:spPr>
              <a:xfrm>
                <a:off x="9349483" y="4397339"/>
                <a:ext cx="2178122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5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929C3E-F0E5-C8EC-F91D-DE6081F4B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483" y="4397339"/>
                <a:ext cx="2178122" cy="1020279"/>
              </a:xfrm>
              <a:prstGeom prst="rect">
                <a:avLst/>
              </a:prstGeom>
              <a:blipFill>
                <a:blip r:embed="rId8"/>
                <a:stretch>
                  <a:fillRect l="-10084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3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2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1"/>
          <a:stretch/>
        </p:blipFill>
        <p:spPr>
          <a:xfrm>
            <a:off x="-19051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605789"/>
                <a:ext cx="9163050" cy="208026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lvl="0"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lang="en-US" sz="3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mấy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mấy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  <a:endPara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605789"/>
                <a:ext cx="9163050" cy="2080260"/>
              </a:xfrm>
              <a:prstGeom prst="roundRect">
                <a:avLst/>
              </a:prstGeom>
              <a:blipFill rotWithShape="1">
                <a:blip r:embed="rId5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=""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816943"/>
                <a:ext cx="6810375" cy="235974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>
                  <a:defRPr/>
                </a:pPr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A. </a:t>
                </a:r>
                <a:r>
                  <a:rPr kumimoji="0" lang="en-US" sz="3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đơn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endPara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 2 đơn vị và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 vị và </a:t>
                </a:r>
                <a14:m>
                  <m:oMath xmlns:m="http://schemas.openxmlformats.org/officeDocument/2006/math">
                    <m:r>
                      <a:rPr lang="en-US" sz="3200" b="1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endPara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816943"/>
                <a:ext cx="6810375" cy="2359741"/>
              </a:xfrm>
              <a:prstGeom prst="roundRect">
                <a:avLst/>
              </a:prstGeom>
              <a:blipFill rotWithShape="1">
                <a:blip r:embed="rId6"/>
                <a:stretch>
                  <a:fillRect l="-1248" b="-56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=""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53" y="740088"/>
            <a:ext cx="1845308" cy="194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2" descr="ALRMCLO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505" y="445151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349563" y="666607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357628" y="643846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57627" y="666607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34765" y="643846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57628" y="680864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49562" y="656981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349561" y="680864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34764" y="666607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334763" y="680864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334762" y="684653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34765" y="684653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0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93" y="697621"/>
            <a:ext cx="1829260" cy="189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/>
          <p:cNvSpPr/>
          <p:nvPr/>
        </p:nvSpPr>
        <p:spPr>
          <a:xfrm>
            <a:off x="3136492" y="4375216"/>
            <a:ext cx="648929" cy="68812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09 (2)">
            <a:hlinkClick r:id="" action="ppaction://media"/>
            <a:extLst>
              <a:ext uri="{FF2B5EF4-FFF2-40B4-BE49-F238E27FC236}">
                <a16:creationId xmlns="" xmlns:a16="http://schemas.microsoft.com/office/drawing/2014/main" id="{85D1FF96-CB49-4D62-8BBD-D9FF8599B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0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88C154-2E6D-F553-1AFB-FDCFFCD48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79" y="2054831"/>
            <a:ext cx="7851945" cy="4105007"/>
          </a:xfrm>
          <a:prstGeom prst="rect">
            <a:avLst/>
          </a:prstGeom>
        </p:spPr>
      </p:pic>
      <p:pic>
        <p:nvPicPr>
          <p:cNvPr id="5" name="Picture 4" descr="Không có mô tả.">
            <a:extLst>
              <a:ext uri="{FF2B5EF4-FFF2-40B4-BE49-F238E27FC236}">
                <a16:creationId xmlns="" xmlns:a16="http://schemas.microsoft.com/office/drawing/2014/main" id="{0D9EF410-9A1E-8E6F-1B34-A1EAE38B8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958D260C-E4B1-B608-55A9-8B19F50E6C59}"/>
              </a:ext>
            </a:extLst>
          </p:cNvPr>
          <p:cNvSpPr/>
          <p:nvPr/>
        </p:nvSpPr>
        <p:spPr>
          <a:xfrm>
            <a:off x="2496620" y="801385"/>
            <a:ext cx="3298005" cy="1191802"/>
          </a:xfrm>
          <a:prstGeom prst="wedgeRoundRectCallout">
            <a:avLst>
              <a:gd name="adj1" fmla="val 18790"/>
              <a:gd name="adj2" fmla="val 80761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DE6DDFBC-AF77-053D-7804-6450C2D861E8}"/>
              </a:ext>
            </a:extLst>
          </p:cNvPr>
          <p:cNvSpPr/>
          <p:nvPr/>
        </p:nvSpPr>
        <p:spPr>
          <a:xfrm>
            <a:off x="6174768" y="472611"/>
            <a:ext cx="3298005" cy="1541124"/>
          </a:xfrm>
          <a:prstGeom prst="wedgeRoundRectCallout">
            <a:avLst>
              <a:gd name="adj1" fmla="val -3951"/>
              <a:gd name="adj2" fmla="val 73002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with Corners Rounded 17">
                <a:extLst>
                  <a:ext uri="{FF2B5EF4-FFF2-40B4-BE49-F238E27FC236}">
                    <a16:creationId xmlns="" xmlns:a16="http://schemas.microsoft.com/office/drawing/2014/main" id="{32BBABB3-3DBA-EFB4-79DE-C2C9C4FE92B9}"/>
                  </a:ext>
                </a:extLst>
              </p:cNvPr>
              <p:cNvSpPr/>
              <p:nvPr/>
            </p:nvSpPr>
            <p:spPr>
              <a:xfrm>
                <a:off x="8989888" y="2198669"/>
                <a:ext cx="3010328" cy="976045"/>
              </a:xfrm>
              <a:prstGeom prst="wedgeRoundRectCallout">
                <a:avLst>
                  <a:gd name="adj1" fmla="val -44880"/>
                  <a:gd name="adj2" fmla="val 67439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32BBABB3-3DBA-EFB4-79DE-C2C9C4FE92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888" y="2198669"/>
                <a:ext cx="3010328" cy="976045"/>
              </a:xfrm>
              <a:prstGeom prst="wedgeRoundRectCallout">
                <a:avLst>
                  <a:gd name="adj1" fmla="val -44880"/>
                  <a:gd name="adj2" fmla="val 67439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94BA76-FCA2-4900-B4CC-B559E26B07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678" flipH="1">
            <a:off x="4369290" y="2936148"/>
            <a:ext cx="409830" cy="724467"/>
          </a:xfrm>
          <a:prstGeom prst="rect">
            <a:avLst/>
          </a:prstGeom>
        </p:spPr>
      </p:pic>
      <p:pic>
        <p:nvPicPr>
          <p:cNvPr id="6" name="download (3)">
            <a:hlinkClick r:id="" action="ppaction://media"/>
            <a:extLst>
              <a:ext uri="{FF2B5EF4-FFF2-40B4-BE49-F238E27FC236}">
                <a16:creationId xmlns="" xmlns:a16="http://schemas.microsoft.com/office/drawing/2014/main" id="{94D764BC-EDEA-4047-AB9E-2C94B42CD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8009" y="1386673"/>
            <a:ext cx="169202" cy="169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A209B6-FA08-473D-BAF1-A5F779B45B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310">
            <a:off x="7191360" y="2847878"/>
            <a:ext cx="635061" cy="635061"/>
          </a:xfrm>
          <a:prstGeom prst="rect">
            <a:avLst/>
          </a:prstGeom>
        </p:spPr>
      </p:pic>
      <p:pic>
        <p:nvPicPr>
          <p:cNvPr id="10" name="download (5)">
            <a:hlinkClick r:id="" action="ppaction://media"/>
            <a:extLst>
              <a:ext uri="{FF2B5EF4-FFF2-40B4-BE49-F238E27FC236}">
                <a16:creationId xmlns="" xmlns:a16="http://schemas.microsoft.com/office/drawing/2014/main" id="{64709FE9-9EB6-47CB-A2DE-9FBF3E7005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68598" y="3429000"/>
            <a:ext cx="175299" cy="175299"/>
          </a:xfrm>
          <a:prstGeom prst="rect">
            <a:avLst/>
          </a:prstGeom>
        </p:spPr>
      </p:pic>
      <p:pic>
        <p:nvPicPr>
          <p:cNvPr id="11" name="download (6)">
            <a:hlinkClick r:id="" action="ppaction://media"/>
            <a:extLst>
              <a:ext uri="{FF2B5EF4-FFF2-40B4-BE49-F238E27FC236}">
                <a16:creationId xmlns="" xmlns:a16="http://schemas.microsoft.com/office/drawing/2014/main" id="{4A1BB99F-5EAC-4746-A81D-F54F4C7A86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9393478" y="180648"/>
            <a:ext cx="158589" cy="1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5709D87-E92B-BA2A-F8BC-1A934D0CEDF9}"/>
              </a:ext>
            </a:extLst>
          </p:cNvPr>
          <p:cNvGrpSpPr/>
          <p:nvPr/>
        </p:nvGrpSpPr>
        <p:grpSpPr>
          <a:xfrm>
            <a:off x="3417432" y="2009963"/>
            <a:ext cx="5979558" cy="2162231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9916D9-DF0D-6106-F05F-B769FA3627F3}"/>
              </a:ext>
            </a:extLst>
          </p:cNvPr>
          <p:cNvSpPr txBox="1"/>
          <p:nvPr/>
        </p:nvSpPr>
        <p:spPr>
          <a:xfrm>
            <a:off x="5767227" y="2975213"/>
            <a:ext cx="65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6569795" y="2851999"/>
                <a:ext cx="657546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795" y="2851999"/>
                <a:ext cx="657546" cy="10143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5E4F8E-5274-6086-8A1C-B9E5DFE00AB9}"/>
              </a:ext>
            </a:extLst>
          </p:cNvPr>
          <p:cNvSpPr txBox="1"/>
          <p:nvPr/>
        </p:nvSpPr>
        <p:spPr>
          <a:xfrm>
            <a:off x="3719681" y="4120884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47A53E-0AE8-F789-F82F-E303CA074878}"/>
              </a:ext>
            </a:extLst>
          </p:cNvPr>
          <p:cNvSpPr txBox="1"/>
          <p:nvPr/>
        </p:nvSpPr>
        <p:spPr>
          <a:xfrm>
            <a:off x="6503539" y="4120884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86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="" xmlns:a16="http://schemas.microsoft.com/office/drawing/2014/main" id="{C7FDC340-42C2-34E8-CFA4-28BF63C5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3174714"/>
            <a:ext cx="3610893" cy="3683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68D199-D27A-1D55-CB43-4E5B86CFB703}"/>
              </a:ext>
            </a:extLst>
          </p:cNvPr>
          <p:cNvSpPr txBox="1"/>
          <p:nvPr/>
        </p:nvSpPr>
        <p:spPr>
          <a:xfrm>
            <a:off x="1623318" y="699855"/>
            <a:ext cx="9760448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hỗn số gồm hai phần: </a:t>
            </a:r>
            <a:r>
              <a:rPr lang="vi-VN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nguyên 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số tự nhiên và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phân số 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06F767-63A7-5B38-1D4D-4BD3C7ECC460}"/>
              </a:ext>
            </a:extLst>
          </p:cNvPr>
          <p:cNvSpPr txBox="1"/>
          <p:nvPr/>
        </p:nvSpPr>
        <p:spPr>
          <a:xfrm>
            <a:off x="2311686" y="2610848"/>
            <a:ext cx="9760448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đọc hỗn số, ta đọc phần nguyên, chữ “và” rồi đến phần phân số.</a:t>
            </a:r>
          </a:p>
        </p:txBody>
      </p:sp>
    </p:spTree>
    <p:extLst>
      <p:ext uri="{BB962C8B-B14F-4D97-AF65-F5344CB8AC3E}">
        <p14:creationId xmlns:p14="http://schemas.microsoft.com/office/powerpoint/2010/main" val="31593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=""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F5E755-EC73-407D-CA9C-7AFD8165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6" y="1343024"/>
            <a:ext cx="9013371" cy="35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90FA04-2DF3-0AA2-498A-71EEEFDF0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1" y="1043666"/>
            <a:ext cx="4178073" cy="2568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BAB3F8-53AF-8172-DBF6-86AE8DD89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58" y="1230767"/>
            <a:ext cx="4932637" cy="2154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1432A274-1280-2DDE-28B6-9FEBBC3A0D45}"/>
                  </a:ext>
                </a:extLst>
              </p:cNvPr>
              <p:cNvSpPr txBox="1"/>
              <p:nvPr/>
            </p:nvSpPr>
            <p:spPr>
              <a:xfrm>
                <a:off x="533399" y="3965570"/>
                <a:ext cx="5170714" cy="712631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  <a:prstDash val="lg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Ba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v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ả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ph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ườ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32A274-1280-2DDE-28B6-9FEBBC3A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3965570"/>
                <a:ext cx="5170714" cy="712631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b="-9322"/>
                </a:stretch>
              </a:blipFill>
              <a:ln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3AAEDC5A-8110-1FFE-4C1D-2FE53C3CA00F}"/>
                  </a:ext>
                </a:extLst>
              </p:cNvPr>
              <p:cNvSpPr txBox="1"/>
              <p:nvPr/>
            </p:nvSpPr>
            <p:spPr>
              <a:xfrm>
                <a:off x="6498771" y="3976455"/>
                <a:ext cx="5170714" cy="741806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  <a:prstDash val="lg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ă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AEDC5A-8110-1FFE-4C1D-2FE53C3CA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771" y="3976455"/>
                <a:ext cx="5170714" cy="741806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b="-4839"/>
                </a:stretch>
              </a:blipFill>
              <a:ln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0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7" y="407419"/>
            <a:ext cx="10697843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 chỉ ra phần nguyên và phần phân số trong mỗi hỗn số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CE6CE5BA-5EBD-7847-85F5-84881AFFE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25098"/>
            <a:ext cx="2979506" cy="297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D245E429-CDAA-2770-26DE-94CBB083C288}"/>
                  </a:ext>
                </a:extLst>
              </p:cNvPr>
              <p:cNvSpPr/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D7368D7B-1176-E6FA-F202-4ACB98400A54}"/>
                  </a:ext>
                </a:extLst>
              </p:cNvPr>
              <p:cNvSpPr/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8B3F2543-3362-C33C-4ECE-448E1B896DB1}"/>
                  </a:ext>
                </a:extLst>
              </p:cNvPr>
              <p:cNvSpPr/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13DA3160-5E7F-5081-C2DD-516C1DC2EE8C}"/>
                  </a:ext>
                </a:extLst>
              </p:cNvPr>
              <p:cNvSpPr/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blipFill>
                <a:blip r:embed="rId7"/>
                <a:stretch>
                  <a:fillRect l="-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7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433</Words>
  <Application>Microsoft Office PowerPoint</Application>
  <PresentationFormat>Custom</PresentationFormat>
  <Paragraphs>74</Paragraphs>
  <Slides>12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2024-06-23T01:58:00Z</dcterms:created>
  <dcterms:modified xsi:type="dcterms:W3CDTF">2025-10-17T07:46:20Z</dcterms:modified>
</cp:coreProperties>
</file>