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1" r:id="rId4"/>
    <p:sldId id="258" r:id="rId5"/>
    <p:sldId id="256" r:id="rId6"/>
    <p:sldId id="257" r:id="rId7"/>
    <p:sldId id="260" r:id="rId8"/>
    <p:sldId id="265" r:id="rId9"/>
    <p:sldId id="266" r:id="rId10"/>
    <p:sldId id="267" r:id="rId11"/>
    <p:sldId id="264" r:id="rId12"/>
    <p:sldId id="269" r:id="rId13"/>
    <p:sldId id="270" r:id="rId14"/>
    <p:sldId id="268" r:id="rId15"/>
    <p:sldId id="27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3962400" cy="293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839610"/>
            <a:ext cx="3962401" cy="285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3962400" cy="270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199"/>
            <a:ext cx="3962400" cy="270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1A3C4CE-FD0F-3807-318B-4342A89175BB}"/>
              </a:ext>
            </a:extLst>
          </p:cNvPr>
          <p:cNvSpPr txBox="1"/>
          <p:nvPr/>
        </p:nvSpPr>
        <p:spPr>
          <a:xfrm>
            <a:off x="228601" y="76185"/>
            <a:ext cx="8686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endParaRPr lang="en-US" sz="3200" b="1" dirty="0">
              <a:solidFill>
                <a:srgbClr val="2305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33700" y="626324"/>
            <a:ext cx="2552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51420" y="615354"/>
            <a:ext cx="2438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37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1A3C4CE-FD0F-3807-318B-4342A89175BB}"/>
              </a:ext>
            </a:extLst>
          </p:cNvPr>
          <p:cNvSpPr txBox="1"/>
          <p:nvPr/>
        </p:nvSpPr>
        <p:spPr>
          <a:xfrm>
            <a:off x="228601" y="76185"/>
            <a:ext cx="8686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2305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8860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931" y="1447800"/>
            <a:ext cx="262889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447800"/>
            <a:ext cx="36290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52900"/>
            <a:ext cx="34575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52900"/>
            <a:ext cx="31908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5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1"/>
            <a:ext cx="4186410" cy="441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1"/>
            <a:ext cx="4213971" cy="440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5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038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8" y="1371600"/>
            <a:ext cx="4191001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5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151034" cy="51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7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1A3C4CE-FD0F-3807-318B-4342A89175BB}"/>
              </a:ext>
            </a:extLst>
          </p:cNvPr>
          <p:cNvSpPr txBox="1"/>
          <p:nvPr/>
        </p:nvSpPr>
        <p:spPr>
          <a:xfrm>
            <a:off x="228601" y="76185"/>
            <a:ext cx="8686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2305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8860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931" y="1447800"/>
            <a:ext cx="262889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447800"/>
            <a:ext cx="36290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52900"/>
            <a:ext cx="34575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52900"/>
            <a:ext cx="31908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85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1A3C4CE-FD0F-3807-318B-4342A89175BB}"/>
              </a:ext>
            </a:extLst>
          </p:cNvPr>
          <p:cNvSpPr txBox="1"/>
          <p:nvPr/>
        </p:nvSpPr>
        <p:spPr>
          <a:xfrm>
            <a:off x="242454" y="346639"/>
            <a:ext cx="3110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1A3C4CE-FD0F-3807-318B-4342A89175BB}"/>
              </a:ext>
            </a:extLst>
          </p:cNvPr>
          <p:cNvSpPr txBox="1"/>
          <p:nvPr/>
        </p:nvSpPr>
        <p:spPr>
          <a:xfrm>
            <a:off x="152400" y="1371600"/>
            <a:ext cx="88669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dỗ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2305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2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52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1A3C4CE-FD0F-3807-318B-4342A89175BB}"/>
              </a:ext>
            </a:extLst>
          </p:cNvPr>
          <p:cNvSpPr txBox="1"/>
          <p:nvPr/>
        </p:nvSpPr>
        <p:spPr>
          <a:xfrm>
            <a:off x="1752600" y="381000"/>
            <a:ext cx="6324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6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6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6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1A3C4CE-FD0F-3807-318B-4342A89175BB}"/>
              </a:ext>
            </a:extLst>
          </p:cNvPr>
          <p:cNvSpPr txBox="1"/>
          <p:nvPr/>
        </p:nvSpPr>
        <p:spPr>
          <a:xfrm>
            <a:off x="69272" y="1524000"/>
            <a:ext cx="88669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54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54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54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54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54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54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54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54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54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2305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1A3C4CE-FD0F-3807-318B-4342A89175BB}"/>
              </a:ext>
            </a:extLst>
          </p:cNvPr>
          <p:cNvSpPr txBox="1"/>
          <p:nvPr/>
        </p:nvSpPr>
        <p:spPr>
          <a:xfrm>
            <a:off x="83126" y="3286980"/>
            <a:ext cx="88669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54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54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54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54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54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54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54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54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5400" b="1" dirty="0">
              <a:solidFill>
                <a:srgbClr val="2305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8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7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05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74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5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3962400" cy="293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9610"/>
            <a:ext cx="3695218" cy="285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4" y="3886200"/>
            <a:ext cx="3870316" cy="270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199"/>
            <a:ext cx="3962400" cy="270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0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1A3C4CE-FD0F-3807-318B-4342A89175BB}"/>
              </a:ext>
            </a:extLst>
          </p:cNvPr>
          <p:cNvSpPr txBox="1"/>
          <p:nvPr/>
        </p:nvSpPr>
        <p:spPr>
          <a:xfrm>
            <a:off x="242454" y="1143000"/>
            <a:ext cx="88669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48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48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48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8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48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48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8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8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48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dỗ</a:t>
            </a:r>
            <a:r>
              <a:rPr lang="en-US" sz="48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48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48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8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800" b="1" dirty="0">
              <a:solidFill>
                <a:srgbClr val="2305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1A3C4CE-FD0F-3807-318B-4342A89175BB}"/>
              </a:ext>
            </a:extLst>
          </p:cNvPr>
          <p:cNvSpPr txBox="1"/>
          <p:nvPr/>
        </p:nvSpPr>
        <p:spPr>
          <a:xfrm>
            <a:off x="242454" y="2895600"/>
            <a:ext cx="88669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48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8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48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8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8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8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8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8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en-US" sz="48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48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8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8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48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4800" b="1" dirty="0" smtClean="0">
                <a:solidFill>
                  <a:srgbClr val="2305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800" b="1" dirty="0">
              <a:solidFill>
                <a:srgbClr val="2305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2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1A3C4CE-FD0F-3807-318B-4342A89175BB}"/>
              </a:ext>
            </a:extLst>
          </p:cNvPr>
          <p:cNvSpPr txBox="1"/>
          <p:nvPr/>
        </p:nvSpPr>
        <p:spPr>
          <a:xfrm>
            <a:off x="242454" y="346639"/>
            <a:ext cx="3110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1A3C4CE-FD0F-3807-318B-4342A89175BB}"/>
              </a:ext>
            </a:extLst>
          </p:cNvPr>
          <p:cNvSpPr txBox="1"/>
          <p:nvPr/>
        </p:nvSpPr>
        <p:spPr>
          <a:xfrm>
            <a:off x="152400" y="1371600"/>
            <a:ext cx="88669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dỗ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4800" b="1" dirty="0" smtClean="0">
                <a:solidFill>
                  <a:srgbClr val="23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2305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1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128</Words>
  <Application>Microsoft Office PowerPoint</Application>
  <PresentationFormat>On-screen Show (4:3)</PresentationFormat>
  <Paragraphs>12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2006-08-16T00:00:00Z</dcterms:created>
  <dcterms:modified xsi:type="dcterms:W3CDTF">2025-10-09T10:46:17Z</dcterms:modified>
</cp:coreProperties>
</file>