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23"/>
  </p:notesMasterIdLst>
  <p:sldIdLst>
    <p:sldId id="257" r:id="rId3"/>
    <p:sldId id="259" r:id="rId4"/>
    <p:sldId id="258" r:id="rId5"/>
    <p:sldId id="266" r:id="rId6"/>
    <p:sldId id="306" r:id="rId7"/>
    <p:sldId id="307" r:id="rId8"/>
    <p:sldId id="294" r:id="rId9"/>
    <p:sldId id="271" r:id="rId10"/>
    <p:sldId id="263" r:id="rId11"/>
    <p:sldId id="270" r:id="rId12"/>
    <p:sldId id="308" r:id="rId13"/>
    <p:sldId id="309" r:id="rId14"/>
    <p:sldId id="268" r:id="rId15"/>
    <p:sldId id="310" r:id="rId16"/>
    <p:sldId id="311" r:id="rId17"/>
    <p:sldId id="267" r:id="rId18"/>
    <p:sldId id="312" r:id="rId19"/>
    <p:sldId id="295" r:id="rId20"/>
    <p:sldId id="298" r:id="rId21"/>
    <p:sldId id="318" r:id="rId22"/>
  </p:sldIdLst>
  <p:sldSz cx="12192000" cy="6858000"/>
  <p:notesSz cx="6858000" cy="9144000"/>
  <p:embeddedFontLst>
    <p:embeddedFont>
      <p:font typeface="#9Slide07 HoneyCream" pitchFamily="2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Cambria" panose="02040503050406030204" pitchFamily="18" charset="0"/>
      <p:regular r:id="rId31"/>
      <p:bold r:id="rId32"/>
      <p:italic r:id="rId33"/>
      <p:boldItalic r:id="rId34"/>
    </p:embeddedFont>
    <p:embeddedFont>
      <p:font typeface="SVN-Dancing Script" panose="02040603050506020204" pitchFamily="18" charset="0"/>
      <p:regular r:id="rId35"/>
    </p:embeddedFont>
    <p:embeddedFont>
      <p:font typeface="SVN-Newton" panose="02040603050506020204" pitchFamily="18" charset="0"/>
      <p:regular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713712-EA0D-403F-91A7-02B60595FCE2}" v="538" dt="2023-02-06T03:48:12.5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58" y="-8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microsoft.com/office/2015/10/relationships/revisionInfo" Target="revisionInfo.xml"/><Relationship Id="rId20" Type="http://schemas.openxmlformats.org/officeDocument/2006/relationships/slide" Target="slides/slide18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ân Nguyễn" userId="3e2bcc68d80f75ee" providerId="LiveId" clId="{DB713712-EA0D-403F-91A7-02B60595FCE2}"/>
    <pc:docChg chg="undo custSel addSld delSld modSld sldOrd delMainMaster modMainMaster">
      <pc:chgData name="Vân Nguyễn" userId="3e2bcc68d80f75ee" providerId="LiveId" clId="{DB713712-EA0D-403F-91A7-02B60595FCE2}" dt="2023-02-06T03:48:12.507" v="3120"/>
      <pc:docMkLst>
        <pc:docMk/>
      </pc:docMkLst>
      <pc:sldChg chg="addSp delSp modSp mod modTransition delAnim modAnim">
        <pc:chgData name="Vân Nguyễn" userId="3e2bcc68d80f75ee" providerId="LiveId" clId="{DB713712-EA0D-403F-91A7-02B60595FCE2}" dt="2023-02-06T03:36:21.724" v="3042"/>
        <pc:sldMkLst>
          <pc:docMk/>
          <pc:sldMk cId="0" sldId="257"/>
        </pc:sldMkLst>
        <pc:spChg chg="add del mod">
          <ac:chgData name="Vân Nguyễn" userId="3e2bcc68d80f75ee" providerId="LiveId" clId="{DB713712-EA0D-403F-91A7-02B60595FCE2}" dt="2023-02-06T01:31:00.053" v="98" actId="21"/>
          <ac:spMkLst>
            <pc:docMk/>
            <pc:sldMk cId="0" sldId="257"/>
            <ac:spMk id="2" creationId="{65D1C3DA-3961-79FC-C157-A1D68B9EC021}"/>
          </ac:spMkLst>
        </pc:spChg>
        <pc:spChg chg="add del mod">
          <ac:chgData name="Vân Nguyễn" userId="3e2bcc68d80f75ee" providerId="LiveId" clId="{DB713712-EA0D-403F-91A7-02B60595FCE2}" dt="2023-02-06T01:30:50.024" v="95" actId="21"/>
          <ac:spMkLst>
            <pc:docMk/>
            <pc:sldMk cId="0" sldId="257"/>
            <ac:spMk id="3" creationId="{28A755F8-A944-DCBB-FE05-1825E9069FD6}"/>
          </ac:spMkLst>
        </pc:spChg>
        <pc:spChg chg="add del mod">
          <ac:chgData name="Vân Nguyễn" userId="3e2bcc68d80f75ee" providerId="LiveId" clId="{DB713712-EA0D-403F-91A7-02B60595FCE2}" dt="2023-02-06T01:30:50.024" v="95" actId="21"/>
          <ac:spMkLst>
            <pc:docMk/>
            <pc:sldMk cId="0" sldId="257"/>
            <ac:spMk id="5" creationId="{782A89DA-4C58-F7F7-705F-75E997040CDF}"/>
          </ac:spMkLst>
        </pc:spChg>
        <pc:spChg chg="add del mod">
          <ac:chgData name="Vân Nguyễn" userId="3e2bcc68d80f75ee" providerId="LiveId" clId="{DB713712-EA0D-403F-91A7-02B60595FCE2}" dt="2023-02-06T01:30:50.024" v="95" actId="21"/>
          <ac:spMkLst>
            <pc:docMk/>
            <pc:sldMk cId="0" sldId="257"/>
            <ac:spMk id="6" creationId="{83463801-8011-C5F0-F8A2-E9DC8B24ABC2}"/>
          </ac:spMkLst>
        </pc:spChg>
        <pc:spChg chg="add del mod">
          <ac:chgData name="Vân Nguyễn" userId="3e2bcc68d80f75ee" providerId="LiveId" clId="{DB713712-EA0D-403F-91A7-02B60595FCE2}" dt="2023-02-06T01:30:50.024" v="95" actId="21"/>
          <ac:spMkLst>
            <pc:docMk/>
            <pc:sldMk cId="0" sldId="257"/>
            <ac:spMk id="7" creationId="{B956A6FF-DDA1-2EB4-425C-AC92DFFF0363}"/>
          </ac:spMkLst>
        </pc:spChg>
        <pc:spChg chg="del">
          <ac:chgData name="Vân Nguyễn" userId="3e2bcc68d80f75ee" providerId="LiveId" clId="{DB713712-EA0D-403F-91A7-02B60595FCE2}" dt="2023-02-06T01:24:56.060" v="1" actId="478"/>
          <ac:spMkLst>
            <pc:docMk/>
            <pc:sldMk cId="0" sldId="257"/>
            <ac:spMk id="10" creationId="{00000000-0000-0000-0000-000000000000}"/>
          </ac:spMkLst>
        </pc:spChg>
        <pc:spChg chg="add del mod">
          <ac:chgData name="Vân Nguyễn" userId="3e2bcc68d80f75ee" providerId="LiveId" clId="{DB713712-EA0D-403F-91A7-02B60595FCE2}" dt="2023-02-06T01:30:50.024" v="95" actId="21"/>
          <ac:spMkLst>
            <pc:docMk/>
            <pc:sldMk cId="0" sldId="257"/>
            <ac:spMk id="11" creationId="{37DDE71F-0DE1-BBA3-8D37-45F6AADB1413}"/>
          </ac:spMkLst>
        </pc:spChg>
        <pc:spChg chg="add del mod">
          <ac:chgData name="Vân Nguyễn" userId="3e2bcc68d80f75ee" providerId="LiveId" clId="{DB713712-EA0D-403F-91A7-02B60595FCE2}" dt="2023-02-06T01:30:50.024" v="95" actId="21"/>
          <ac:spMkLst>
            <pc:docMk/>
            <pc:sldMk cId="0" sldId="257"/>
            <ac:spMk id="12" creationId="{5C66F397-3F4D-A7CE-C351-AEA7D46901D0}"/>
          </ac:spMkLst>
        </pc:spChg>
        <pc:spChg chg="add del mod">
          <ac:chgData name="Vân Nguyễn" userId="3e2bcc68d80f75ee" providerId="LiveId" clId="{DB713712-EA0D-403F-91A7-02B60595FCE2}" dt="2023-02-06T01:30:30.157" v="90" actId="21"/>
          <ac:spMkLst>
            <pc:docMk/>
            <pc:sldMk cId="0" sldId="257"/>
            <ac:spMk id="14" creationId="{E423F67F-599E-0B75-2EA9-037D5CE77C3F}"/>
          </ac:spMkLst>
        </pc:spChg>
        <pc:spChg chg="add del mod">
          <ac:chgData name="Vân Nguyễn" userId="3e2bcc68d80f75ee" providerId="LiveId" clId="{DB713712-EA0D-403F-91A7-02B60595FCE2}" dt="2023-02-06T01:30:19.300" v="87" actId="21"/>
          <ac:spMkLst>
            <pc:docMk/>
            <pc:sldMk cId="0" sldId="257"/>
            <ac:spMk id="15" creationId="{0D445687-3EBE-27A4-5946-D451E44F5D3E}"/>
          </ac:spMkLst>
        </pc:spChg>
        <pc:spChg chg="del topLvl">
          <ac:chgData name="Vân Nguyễn" userId="3e2bcc68d80f75ee" providerId="LiveId" clId="{DB713712-EA0D-403F-91A7-02B60595FCE2}" dt="2023-02-06T01:24:57.958" v="2" actId="478"/>
          <ac:spMkLst>
            <pc:docMk/>
            <pc:sldMk cId="0" sldId="257"/>
            <ac:spMk id="22" creationId="{FC4C164E-8E0B-41FB-AAA5-3B3439BAF59A}"/>
          </ac:spMkLst>
        </pc:spChg>
        <pc:spChg chg="del">
          <ac:chgData name="Vân Nguyễn" userId="3e2bcc68d80f75ee" providerId="LiveId" clId="{DB713712-EA0D-403F-91A7-02B60595FCE2}" dt="2023-02-06T01:24:54.003" v="0" actId="478"/>
          <ac:spMkLst>
            <pc:docMk/>
            <pc:sldMk cId="0" sldId="257"/>
            <ac:spMk id="23" creationId="{242F1C80-2EFD-47F4-A9D6-4CCAECA2D791}"/>
          </ac:spMkLst>
        </pc:spChg>
        <pc:grpChg chg="del">
          <ac:chgData name="Vân Nguyễn" userId="3e2bcc68d80f75ee" providerId="LiveId" clId="{DB713712-EA0D-403F-91A7-02B60595FCE2}" dt="2023-02-06T01:24:57.958" v="2" actId="478"/>
          <ac:grpSpMkLst>
            <pc:docMk/>
            <pc:sldMk cId="0" sldId="257"/>
            <ac:grpSpMk id="24" creationId="{B64B9429-6291-4656-B8E5-8EAF8F0DA6B1}"/>
          </ac:grpSpMkLst>
        </pc:grpChg>
        <pc:picChg chg="mod">
          <ac:chgData name="Vân Nguyễn" userId="3e2bcc68d80f75ee" providerId="LiveId" clId="{DB713712-EA0D-403F-91A7-02B60595FCE2}" dt="2023-02-06T01:30:02.704" v="83" actId="1076"/>
          <ac:picMkLst>
            <pc:docMk/>
            <pc:sldMk cId="0" sldId="257"/>
            <ac:picMk id="9" creationId="{00000000-0000-0000-0000-000000000000}"/>
          </ac:picMkLst>
        </pc:picChg>
        <pc:picChg chg="add mod">
          <ac:chgData name="Vân Nguyễn" userId="3e2bcc68d80f75ee" providerId="LiveId" clId="{DB713712-EA0D-403F-91A7-02B60595FCE2}" dt="2023-02-06T01:29:53.670" v="82" actId="1076"/>
          <ac:picMkLst>
            <pc:docMk/>
            <pc:sldMk cId="0" sldId="257"/>
            <ac:picMk id="16" creationId="{E5A5895A-C6A4-6C78-054E-5AC846BB2BF6}"/>
          </ac:picMkLst>
        </pc:picChg>
        <pc:picChg chg="add del mod">
          <ac:chgData name="Vân Nguyễn" userId="3e2bcc68d80f75ee" providerId="LiveId" clId="{DB713712-EA0D-403F-91A7-02B60595FCE2}" dt="2023-02-06T01:30:50.024" v="95" actId="21"/>
          <ac:picMkLst>
            <pc:docMk/>
            <pc:sldMk cId="0" sldId="257"/>
            <ac:picMk id="17" creationId="{6DDBC70F-A63E-451A-8B3E-B515F48E377B}"/>
          </ac:picMkLst>
        </pc:picChg>
        <pc:picChg chg="add mod">
          <ac:chgData name="Vân Nguyễn" userId="3e2bcc68d80f75ee" providerId="LiveId" clId="{DB713712-EA0D-403F-91A7-02B60595FCE2}" dt="2023-02-06T01:30:36.363" v="94" actId="1076"/>
          <ac:picMkLst>
            <pc:docMk/>
            <pc:sldMk cId="0" sldId="257"/>
            <ac:picMk id="18" creationId="{2CAF5B7E-5102-12E9-930C-2196B0CF7AC9}"/>
          </ac:picMkLst>
        </pc:picChg>
        <pc:picChg chg="mod topLvl">
          <ac:chgData name="Vân Nguyễn" userId="3e2bcc68d80f75ee" providerId="LiveId" clId="{DB713712-EA0D-403F-91A7-02B60595FCE2}" dt="2023-02-06T01:25:07.880" v="7" actId="1076"/>
          <ac:picMkLst>
            <pc:docMk/>
            <pc:sldMk cId="0" sldId="257"/>
            <ac:picMk id="19" creationId="{11980C20-10C6-4819-86EA-60E905150937}"/>
          </ac:picMkLst>
        </pc:picChg>
        <pc:picChg chg="add mod">
          <ac:chgData name="Vân Nguyễn" userId="3e2bcc68d80f75ee" providerId="LiveId" clId="{DB713712-EA0D-403F-91A7-02B60595FCE2}" dt="2023-02-06T01:30:55.766" v="97" actId="1076"/>
          <ac:picMkLst>
            <pc:docMk/>
            <pc:sldMk cId="0" sldId="257"/>
            <ac:picMk id="20" creationId="{561004C7-C1E9-5BBB-188A-88F11A5E9031}"/>
          </ac:picMkLst>
        </pc:picChg>
        <pc:picChg chg="mod">
          <ac:chgData name="Vân Nguyễn" userId="3e2bcc68d80f75ee" providerId="LiveId" clId="{DB713712-EA0D-403F-91A7-02B60595FCE2}" dt="2023-02-06T01:30:11.876" v="86" actId="1076"/>
          <ac:picMkLst>
            <pc:docMk/>
            <pc:sldMk cId="0" sldId="257"/>
            <ac:picMk id="21" creationId="{1C3B109A-4755-41CE-B74B-0DF8319F439E}"/>
          </ac:picMkLst>
        </pc:picChg>
        <pc:picChg chg="add mod">
          <ac:chgData name="Vân Nguyễn" userId="3e2bcc68d80f75ee" providerId="LiveId" clId="{DB713712-EA0D-403F-91A7-02B60595FCE2}" dt="2023-02-06T01:31:04.696" v="100" actId="1076"/>
          <ac:picMkLst>
            <pc:docMk/>
            <pc:sldMk cId="0" sldId="257"/>
            <ac:picMk id="25" creationId="{EC7B3B73-65FE-AA67-F012-02A632178B1D}"/>
          </ac:picMkLst>
        </pc:picChg>
      </pc:sldChg>
      <pc:sldChg chg="addSp delSp modSp mod modTransition delAnim modAnim">
        <pc:chgData name="Vân Nguyễn" userId="3e2bcc68d80f75ee" providerId="LiveId" clId="{DB713712-EA0D-403F-91A7-02B60595FCE2}" dt="2023-02-06T03:35:03.086" v="3022"/>
        <pc:sldMkLst>
          <pc:docMk/>
          <pc:sldMk cId="0" sldId="258"/>
        </pc:sldMkLst>
        <pc:spChg chg="del">
          <ac:chgData name="Vân Nguyễn" userId="3e2bcc68d80f75ee" providerId="LiveId" clId="{DB713712-EA0D-403F-91A7-02B60595FCE2}" dt="2023-02-06T01:42:24.588" v="208" actId="478"/>
          <ac:spMkLst>
            <pc:docMk/>
            <pc:sldMk cId="0" sldId="258"/>
            <ac:spMk id="19" creationId="{00000000-0000-0000-0000-000000000000}"/>
          </ac:spMkLst>
        </pc:spChg>
        <pc:grpChg chg="del">
          <ac:chgData name="Vân Nguyễn" userId="3e2bcc68d80f75ee" providerId="LiveId" clId="{DB713712-EA0D-403F-91A7-02B60595FCE2}" dt="2023-02-06T01:42:21.302" v="206" actId="478"/>
          <ac:grpSpMkLst>
            <pc:docMk/>
            <pc:sldMk cId="0" sldId="258"/>
            <ac:grpSpMk id="3" creationId="{76EE9DAC-5B19-43BA-B0E4-87FD998FD2B9}"/>
          </ac:grpSpMkLst>
        </pc:grpChg>
        <pc:grpChg chg="del">
          <ac:chgData name="Vân Nguyễn" userId="3e2bcc68d80f75ee" providerId="LiveId" clId="{DB713712-EA0D-403F-91A7-02B60595FCE2}" dt="2023-02-06T01:42:23.090" v="207" actId="478"/>
          <ac:grpSpMkLst>
            <pc:docMk/>
            <pc:sldMk cId="0" sldId="258"/>
            <ac:grpSpMk id="4" creationId="{D8AB4D69-3ADA-46A2-8C41-C193FFEFEB5D}"/>
          </ac:grpSpMkLst>
        </pc:grpChg>
        <pc:grpChg chg="del">
          <ac:chgData name="Vân Nguyễn" userId="3e2bcc68d80f75ee" providerId="LiveId" clId="{DB713712-EA0D-403F-91A7-02B60595FCE2}" dt="2023-02-06T01:42:26.097" v="209" actId="478"/>
          <ac:grpSpMkLst>
            <pc:docMk/>
            <pc:sldMk cId="0" sldId="258"/>
            <ac:grpSpMk id="5" creationId="{86F20E27-E103-4CA7-A87B-B6A505F2C4F6}"/>
          </ac:grpSpMkLst>
        </pc:grpChg>
        <pc:grpChg chg="del">
          <ac:chgData name="Vân Nguyễn" userId="3e2bcc68d80f75ee" providerId="LiveId" clId="{DB713712-EA0D-403F-91A7-02B60595FCE2}" dt="2023-02-06T01:42:27.385" v="210" actId="478"/>
          <ac:grpSpMkLst>
            <pc:docMk/>
            <pc:sldMk cId="0" sldId="258"/>
            <ac:grpSpMk id="6" creationId="{7310596A-5246-4D70-A83C-EE0A3A810420}"/>
          </ac:grpSpMkLst>
        </pc:grpChg>
        <pc:picChg chg="add mod">
          <ac:chgData name="Vân Nguyễn" userId="3e2bcc68d80f75ee" providerId="LiveId" clId="{DB713712-EA0D-403F-91A7-02B60595FCE2}" dt="2023-02-06T02:43:57.618" v="1422" actId="1076"/>
          <ac:picMkLst>
            <pc:docMk/>
            <pc:sldMk cId="0" sldId="258"/>
            <ac:picMk id="7" creationId="{285EBCDD-42E7-B430-B3FF-2DF1ED2DB158}"/>
          </ac:picMkLst>
        </pc:picChg>
        <pc:picChg chg="mod">
          <ac:chgData name="Vân Nguyễn" userId="3e2bcc68d80f75ee" providerId="LiveId" clId="{DB713712-EA0D-403F-91A7-02B60595FCE2}" dt="2023-02-06T02:43:20.380" v="1414" actId="1076"/>
          <ac:picMkLst>
            <pc:docMk/>
            <pc:sldMk cId="0" sldId="258"/>
            <ac:picMk id="20" creationId="{33D64292-EEC1-4283-BFDF-BB743A341589}"/>
          </ac:picMkLst>
        </pc:picChg>
      </pc:sldChg>
      <pc:sldChg chg="addSp delSp modSp mod ord modTransition delAnim modAnim">
        <pc:chgData name="Vân Nguyễn" userId="3e2bcc68d80f75ee" providerId="LiveId" clId="{DB713712-EA0D-403F-91A7-02B60595FCE2}" dt="2023-02-06T03:36:32.060" v="3046"/>
        <pc:sldMkLst>
          <pc:docMk/>
          <pc:sldMk cId="0" sldId="259"/>
        </pc:sldMkLst>
        <pc:spChg chg="del mod">
          <ac:chgData name="Vân Nguyễn" userId="3e2bcc68d80f75ee" providerId="LiveId" clId="{DB713712-EA0D-403F-91A7-02B60595FCE2}" dt="2023-02-06T01:32:21.132" v="130" actId="478"/>
          <ac:spMkLst>
            <pc:docMk/>
            <pc:sldMk cId="0" sldId="259"/>
            <ac:spMk id="3" creationId="{00000000-0000-0000-0000-000000000000}"/>
          </ac:spMkLst>
        </pc:spChg>
        <pc:spChg chg="mod">
          <ac:chgData name="Vân Nguyễn" userId="3e2bcc68d80f75ee" providerId="LiveId" clId="{DB713712-EA0D-403F-91A7-02B60595FCE2}" dt="2023-02-06T01:36:06.379" v="196" actId="20577"/>
          <ac:spMkLst>
            <pc:docMk/>
            <pc:sldMk cId="0" sldId="259"/>
            <ac:spMk id="6" creationId="{9CADD4BF-F853-0307-EF0E-9ED874DBAE1E}"/>
          </ac:spMkLst>
        </pc:spChg>
        <pc:spChg chg="mod">
          <ac:chgData name="Vân Nguyễn" userId="3e2bcc68d80f75ee" providerId="LiveId" clId="{DB713712-EA0D-403F-91A7-02B60595FCE2}" dt="2023-02-06T01:36:12.662" v="197" actId="1076"/>
          <ac:spMkLst>
            <pc:docMk/>
            <pc:sldMk cId="0" sldId="259"/>
            <ac:spMk id="7" creationId="{6B9EFE46-BF50-8A14-1F04-46D76A48AFF0}"/>
          </ac:spMkLst>
        </pc:spChg>
        <pc:spChg chg="mod">
          <ac:chgData name="Vân Nguyễn" userId="3e2bcc68d80f75ee" providerId="LiveId" clId="{DB713712-EA0D-403F-91A7-02B60595FCE2}" dt="2023-02-06T01:36:33.415" v="202"/>
          <ac:spMkLst>
            <pc:docMk/>
            <pc:sldMk cId="0" sldId="259"/>
            <ac:spMk id="9" creationId="{A47F85D4-C27E-1D13-887B-95DC2BDE6211}"/>
          </ac:spMkLst>
        </pc:spChg>
        <pc:spChg chg="mod">
          <ac:chgData name="Vân Nguyễn" userId="3e2bcc68d80f75ee" providerId="LiveId" clId="{DB713712-EA0D-403F-91A7-02B60595FCE2}" dt="2023-02-06T01:36:33.415" v="202"/>
          <ac:spMkLst>
            <pc:docMk/>
            <pc:sldMk cId="0" sldId="259"/>
            <ac:spMk id="10" creationId="{F077212F-1B20-7DFB-6FBB-27B85EA07B5E}"/>
          </ac:spMkLst>
        </pc:spChg>
        <pc:spChg chg="del">
          <ac:chgData name="Vân Nguyễn" userId="3e2bcc68d80f75ee" providerId="LiveId" clId="{DB713712-EA0D-403F-91A7-02B60595FCE2}" dt="2023-02-06T01:32:22.526" v="131" actId="478"/>
          <ac:spMkLst>
            <pc:docMk/>
            <pc:sldMk cId="0" sldId="259"/>
            <ac:spMk id="1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1:32:24.426" v="132" actId="478"/>
          <ac:spMkLst>
            <pc:docMk/>
            <pc:sldMk cId="0" sldId="259"/>
            <ac:spMk id="24" creationId="{EBD4C07D-8137-44BA-AEF3-30D82BF1BFDE}"/>
          </ac:spMkLst>
        </pc:spChg>
        <pc:grpChg chg="add del mod">
          <ac:chgData name="Vân Nguyễn" userId="3e2bcc68d80f75ee" providerId="LiveId" clId="{DB713712-EA0D-403F-91A7-02B60595FCE2}" dt="2023-02-06T03:36:28.654" v="3043" actId="21"/>
          <ac:grpSpMkLst>
            <pc:docMk/>
            <pc:sldMk cId="0" sldId="259"/>
            <ac:grpSpMk id="5" creationId="{F2D879E2-2BCB-095B-22FD-EF63A9932466}"/>
          </ac:grpSpMkLst>
        </pc:grpChg>
        <pc:grpChg chg="add del mod">
          <ac:chgData name="Vân Nguyễn" userId="3e2bcc68d80f75ee" providerId="LiveId" clId="{DB713712-EA0D-403F-91A7-02B60595FCE2}" dt="2023-02-06T03:34:34.500" v="3009" actId="478"/>
          <ac:grpSpMkLst>
            <pc:docMk/>
            <pc:sldMk cId="0" sldId="259"/>
            <ac:grpSpMk id="8" creationId="{1005E90E-7178-0222-1E21-8DCE3796F77F}"/>
          </ac:grpSpMkLst>
        </pc:grpChg>
        <pc:picChg chg="add mod">
          <ac:chgData name="Vân Nguyễn" userId="3e2bcc68d80f75ee" providerId="LiveId" clId="{DB713712-EA0D-403F-91A7-02B60595FCE2}" dt="2023-02-06T01:35:30.329" v="144" actId="1076"/>
          <ac:picMkLst>
            <pc:docMk/>
            <pc:sldMk cId="0" sldId="259"/>
            <ac:picMk id="2" creationId="{3A263402-2F5F-59AE-3788-DB62930AC926}"/>
          </ac:picMkLst>
        </pc:picChg>
        <pc:picChg chg="add mod">
          <ac:chgData name="Vân Nguyễn" userId="3e2bcc68d80f75ee" providerId="LiveId" clId="{DB713712-EA0D-403F-91A7-02B60595FCE2}" dt="2023-02-06T01:35:24.676" v="142" actId="1076"/>
          <ac:picMkLst>
            <pc:docMk/>
            <pc:sldMk cId="0" sldId="259"/>
            <ac:picMk id="4" creationId="{E9AA3ACA-14CA-749F-77CE-19582B6A0D8D}"/>
          </ac:picMkLst>
        </pc:picChg>
        <pc:picChg chg="mod">
          <ac:chgData name="Vân Nguyễn" userId="3e2bcc68d80f75ee" providerId="LiveId" clId="{DB713712-EA0D-403F-91A7-02B60595FCE2}" dt="2023-02-06T01:36:19.322" v="200" actId="14100"/>
          <ac:picMkLst>
            <pc:docMk/>
            <pc:sldMk cId="0" sldId="259"/>
            <ac:picMk id="11" creationId="{6019CE75-8BBE-4A34-A8CE-C8095D34D2F2}"/>
          </ac:picMkLst>
        </pc:picChg>
        <pc:picChg chg="add mod">
          <ac:chgData name="Vân Nguyễn" userId="3e2bcc68d80f75ee" providerId="LiveId" clId="{DB713712-EA0D-403F-91A7-02B60595FCE2}" dt="2023-02-06T03:36:31.347" v="3045" actId="1076"/>
          <ac:picMkLst>
            <pc:docMk/>
            <pc:sldMk cId="0" sldId="259"/>
            <ac:picMk id="12" creationId="{38725919-35B3-1E2E-2550-2D00281DE526}"/>
          </ac:picMkLst>
        </pc:picChg>
        <pc:picChg chg="mod">
          <ac:chgData name="Vân Nguyễn" userId="3e2bcc68d80f75ee" providerId="LiveId" clId="{DB713712-EA0D-403F-91A7-02B60595FCE2}" dt="2023-02-06T01:35:06.883" v="136" actId="1076"/>
          <ac:picMkLst>
            <pc:docMk/>
            <pc:sldMk cId="0" sldId="259"/>
            <ac:picMk id="20" creationId="{BDE1ED25-6DEA-4DB0-BC0C-A81294318FB0}"/>
          </ac:picMkLst>
        </pc:picChg>
      </pc:sldChg>
      <pc:sldChg chg="del">
        <pc:chgData name="Vân Nguyễn" userId="3e2bcc68d80f75ee" providerId="LiveId" clId="{DB713712-EA0D-403F-91A7-02B60595FCE2}" dt="2023-02-06T03:29:05.709" v="2895" actId="47"/>
        <pc:sldMkLst>
          <pc:docMk/>
          <pc:sldMk cId="0" sldId="261"/>
        </pc:sldMkLst>
      </pc:sldChg>
      <pc:sldChg chg="addSp delSp modSp mod ord modTransition delAnim modAnim">
        <pc:chgData name="Vân Nguyễn" userId="3e2bcc68d80f75ee" providerId="LiveId" clId="{DB713712-EA0D-403F-91A7-02B60595FCE2}" dt="2023-02-06T03:38:46.236" v="3090"/>
        <pc:sldMkLst>
          <pc:docMk/>
          <pc:sldMk cId="0" sldId="263"/>
        </pc:sldMkLst>
        <pc:spChg chg="add mod">
          <ac:chgData name="Vân Nguyễn" userId="3e2bcc68d80f75ee" providerId="LiveId" clId="{DB713712-EA0D-403F-91A7-02B60595FCE2}" dt="2023-02-06T03:00:37.211" v="1995" actId="1076"/>
          <ac:spMkLst>
            <pc:docMk/>
            <pc:sldMk cId="0" sldId="263"/>
            <ac:spMk id="2" creationId="{9CEA0622-56E5-F229-DC17-21446F37F9A0}"/>
          </ac:spMkLst>
        </pc:spChg>
        <pc:spChg chg="del topLvl">
          <ac:chgData name="Vân Nguyễn" userId="3e2bcc68d80f75ee" providerId="LiveId" clId="{DB713712-EA0D-403F-91A7-02B60595FCE2}" dt="2023-02-06T02:34:51.140" v="1083" actId="478"/>
          <ac:spMkLst>
            <pc:docMk/>
            <pc:sldMk cId="0" sldId="263"/>
            <ac:spMk id="14" creationId="{00000000-0000-0000-0000-000000000000}"/>
          </ac:spMkLst>
        </pc:spChg>
        <pc:spChg chg="del topLvl">
          <ac:chgData name="Vân Nguyễn" userId="3e2bcc68d80f75ee" providerId="LiveId" clId="{DB713712-EA0D-403F-91A7-02B60595FCE2}" dt="2023-02-06T02:34:49.808" v="1082" actId="478"/>
          <ac:spMkLst>
            <pc:docMk/>
            <pc:sldMk cId="0" sldId="263"/>
            <ac:spMk id="15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56.010" v="1086" actId="478"/>
          <ac:spMkLst>
            <pc:docMk/>
            <pc:sldMk cId="0" sldId="263"/>
            <ac:spMk id="21" creationId="{00000000-0000-0000-0000-000000000000}"/>
          </ac:spMkLst>
        </pc:spChg>
        <pc:grpChg chg="del">
          <ac:chgData name="Vân Nguyễn" userId="3e2bcc68d80f75ee" providerId="LiveId" clId="{DB713712-EA0D-403F-91A7-02B60595FCE2}" dt="2023-02-06T02:34:49.808" v="1082" actId="478"/>
          <ac:grpSpMkLst>
            <pc:docMk/>
            <pc:sldMk cId="0" sldId="263"/>
            <ac:grpSpMk id="13" creationId="{00000000-0000-0000-0000-000000000000}"/>
          </ac:grpSpMkLst>
        </pc:grpChg>
        <pc:grpChg chg="del">
          <ac:chgData name="Vân Nguyễn" userId="3e2bcc68d80f75ee" providerId="LiveId" clId="{DB713712-EA0D-403F-91A7-02B60595FCE2}" dt="2023-02-06T02:34:52.917" v="1084" actId="478"/>
          <ac:grpSpMkLst>
            <pc:docMk/>
            <pc:sldMk cId="0" sldId="263"/>
            <ac:grpSpMk id="16" creationId="{00000000-0000-0000-0000-000000000000}"/>
          </ac:grpSpMkLst>
        </pc:grpChg>
        <pc:picChg chg="mod">
          <ac:chgData name="Vân Nguyễn" userId="3e2bcc68d80f75ee" providerId="LiveId" clId="{DB713712-EA0D-403F-91A7-02B60595FCE2}" dt="2023-02-06T02:42:33.852" v="1398" actId="14100"/>
          <ac:picMkLst>
            <pc:docMk/>
            <pc:sldMk cId="0" sldId="263"/>
            <ac:picMk id="7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2:34:53.722" v="1085" actId="478"/>
          <ac:picMkLst>
            <pc:docMk/>
            <pc:sldMk cId="0" sldId="263"/>
            <ac:picMk id="12" creationId="{00000000-0000-0000-0000-000000000000}"/>
          </ac:picMkLst>
        </pc:picChg>
        <pc:picChg chg="mod">
          <ac:chgData name="Vân Nguyễn" userId="3e2bcc68d80f75ee" providerId="LiveId" clId="{DB713712-EA0D-403F-91A7-02B60595FCE2}" dt="2023-02-06T02:35:18.151" v="1092" actId="14100"/>
          <ac:picMkLst>
            <pc:docMk/>
            <pc:sldMk cId="0" sldId="263"/>
            <ac:picMk id="19" creationId="{00000000-0000-0000-0000-000000000000}"/>
          </ac:picMkLst>
        </pc:picChg>
        <pc:picChg chg="mod">
          <ac:chgData name="Vân Nguyễn" userId="3e2bcc68d80f75ee" providerId="LiveId" clId="{DB713712-EA0D-403F-91A7-02B60595FCE2}" dt="2023-02-06T02:35:08.944" v="1090" actId="14100"/>
          <ac:picMkLst>
            <pc:docMk/>
            <pc:sldMk cId="0" sldId="263"/>
            <ac:picMk id="22" creationId="{00000000-0000-0000-0000-000000000000}"/>
          </ac:picMkLst>
        </pc:picChg>
      </pc:sldChg>
      <pc:sldChg chg="del">
        <pc:chgData name="Vân Nguyễn" userId="3e2bcc68d80f75ee" providerId="LiveId" clId="{DB713712-EA0D-403F-91A7-02B60595FCE2}" dt="2023-02-06T03:29:54.822" v="2951" actId="47"/>
        <pc:sldMkLst>
          <pc:docMk/>
          <pc:sldMk cId="0" sldId="265"/>
        </pc:sldMkLst>
      </pc:sldChg>
      <pc:sldChg chg="addSp delSp modSp mod modTransition delAnim modAnim">
        <pc:chgData name="Vân Nguyễn" userId="3e2bcc68d80f75ee" providerId="LiveId" clId="{DB713712-EA0D-403F-91A7-02B60595FCE2}" dt="2023-02-06T03:36:50.413" v="3050"/>
        <pc:sldMkLst>
          <pc:docMk/>
          <pc:sldMk cId="0" sldId="266"/>
        </pc:sldMkLst>
        <pc:spChg chg="add mod">
          <ac:chgData name="Vân Nguyễn" userId="3e2bcc68d80f75ee" providerId="LiveId" clId="{DB713712-EA0D-403F-91A7-02B60595FCE2}" dt="2023-02-06T01:45:38.688" v="395" actId="14100"/>
          <ac:spMkLst>
            <pc:docMk/>
            <pc:sldMk cId="0" sldId="266"/>
            <ac:spMk id="4" creationId="{609FAD6A-E47B-882D-4D80-BE96F36114CC}"/>
          </ac:spMkLst>
        </pc:spChg>
        <pc:spChg chg="add mod">
          <ac:chgData name="Vân Nguyễn" userId="3e2bcc68d80f75ee" providerId="LiveId" clId="{DB713712-EA0D-403F-91A7-02B60595FCE2}" dt="2023-02-06T01:45:43.142" v="397" actId="14100"/>
          <ac:spMkLst>
            <pc:docMk/>
            <pc:sldMk cId="0" sldId="266"/>
            <ac:spMk id="7" creationId="{94A162B4-2EF0-0CC6-3D22-176EDACAC323}"/>
          </ac:spMkLst>
        </pc:spChg>
        <pc:spChg chg="del">
          <ac:chgData name="Vân Nguyễn" userId="3e2bcc68d80f75ee" providerId="LiveId" clId="{DB713712-EA0D-403F-91A7-02B60595FCE2}" dt="2023-02-06T01:42:48.395" v="211" actId="478"/>
          <ac:spMkLst>
            <pc:docMk/>
            <pc:sldMk cId="0" sldId="266"/>
            <ac:spMk id="37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1:42:51.244" v="212" actId="478"/>
          <ac:spMkLst>
            <pc:docMk/>
            <pc:sldMk cId="0" sldId="266"/>
            <ac:spMk id="44" creationId="{D6FC198B-CBA8-48D9-9817-142948DF03C8}"/>
          </ac:spMkLst>
        </pc:spChg>
        <pc:grpChg chg="del">
          <ac:chgData name="Vân Nguyễn" userId="3e2bcc68d80f75ee" providerId="LiveId" clId="{DB713712-EA0D-403F-91A7-02B60595FCE2}" dt="2023-02-06T01:42:54.258" v="214" actId="478"/>
          <ac:grpSpMkLst>
            <pc:docMk/>
            <pc:sldMk cId="0" sldId="266"/>
            <ac:grpSpMk id="2" creationId="{7D5FDEF3-010C-422F-8300-3AAA9F8EEA28}"/>
          </ac:grpSpMkLst>
        </pc:grpChg>
        <pc:grpChg chg="del">
          <ac:chgData name="Vân Nguyễn" userId="3e2bcc68d80f75ee" providerId="LiveId" clId="{DB713712-EA0D-403F-91A7-02B60595FCE2}" dt="2023-02-06T01:42:53.074" v="213" actId="478"/>
          <ac:grpSpMkLst>
            <pc:docMk/>
            <pc:sldMk cId="0" sldId="266"/>
            <ac:grpSpMk id="3" creationId="{00934FE9-98BD-45FF-84BD-AE851E0FC4D9}"/>
          </ac:grpSpMkLst>
        </pc:grpChg>
        <pc:picChg chg="add mod ord">
          <ac:chgData name="Vân Nguyễn" userId="3e2bcc68d80f75ee" providerId="LiveId" clId="{DB713712-EA0D-403F-91A7-02B60595FCE2}" dt="2023-02-06T01:45:57.880" v="401" actId="1076"/>
          <ac:picMkLst>
            <pc:docMk/>
            <pc:sldMk cId="0" sldId="266"/>
            <ac:picMk id="5" creationId="{7FBA7A9D-30DF-9FE4-B92A-080ACDE9D070}"/>
          </ac:picMkLst>
        </pc:picChg>
        <pc:picChg chg="add mod">
          <ac:chgData name="Vân Nguyễn" userId="3e2bcc68d80f75ee" providerId="LiveId" clId="{DB713712-EA0D-403F-91A7-02B60595FCE2}" dt="2023-02-06T01:45:52.145" v="399" actId="1076"/>
          <ac:picMkLst>
            <pc:docMk/>
            <pc:sldMk cId="0" sldId="266"/>
            <ac:picMk id="6" creationId="{936FA849-E7D4-C384-F053-9D3967410E26}"/>
          </ac:picMkLst>
        </pc:picChg>
        <pc:picChg chg="del mod">
          <ac:chgData name="Vân Nguyễn" userId="3e2bcc68d80f75ee" providerId="LiveId" clId="{DB713712-EA0D-403F-91A7-02B60595FCE2}" dt="2023-02-06T01:43:15.973" v="220" actId="478"/>
          <ac:picMkLst>
            <pc:docMk/>
            <pc:sldMk cId="0" sldId="266"/>
            <ac:picMk id="39" creationId="{E16D2E04-8F21-4410-A41A-31197938DFF4}"/>
          </ac:picMkLst>
        </pc:picChg>
      </pc:sldChg>
      <pc:sldChg chg="addSp delSp modSp mod modTransition delAnim modAnim">
        <pc:chgData name="Vân Nguyễn" userId="3e2bcc68d80f75ee" providerId="LiveId" clId="{DB713712-EA0D-403F-91A7-02B60595FCE2}" dt="2023-02-06T03:39:45.848" v="3107"/>
        <pc:sldMkLst>
          <pc:docMk/>
          <pc:sldMk cId="0" sldId="267"/>
        </pc:sldMkLst>
        <pc:spChg chg="add mod">
          <ac:chgData name="Vân Nguyễn" userId="3e2bcc68d80f75ee" providerId="LiveId" clId="{DB713712-EA0D-403F-91A7-02B60595FCE2}" dt="2023-02-06T03:24:15.917" v="2605" actId="14100"/>
          <ac:spMkLst>
            <pc:docMk/>
            <pc:sldMk cId="0" sldId="267"/>
            <ac:spMk id="5" creationId="{4A9BDF7F-6746-B5E9-D6BF-F9443F7BAA0F}"/>
          </ac:spMkLst>
        </pc:spChg>
        <pc:spChg chg="del">
          <ac:chgData name="Vân Nguyễn" userId="3e2bcc68d80f75ee" providerId="LiveId" clId="{DB713712-EA0D-403F-91A7-02B60595FCE2}" dt="2023-02-06T03:17:55.693" v="2316" actId="478"/>
          <ac:spMkLst>
            <pc:docMk/>
            <pc:sldMk cId="0" sldId="267"/>
            <ac:spMk id="15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17:57.075" v="2317" actId="478"/>
          <ac:spMkLst>
            <pc:docMk/>
            <pc:sldMk cId="0" sldId="267"/>
            <ac:spMk id="16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17:52.933" v="2315" actId="478"/>
          <ac:spMkLst>
            <pc:docMk/>
            <pc:sldMk cId="0" sldId="267"/>
            <ac:spMk id="17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17:51.819" v="2314" actId="478"/>
          <ac:spMkLst>
            <pc:docMk/>
            <pc:sldMk cId="0" sldId="267"/>
            <ac:spMk id="1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17:49.040" v="2312" actId="478"/>
          <ac:spMkLst>
            <pc:docMk/>
            <pc:sldMk cId="0" sldId="267"/>
            <ac:spMk id="19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17:50.476" v="2313" actId="478"/>
          <ac:spMkLst>
            <pc:docMk/>
            <pc:sldMk cId="0" sldId="267"/>
            <ac:spMk id="20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17:45.064" v="2308" actId="478"/>
          <ac:spMkLst>
            <pc:docMk/>
            <pc:sldMk cId="0" sldId="267"/>
            <ac:spMk id="23" creationId="{00000000-0000-0000-0000-000000000000}"/>
          </ac:spMkLst>
        </pc:spChg>
        <pc:picChg chg="add mod">
          <ac:chgData name="Vân Nguyễn" userId="3e2bcc68d80f75ee" providerId="LiveId" clId="{DB713712-EA0D-403F-91A7-02B60595FCE2}" dt="2023-02-06T03:22:50.055" v="2336" actId="1076"/>
          <ac:picMkLst>
            <pc:docMk/>
            <pc:sldMk cId="0" sldId="267"/>
            <ac:picMk id="3" creationId="{4A3957F1-57B2-2FBB-5462-2C5566CD29CF}"/>
          </ac:picMkLst>
        </pc:picChg>
        <pc:picChg chg="add mod">
          <ac:chgData name="Vân Nguyễn" userId="3e2bcc68d80f75ee" providerId="LiveId" clId="{DB713712-EA0D-403F-91A7-02B60595FCE2}" dt="2023-02-06T03:22:55.131" v="2337" actId="1076"/>
          <ac:picMkLst>
            <pc:docMk/>
            <pc:sldMk cId="0" sldId="267"/>
            <ac:picMk id="4" creationId="{9F64C9D8-A896-0AD4-7338-01D9F8E44987}"/>
          </ac:picMkLst>
        </pc:picChg>
        <pc:picChg chg="del">
          <ac:chgData name="Vân Nguyễn" userId="3e2bcc68d80f75ee" providerId="LiveId" clId="{DB713712-EA0D-403F-91A7-02B60595FCE2}" dt="2023-02-06T03:17:46.243" v="2309" actId="478"/>
          <ac:picMkLst>
            <pc:docMk/>
            <pc:sldMk cId="0" sldId="267"/>
            <ac:picMk id="12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3:17:46.924" v="2310" actId="478"/>
          <ac:picMkLst>
            <pc:docMk/>
            <pc:sldMk cId="0" sldId="267"/>
            <ac:picMk id="13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3:17:47.516" v="2311" actId="478"/>
          <ac:picMkLst>
            <pc:docMk/>
            <pc:sldMk cId="0" sldId="267"/>
            <ac:picMk id="14" creationId="{00000000-0000-0000-0000-000000000000}"/>
          </ac:picMkLst>
        </pc:picChg>
      </pc:sldChg>
      <pc:sldChg chg="addSp delSp modSp mod ord modTransition setBg addAnim delAnim modAnim">
        <pc:chgData name="Vân Nguyễn" userId="3e2bcc68d80f75ee" providerId="LiveId" clId="{DB713712-EA0D-403F-91A7-02B60595FCE2}" dt="2023-02-06T03:39:25.389" v="3105"/>
        <pc:sldMkLst>
          <pc:docMk/>
          <pc:sldMk cId="0" sldId="268"/>
        </pc:sldMkLst>
        <pc:spChg chg="mod">
          <ac:chgData name="Vân Nguyễn" userId="3e2bcc68d80f75ee" providerId="LiveId" clId="{DB713712-EA0D-403F-91A7-02B60595FCE2}" dt="2023-02-06T02:58:31.746" v="1809" actId="1076"/>
          <ac:spMkLst>
            <pc:docMk/>
            <pc:sldMk cId="0" sldId="268"/>
            <ac:spMk id="7" creationId="{3E4DD4F9-0807-D8ED-4FF8-CE866AD64F1E}"/>
          </ac:spMkLst>
        </pc:spChg>
        <pc:spChg chg="add">
          <ac:chgData name="Vân Nguyễn" userId="3e2bcc68d80f75ee" providerId="LiveId" clId="{DB713712-EA0D-403F-91A7-02B60595FCE2}" dt="2023-02-06T02:55:38.854" v="1583" actId="26606"/>
          <ac:spMkLst>
            <pc:docMk/>
            <pc:sldMk cId="0" sldId="268"/>
            <ac:spMk id="8" creationId="{42A4FC2C-047E-45A5-965D-8E1E3BF09BC6}"/>
          </ac:spMkLst>
        </pc:spChg>
        <pc:spChg chg="mod">
          <ac:chgData name="Vân Nguyễn" userId="3e2bcc68d80f75ee" providerId="LiveId" clId="{DB713712-EA0D-403F-91A7-02B60595FCE2}" dt="2023-02-06T02:58:56.239" v="1813" actId="1076"/>
          <ac:spMkLst>
            <pc:docMk/>
            <pc:sldMk cId="0" sldId="268"/>
            <ac:spMk id="9" creationId="{02280A82-AEDB-0C33-AFAB-A28C18F0DAE4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63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64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6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69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73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74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55:15.924" v="1580" actId="478"/>
          <ac:spMkLst>
            <pc:docMk/>
            <pc:sldMk cId="0" sldId="268"/>
            <ac:spMk id="76" creationId="{00000000-0000-0000-0000-000000000000}"/>
          </ac:spMkLst>
        </pc:spChg>
        <pc:grpChg chg="add del mod">
          <ac:chgData name="Vân Nguyễn" userId="3e2bcc68d80f75ee" providerId="LiveId" clId="{DB713712-EA0D-403F-91A7-02B60595FCE2}" dt="2023-02-06T02:58:59.636" v="1814" actId="21"/>
          <ac:grpSpMkLst>
            <pc:docMk/>
            <pc:sldMk cId="0" sldId="268"/>
            <ac:grpSpMk id="6" creationId="{19FA40D6-AD9B-4A77-8B54-35318ADDC1E4}"/>
          </ac:grpSpMkLst>
        </pc:grpChg>
        <pc:grpChg chg="del">
          <ac:chgData name="Vân Nguyễn" userId="3e2bcc68d80f75ee" providerId="LiveId" clId="{DB713712-EA0D-403F-91A7-02B60595FCE2}" dt="2023-02-06T02:55:15.924" v="1580" actId="478"/>
          <ac:grpSpMkLst>
            <pc:docMk/>
            <pc:sldMk cId="0" sldId="268"/>
            <ac:grpSpMk id="60" creationId="{00000000-0000-0000-0000-000000000000}"/>
          </ac:grpSpMkLst>
        </pc:grpChg>
        <pc:grpChg chg="del">
          <ac:chgData name="Vân Nguyễn" userId="3e2bcc68d80f75ee" providerId="LiveId" clId="{DB713712-EA0D-403F-91A7-02B60595FCE2}" dt="2023-02-06T02:55:15.924" v="1580" actId="478"/>
          <ac:grpSpMkLst>
            <pc:docMk/>
            <pc:sldMk cId="0" sldId="268"/>
            <ac:grpSpMk id="65" creationId="{00000000-0000-0000-0000-000000000000}"/>
          </ac:grpSpMkLst>
        </pc:grpChg>
        <pc:grpChg chg="del">
          <ac:chgData name="Vân Nguyễn" userId="3e2bcc68d80f75ee" providerId="LiveId" clId="{DB713712-EA0D-403F-91A7-02B60595FCE2}" dt="2023-02-06T02:55:15.924" v="1580" actId="478"/>
          <ac:grpSpMkLst>
            <pc:docMk/>
            <pc:sldMk cId="0" sldId="268"/>
            <ac:grpSpMk id="70" creationId="{00000000-0000-0000-0000-000000000000}"/>
          </ac:grpSpMkLst>
        </pc:grpChg>
        <pc:picChg chg="add mod">
          <ac:chgData name="Vân Nguyễn" userId="3e2bcc68d80f75ee" providerId="LiveId" clId="{DB713712-EA0D-403F-91A7-02B60595FCE2}" dt="2023-02-06T02:55:39.168" v="1585" actId="962"/>
          <ac:picMkLst>
            <pc:docMk/>
            <pc:sldMk cId="0" sldId="268"/>
            <ac:picMk id="3" creationId="{D13162E4-015A-2551-73FD-FF835860EA01}"/>
          </ac:picMkLst>
        </pc:picChg>
        <pc:picChg chg="add mod">
          <ac:chgData name="Vân Nguyễn" userId="3e2bcc68d80f75ee" providerId="LiveId" clId="{DB713712-EA0D-403F-91A7-02B60595FCE2}" dt="2023-02-06T02:56:10.612" v="1589" actId="14100"/>
          <ac:picMkLst>
            <pc:docMk/>
            <pc:sldMk cId="0" sldId="268"/>
            <ac:picMk id="5" creationId="{FB233113-4B59-2065-E5CB-6303D1AD6531}"/>
          </ac:picMkLst>
        </pc:picChg>
        <pc:picChg chg="add del mod">
          <ac:chgData name="Vân Nguyễn" userId="3e2bcc68d80f75ee" providerId="LiveId" clId="{DB713712-EA0D-403F-91A7-02B60595FCE2}" dt="2023-02-06T02:58:01.017" v="1800"/>
          <ac:picMkLst>
            <pc:docMk/>
            <pc:sldMk cId="0" sldId="268"/>
            <ac:picMk id="10" creationId="{5E262F01-FFA0-20FF-001A-C41D5160EA8E}"/>
          </ac:picMkLst>
        </pc:picChg>
        <pc:picChg chg="add mod">
          <ac:chgData name="Vân Nguyễn" userId="3e2bcc68d80f75ee" providerId="LiveId" clId="{DB713712-EA0D-403F-91A7-02B60595FCE2}" dt="2023-02-06T02:59:12.007" v="1817" actId="1076"/>
          <ac:picMkLst>
            <pc:docMk/>
            <pc:sldMk cId="0" sldId="268"/>
            <ac:picMk id="11" creationId="{514F7383-E543-571C-0DAC-820214E1A2CD}"/>
          </ac:picMkLst>
        </pc:picChg>
        <pc:picChg chg="del">
          <ac:chgData name="Vân Nguyễn" userId="3e2bcc68d80f75ee" providerId="LiveId" clId="{DB713712-EA0D-403F-91A7-02B60595FCE2}" dt="2023-02-06T02:55:15.924" v="1580" actId="478"/>
          <ac:picMkLst>
            <pc:docMk/>
            <pc:sldMk cId="0" sldId="268"/>
            <ac:picMk id="20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2:55:15.924" v="1580" actId="478"/>
          <ac:picMkLst>
            <pc:docMk/>
            <pc:sldMk cId="0" sldId="268"/>
            <ac:picMk id="21" creationId="{BDE2A42A-3563-41EB-8C4E-26F6D4229729}"/>
          </ac:picMkLst>
        </pc:picChg>
        <pc:picChg chg="del">
          <ac:chgData name="Vân Nguyễn" userId="3e2bcc68d80f75ee" providerId="LiveId" clId="{DB713712-EA0D-403F-91A7-02B60595FCE2}" dt="2023-02-06T02:55:15.924" v="1580" actId="478"/>
          <ac:picMkLst>
            <pc:docMk/>
            <pc:sldMk cId="0" sldId="268"/>
            <ac:picMk id="22" creationId="{32E4DB08-3AD9-4D8B-83F2-67542298CB60}"/>
          </ac:picMkLst>
        </pc:picChg>
        <pc:picChg chg="del">
          <ac:chgData name="Vân Nguyễn" userId="3e2bcc68d80f75ee" providerId="LiveId" clId="{DB713712-EA0D-403F-91A7-02B60595FCE2}" dt="2023-02-06T02:55:15.924" v="1580" actId="478"/>
          <ac:picMkLst>
            <pc:docMk/>
            <pc:sldMk cId="0" sldId="268"/>
            <ac:picMk id="23" creationId="{6FC3393D-7D49-42A1-BD49-F19D1BF8BD49}"/>
          </ac:picMkLst>
        </pc:picChg>
        <pc:picChg chg="del">
          <ac:chgData name="Vân Nguyễn" userId="3e2bcc68d80f75ee" providerId="LiveId" clId="{DB713712-EA0D-403F-91A7-02B60595FCE2}" dt="2023-02-06T02:55:15.924" v="1580" actId="478"/>
          <ac:picMkLst>
            <pc:docMk/>
            <pc:sldMk cId="0" sldId="268"/>
            <ac:picMk id="75" creationId="{00000000-0000-0000-0000-000000000000}"/>
          </ac:picMkLst>
        </pc:picChg>
      </pc:sldChg>
      <pc:sldChg chg="delSp modSp del mod delAnim modAnim">
        <pc:chgData name="Vân Nguyễn" userId="3e2bcc68d80f75ee" providerId="LiveId" clId="{DB713712-EA0D-403F-91A7-02B60595FCE2}" dt="2023-02-06T03:29:04.470" v="2894" actId="47"/>
        <pc:sldMkLst>
          <pc:docMk/>
          <pc:sldMk cId="0" sldId="269"/>
        </pc:sldMkLst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34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3" creationId="{F305A729-D274-4BD2-952E-9B56A39183B4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4" creationId="{1054DD70-15CE-4999-91FB-1E8F487CF990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5" creationId="{8652E02A-F971-445E-8CD6-6DF9BA78D02C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6" creationId="{E825F5A9-55F9-454D-B2D1-925AC0DE6DCB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7" creationId="{14599279-7239-43B1-B284-181990667CDA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8" creationId="{9D984A20-8D30-440A-80AA-BC32D6CE2AF6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49" creationId="{C270D5C5-4CBA-4560-9F3B-3AB812B34931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50" creationId="{38900510-364B-460D-BF33-4280E2355A97}"/>
          </ac:spMkLst>
        </pc:spChg>
        <pc:spChg chg="del mod">
          <ac:chgData name="Vân Nguyễn" userId="3e2bcc68d80f75ee" providerId="LiveId" clId="{DB713712-EA0D-403F-91A7-02B60595FCE2}" dt="2023-02-06T03:28:59.535" v="2892"/>
          <ac:spMkLst>
            <pc:docMk/>
            <pc:sldMk cId="0" sldId="269"/>
            <ac:spMk id="51" creationId="{948D9436-DBF4-4AC1-B4A9-7D60F518AC84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52" creationId="{6380DA33-DB1E-4805-984F-D09CA8F46DDB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53" creationId="{DC52DFFF-B8EF-4B8B-93C6-B867A60D8064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54" creationId="{DCA2CC94-4CE6-4F81-B04F-7EC45647F6A5}"/>
          </ac:spMkLst>
        </pc:spChg>
        <pc:spChg chg="del">
          <ac:chgData name="Vân Nguyễn" userId="3e2bcc68d80f75ee" providerId="LiveId" clId="{DB713712-EA0D-403F-91A7-02B60595FCE2}" dt="2023-02-06T03:29:00.442" v="2893" actId="478"/>
          <ac:spMkLst>
            <pc:docMk/>
            <pc:sldMk cId="0" sldId="269"/>
            <ac:spMk id="55" creationId="{377C2673-6A6B-4E28-B70F-42C4A6A0727B}"/>
          </ac:spMkLst>
        </pc:spChg>
        <pc:picChg chg="del">
          <ac:chgData name="Vân Nguyễn" userId="3e2bcc68d80f75ee" providerId="LiveId" clId="{DB713712-EA0D-403F-91A7-02B60595FCE2}" dt="2023-02-06T03:29:00.442" v="2893" actId="478"/>
          <ac:picMkLst>
            <pc:docMk/>
            <pc:sldMk cId="0" sldId="269"/>
            <ac:picMk id="33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3:29:00.442" v="2893" actId="478"/>
          <ac:picMkLst>
            <pc:docMk/>
            <pc:sldMk cId="0" sldId="269"/>
            <ac:picMk id="42" creationId="{00000000-0000-0000-0000-000000000000}"/>
          </ac:picMkLst>
        </pc:picChg>
      </pc:sldChg>
      <pc:sldChg chg="addSp delSp modSp mod ord modTransition delAnim modAnim">
        <pc:chgData name="Vân Nguyễn" userId="3e2bcc68d80f75ee" providerId="LiveId" clId="{DB713712-EA0D-403F-91A7-02B60595FCE2}" dt="2023-02-06T03:39:15.208" v="3102"/>
        <pc:sldMkLst>
          <pc:docMk/>
          <pc:sldMk cId="0" sldId="270"/>
        </pc:sldMkLst>
        <pc:spChg chg="mod">
          <ac:chgData name="Vân Nguyễn" userId="3e2bcc68d80f75ee" providerId="LiveId" clId="{DB713712-EA0D-403F-91A7-02B60595FCE2}" dt="2023-02-06T02:47:47.513" v="1423"/>
          <ac:spMkLst>
            <pc:docMk/>
            <pc:sldMk cId="0" sldId="270"/>
            <ac:spMk id="3" creationId="{BD585B26-ED44-1D24-7D0E-6EED85211531}"/>
          </ac:spMkLst>
        </pc:spChg>
        <pc:spChg chg="mod">
          <ac:chgData name="Vân Nguyễn" userId="3e2bcc68d80f75ee" providerId="LiveId" clId="{DB713712-EA0D-403F-91A7-02B60595FCE2}" dt="2023-02-06T02:47:47.513" v="1423"/>
          <ac:spMkLst>
            <pc:docMk/>
            <pc:sldMk cId="0" sldId="270"/>
            <ac:spMk id="8" creationId="{41B3B302-3D3B-9B14-7D48-A269F9D330A7}"/>
          </ac:spMkLst>
        </pc:spChg>
        <pc:spChg chg="add mod">
          <ac:chgData name="Vân Nguyễn" userId="3e2bcc68d80f75ee" providerId="LiveId" clId="{DB713712-EA0D-403F-91A7-02B60595FCE2}" dt="2023-02-06T02:48:10.675" v="1454" actId="14100"/>
          <ac:spMkLst>
            <pc:docMk/>
            <pc:sldMk cId="0" sldId="270"/>
            <ac:spMk id="9" creationId="{A1695DB2-9586-1CE0-F0E1-AEE303237808}"/>
          </ac:spMkLst>
        </pc:spChg>
        <pc:spChg chg="del">
          <ac:chgData name="Vân Nguyễn" userId="3e2bcc68d80f75ee" providerId="LiveId" clId="{DB713712-EA0D-403F-91A7-02B60595FCE2}" dt="2023-02-06T02:34:01.926" v="1061" actId="478"/>
          <ac:spMkLst>
            <pc:docMk/>
            <pc:sldMk cId="0" sldId="270"/>
            <ac:spMk id="23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03.669" v="1062" actId="478"/>
          <ac:spMkLst>
            <pc:docMk/>
            <pc:sldMk cId="0" sldId="270"/>
            <ac:spMk id="24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31.643" v="1077" actId="478"/>
          <ac:spMkLst>
            <pc:docMk/>
            <pc:sldMk cId="0" sldId="270"/>
            <ac:spMk id="26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3:58.151" v="1059" actId="478"/>
          <ac:spMkLst>
            <pc:docMk/>
            <pc:sldMk cId="0" sldId="270"/>
            <ac:spMk id="40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3:59.983" v="1060" actId="478"/>
          <ac:spMkLst>
            <pc:docMk/>
            <pc:sldMk cId="0" sldId="270"/>
            <ac:spMk id="41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09.302" v="1065" actId="478"/>
          <ac:spMkLst>
            <pc:docMk/>
            <pc:sldMk cId="0" sldId="270"/>
            <ac:spMk id="57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10.557" v="1066" actId="478"/>
          <ac:spMkLst>
            <pc:docMk/>
            <pc:sldMk cId="0" sldId="270"/>
            <ac:spMk id="5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13.860" v="1068" actId="478"/>
          <ac:spMkLst>
            <pc:docMk/>
            <pc:sldMk cId="0" sldId="270"/>
            <ac:spMk id="60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05.844" v="1063" actId="478"/>
          <ac:spMkLst>
            <pc:docMk/>
            <pc:sldMk cId="0" sldId="270"/>
            <ac:spMk id="74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4:08.067" v="1064" actId="478"/>
          <ac:spMkLst>
            <pc:docMk/>
            <pc:sldMk cId="0" sldId="270"/>
            <ac:spMk id="75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33:55.543" v="1058" actId="478"/>
          <ac:spMkLst>
            <pc:docMk/>
            <pc:sldMk cId="0" sldId="270"/>
            <ac:spMk id="77" creationId="{00000000-0000-0000-0000-000000000000}"/>
          </ac:spMkLst>
        </pc:spChg>
        <pc:spChg chg="mod topLvl">
          <ac:chgData name="Vân Nguyễn" userId="3e2bcc68d80f75ee" providerId="LiveId" clId="{DB713712-EA0D-403F-91A7-02B60595FCE2}" dt="2023-02-06T02:50:50.817" v="1495" actId="1076"/>
          <ac:spMkLst>
            <pc:docMk/>
            <pc:sldMk cId="0" sldId="270"/>
            <ac:spMk id="82" creationId="{EB958CD1-A18C-2E93-FC90-5AC4284CFB7D}"/>
          </ac:spMkLst>
        </pc:spChg>
        <pc:spChg chg="add mod">
          <ac:chgData name="Vân Nguyễn" userId="3e2bcc68d80f75ee" providerId="LiveId" clId="{DB713712-EA0D-403F-91A7-02B60595FCE2}" dt="2023-02-06T02:51:26.367" v="1520" actId="1076"/>
          <ac:spMkLst>
            <pc:docMk/>
            <pc:sldMk cId="0" sldId="270"/>
            <ac:spMk id="84" creationId="{E259436D-23A2-D49F-4FD2-B89D4541E5F0}"/>
          </ac:spMkLst>
        </pc:spChg>
        <pc:spChg chg="add mod">
          <ac:chgData name="Vân Nguyễn" userId="3e2bcc68d80f75ee" providerId="LiveId" clId="{DB713712-EA0D-403F-91A7-02B60595FCE2}" dt="2023-02-06T02:51:42.770" v="1535" actId="20577"/>
          <ac:spMkLst>
            <pc:docMk/>
            <pc:sldMk cId="0" sldId="270"/>
            <ac:spMk id="85" creationId="{814637F4-0AE9-2869-185B-F9B3DA5D983E}"/>
          </ac:spMkLst>
        </pc:spChg>
        <pc:spChg chg="add mod">
          <ac:chgData name="Vân Nguyễn" userId="3e2bcc68d80f75ee" providerId="LiveId" clId="{DB713712-EA0D-403F-91A7-02B60595FCE2}" dt="2023-02-06T02:52:02.046" v="1549" actId="1076"/>
          <ac:spMkLst>
            <pc:docMk/>
            <pc:sldMk cId="0" sldId="270"/>
            <ac:spMk id="86" creationId="{51844DE3-880F-8D4E-540A-471CD04FCEFD}"/>
          </ac:spMkLst>
        </pc:spChg>
        <pc:spChg chg="add mod">
          <ac:chgData name="Vân Nguyễn" userId="3e2bcc68d80f75ee" providerId="LiveId" clId="{DB713712-EA0D-403F-91A7-02B60595FCE2}" dt="2023-02-06T02:52:15.413" v="1559" actId="20577"/>
          <ac:spMkLst>
            <pc:docMk/>
            <pc:sldMk cId="0" sldId="270"/>
            <ac:spMk id="87" creationId="{BBBB89D1-E69E-CBA6-9F92-5679F471C78F}"/>
          </ac:spMkLst>
        </pc:spChg>
        <pc:spChg chg="add mod">
          <ac:chgData name="Vân Nguyễn" userId="3e2bcc68d80f75ee" providerId="LiveId" clId="{DB713712-EA0D-403F-91A7-02B60595FCE2}" dt="2023-02-06T02:53:02.166" v="1579" actId="1076"/>
          <ac:spMkLst>
            <pc:docMk/>
            <pc:sldMk cId="0" sldId="270"/>
            <ac:spMk id="88" creationId="{C7DC38A9-DFC3-B9A8-B9F3-D1236CF41F97}"/>
          </ac:spMkLst>
        </pc:spChg>
        <pc:grpChg chg="add mod">
          <ac:chgData name="Vân Nguyễn" userId="3e2bcc68d80f75ee" providerId="LiveId" clId="{DB713712-EA0D-403F-91A7-02B60595FCE2}" dt="2023-02-06T02:48:13.138" v="1455" actId="14100"/>
          <ac:grpSpMkLst>
            <pc:docMk/>
            <pc:sldMk cId="0" sldId="270"/>
            <ac:grpSpMk id="2" creationId="{D0D2A478-B15C-6FA6-94FD-0EB092D4B55F}"/>
          </ac:grpSpMkLst>
        </pc:grpChg>
        <pc:grpChg chg="del mod">
          <ac:chgData name="Vân Nguyễn" userId="3e2bcc68d80f75ee" providerId="LiveId" clId="{DB713712-EA0D-403F-91A7-02B60595FCE2}" dt="2023-02-06T02:34:18.144" v="1071" actId="478"/>
          <ac:grpSpMkLst>
            <pc:docMk/>
            <pc:sldMk cId="0" sldId="270"/>
            <ac:grpSpMk id="4" creationId="{00000000-0000-0000-0000-000000000000}"/>
          </ac:grpSpMkLst>
        </pc:grpChg>
        <pc:grpChg chg="del mod">
          <ac:chgData name="Vân Nguyễn" userId="3e2bcc68d80f75ee" providerId="LiveId" clId="{DB713712-EA0D-403F-91A7-02B60595FCE2}" dt="2023-02-06T02:34:36.171" v="1079" actId="478"/>
          <ac:grpSpMkLst>
            <pc:docMk/>
            <pc:sldMk cId="0" sldId="270"/>
            <ac:grpSpMk id="25" creationId="{00000000-0000-0000-0000-000000000000}"/>
          </ac:grpSpMkLst>
        </pc:grpChg>
        <pc:grpChg chg="del">
          <ac:chgData name="Vân Nguyễn" userId="3e2bcc68d80f75ee" providerId="LiveId" clId="{DB713712-EA0D-403F-91A7-02B60595FCE2}" dt="2023-02-06T02:34:11.757" v="1067" actId="478"/>
          <ac:grpSpMkLst>
            <pc:docMk/>
            <pc:sldMk cId="0" sldId="270"/>
            <ac:grpSpMk id="42" creationId="{00000000-0000-0000-0000-000000000000}"/>
          </ac:grpSpMkLst>
        </pc:grpChg>
        <pc:grpChg chg="del">
          <ac:chgData name="Vân Nguyễn" userId="3e2bcc68d80f75ee" providerId="LiveId" clId="{DB713712-EA0D-403F-91A7-02B60595FCE2}" dt="2023-02-06T02:34:15.382" v="1069" actId="478"/>
          <ac:grpSpMkLst>
            <pc:docMk/>
            <pc:sldMk cId="0" sldId="270"/>
            <ac:grpSpMk id="59" creationId="{00000000-0000-0000-0000-000000000000}"/>
          </ac:grpSpMkLst>
        </pc:grpChg>
        <pc:grpChg chg="add del mod">
          <ac:chgData name="Vân Nguyễn" userId="3e2bcc68d80f75ee" providerId="LiveId" clId="{DB713712-EA0D-403F-91A7-02B60595FCE2}" dt="2023-02-06T02:50:15.605" v="1473" actId="165"/>
          <ac:grpSpMkLst>
            <pc:docMk/>
            <pc:sldMk cId="0" sldId="270"/>
            <ac:grpSpMk id="81" creationId="{60F10E59-E0B6-7FF5-D68B-F52108024EE0}"/>
          </ac:grpSpMkLst>
        </pc:grpChg>
        <pc:picChg chg="add del mod">
          <ac:chgData name="Vân Nguyễn" userId="3e2bcc68d80f75ee" providerId="LiveId" clId="{DB713712-EA0D-403F-91A7-02B60595FCE2}" dt="2023-02-06T02:48:37.515" v="1457" actId="478"/>
          <ac:picMkLst>
            <pc:docMk/>
            <pc:sldMk cId="0" sldId="270"/>
            <ac:picMk id="11" creationId="{845F7B98-5277-2067-EE44-6CD0EDC8EB1D}"/>
          </ac:picMkLst>
        </pc:picChg>
        <pc:picChg chg="add mod">
          <ac:chgData name="Vân Nguyễn" userId="3e2bcc68d80f75ee" providerId="LiveId" clId="{DB713712-EA0D-403F-91A7-02B60595FCE2}" dt="2023-02-06T02:50:23.858" v="1477" actId="1076"/>
          <ac:picMkLst>
            <pc:docMk/>
            <pc:sldMk cId="0" sldId="270"/>
            <ac:picMk id="80" creationId="{977E1408-5788-B039-F1CB-1B817E18B09B}"/>
          </ac:picMkLst>
        </pc:picChg>
        <pc:cxnChg chg="del mod topLvl">
          <ac:chgData name="Vân Nguyễn" userId="3e2bcc68d80f75ee" providerId="LiveId" clId="{DB713712-EA0D-403F-91A7-02B60595FCE2}" dt="2023-02-06T02:50:21.869" v="1476" actId="478"/>
          <ac:cxnSpMkLst>
            <pc:docMk/>
            <pc:sldMk cId="0" sldId="270"/>
            <ac:cxnSpMk id="83" creationId="{2E0C82DB-13EE-61E4-80FD-DADB60BE0D33}"/>
          </ac:cxnSpMkLst>
        </pc:cxnChg>
      </pc:sldChg>
      <pc:sldChg chg="addSp delSp modSp mod ord modTransition delAnim modAnim">
        <pc:chgData name="Vân Nguyễn" userId="3e2bcc68d80f75ee" providerId="LiveId" clId="{DB713712-EA0D-403F-91A7-02B60595FCE2}" dt="2023-02-06T03:38:41.194" v="3089"/>
        <pc:sldMkLst>
          <pc:docMk/>
          <pc:sldMk cId="0" sldId="271"/>
        </pc:sldMkLst>
        <pc:spChg chg="add mod ord">
          <ac:chgData name="Vân Nguyễn" userId="3e2bcc68d80f75ee" providerId="LiveId" clId="{DB713712-EA0D-403F-91A7-02B60595FCE2}" dt="2023-02-06T02:02:16.665" v="637" actId="164"/>
          <ac:spMkLst>
            <pc:docMk/>
            <pc:sldMk cId="0" sldId="271"/>
            <ac:spMk id="2" creationId="{57B4046A-D457-B10B-FD36-3CBCDFCE7DB6}"/>
          </ac:spMkLst>
        </pc:spChg>
        <pc:spChg chg="add mod">
          <ac:chgData name="Vân Nguyễn" userId="3e2bcc68d80f75ee" providerId="LiveId" clId="{DB713712-EA0D-403F-91A7-02B60595FCE2}" dt="2023-02-06T02:02:16.665" v="637" actId="164"/>
          <ac:spMkLst>
            <pc:docMk/>
            <pc:sldMk cId="0" sldId="271"/>
            <ac:spMk id="3" creationId="{04D6CBE2-05B0-F209-ACA7-F744361D1800}"/>
          </ac:spMkLst>
        </pc:spChg>
        <pc:spChg chg="add mod">
          <ac:chgData name="Vân Nguyễn" userId="3e2bcc68d80f75ee" providerId="LiveId" clId="{DB713712-EA0D-403F-91A7-02B60595FCE2}" dt="2023-02-06T02:03:16.886" v="748" actId="207"/>
          <ac:spMkLst>
            <pc:docMk/>
            <pc:sldMk cId="0" sldId="271"/>
            <ac:spMk id="5" creationId="{87DFDA62-A9B2-0E18-687D-D1AB94CB04C5}"/>
          </ac:spMkLst>
        </pc:spChg>
        <pc:spChg chg="add mod">
          <ac:chgData name="Vân Nguyễn" userId="3e2bcc68d80f75ee" providerId="LiveId" clId="{DB713712-EA0D-403F-91A7-02B60595FCE2}" dt="2023-02-06T02:15:50.747" v="823" actId="1076"/>
          <ac:spMkLst>
            <pc:docMk/>
            <pc:sldMk cId="0" sldId="271"/>
            <ac:spMk id="10" creationId="{223D4BF5-52DE-2393-31F6-6100EB82B91F}"/>
          </ac:spMkLst>
        </pc:spChg>
        <pc:spChg chg="add mod">
          <ac:chgData name="Vân Nguyễn" userId="3e2bcc68d80f75ee" providerId="LiveId" clId="{DB713712-EA0D-403F-91A7-02B60595FCE2}" dt="2023-02-06T02:24:15.347" v="998" actId="20577"/>
          <ac:spMkLst>
            <pc:docMk/>
            <pc:sldMk cId="0" sldId="271"/>
            <ac:spMk id="11" creationId="{6A334BFC-49B7-27BA-8706-6103BE37B343}"/>
          </ac:spMkLst>
        </pc:spChg>
        <pc:spChg chg="del">
          <ac:chgData name="Vân Nguyễn" userId="3e2bcc68d80f75ee" providerId="LiveId" clId="{DB713712-EA0D-403F-91A7-02B60595FCE2}" dt="2023-02-06T02:00:40.039" v="604" actId="478"/>
          <ac:spMkLst>
            <pc:docMk/>
            <pc:sldMk cId="0" sldId="271"/>
            <ac:spMk id="12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00:42.422" v="606" actId="478"/>
          <ac:spMkLst>
            <pc:docMk/>
            <pc:sldMk cId="0" sldId="271"/>
            <ac:spMk id="13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00:43.569" v="607" actId="478"/>
          <ac:spMkLst>
            <pc:docMk/>
            <pc:sldMk cId="0" sldId="271"/>
            <ac:spMk id="15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00:45.264" v="609" actId="478"/>
          <ac:spMkLst>
            <pc:docMk/>
            <pc:sldMk cId="0" sldId="271"/>
            <ac:spMk id="16" creationId="{00000000-0000-0000-0000-000000000000}"/>
          </ac:spMkLst>
        </pc:spChg>
        <pc:spChg chg="del mod">
          <ac:chgData name="Vân Nguyễn" userId="3e2bcc68d80f75ee" providerId="LiveId" clId="{DB713712-EA0D-403F-91A7-02B60595FCE2}" dt="2023-02-06T02:00:49.730" v="612" actId="478"/>
          <ac:spMkLst>
            <pc:docMk/>
            <pc:sldMk cId="0" sldId="271"/>
            <ac:spMk id="1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00:47.722" v="611" actId="478"/>
          <ac:spMkLst>
            <pc:docMk/>
            <pc:sldMk cId="0" sldId="271"/>
            <ac:spMk id="19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2:00:32.770" v="601" actId="478"/>
          <ac:spMkLst>
            <pc:docMk/>
            <pc:sldMk cId="0" sldId="271"/>
            <ac:spMk id="22" creationId="{00000000-0000-0000-0000-000000000000}"/>
          </ac:spMkLst>
        </pc:spChg>
        <pc:spChg chg="add del mod">
          <ac:chgData name="Vân Nguyễn" userId="3e2bcc68d80f75ee" providerId="LiveId" clId="{DB713712-EA0D-403F-91A7-02B60595FCE2}" dt="2023-02-06T02:16:49.205" v="853" actId="478"/>
          <ac:spMkLst>
            <pc:docMk/>
            <pc:sldMk cId="0" sldId="271"/>
            <ac:spMk id="23" creationId="{E9813457-658C-06DC-6AAE-C7C4230B27C0}"/>
          </ac:spMkLst>
        </pc:spChg>
        <pc:spChg chg="add del mod topLvl">
          <ac:chgData name="Vân Nguyễn" userId="3e2bcc68d80f75ee" providerId="LiveId" clId="{DB713712-EA0D-403F-91A7-02B60595FCE2}" dt="2023-02-06T02:19:14.109" v="950" actId="1076"/>
          <ac:spMkLst>
            <pc:docMk/>
            <pc:sldMk cId="0" sldId="271"/>
            <ac:spMk id="25" creationId="{7EF334A3-1711-E260-6002-E06E85A0576A}"/>
          </ac:spMkLst>
        </pc:spChg>
        <pc:spChg chg="add mod">
          <ac:chgData name="Vân Nguyễn" userId="3e2bcc68d80f75ee" providerId="LiveId" clId="{DB713712-EA0D-403F-91A7-02B60595FCE2}" dt="2023-02-06T02:17:58.173" v="897" actId="20577"/>
          <ac:spMkLst>
            <pc:docMk/>
            <pc:sldMk cId="0" sldId="271"/>
            <ac:spMk id="27" creationId="{C36F92AD-3B13-0083-6615-4E4F41B8FE97}"/>
          </ac:spMkLst>
        </pc:spChg>
        <pc:spChg chg="add mod">
          <ac:chgData name="Vân Nguyễn" userId="3e2bcc68d80f75ee" providerId="LiveId" clId="{DB713712-EA0D-403F-91A7-02B60595FCE2}" dt="2023-02-06T02:18:16.305" v="912" actId="1076"/>
          <ac:spMkLst>
            <pc:docMk/>
            <pc:sldMk cId="0" sldId="271"/>
            <ac:spMk id="28" creationId="{B2FB5375-4691-ECE9-CAD5-2CFC9FB8FD67}"/>
          </ac:spMkLst>
        </pc:spChg>
        <pc:spChg chg="add mod">
          <ac:chgData name="Vân Nguyễn" userId="3e2bcc68d80f75ee" providerId="LiveId" clId="{DB713712-EA0D-403F-91A7-02B60595FCE2}" dt="2023-02-06T02:18:39.187" v="920" actId="14100"/>
          <ac:spMkLst>
            <pc:docMk/>
            <pc:sldMk cId="0" sldId="271"/>
            <ac:spMk id="29" creationId="{43F25A56-C1A4-2AA5-F305-AE17A1932426}"/>
          </ac:spMkLst>
        </pc:spChg>
        <pc:spChg chg="add del mod">
          <ac:chgData name="Vân Nguyễn" userId="3e2bcc68d80f75ee" providerId="LiveId" clId="{DB713712-EA0D-403F-91A7-02B60595FCE2}" dt="2023-02-06T02:19:14.109" v="950" actId="1076"/>
          <ac:spMkLst>
            <pc:docMk/>
            <pc:sldMk cId="0" sldId="271"/>
            <ac:spMk id="30" creationId="{5AF39D7D-6E8D-98ED-8DCC-F8D278AFB194}"/>
          </ac:spMkLst>
        </pc:spChg>
        <pc:spChg chg="add mod">
          <ac:chgData name="Vân Nguyễn" userId="3e2bcc68d80f75ee" providerId="LiveId" clId="{DB713712-EA0D-403F-91A7-02B60595FCE2}" dt="2023-02-06T02:19:32.497" v="964" actId="14100"/>
          <ac:spMkLst>
            <pc:docMk/>
            <pc:sldMk cId="0" sldId="271"/>
            <ac:spMk id="31" creationId="{A3667B6E-E4CD-CF40-1FD2-2F2FDCAB2D80}"/>
          </ac:spMkLst>
        </pc:spChg>
        <pc:spChg chg="add mod">
          <ac:chgData name="Vân Nguyễn" userId="3e2bcc68d80f75ee" providerId="LiveId" clId="{DB713712-EA0D-403F-91A7-02B60595FCE2}" dt="2023-02-06T02:21:32.522" v="976" actId="1076"/>
          <ac:spMkLst>
            <pc:docMk/>
            <pc:sldMk cId="0" sldId="271"/>
            <ac:spMk id="32" creationId="{82E9D270-A999-8514-1A54-B4D69D593177}"/>
          </ac:spMkLst>
        </pc:spChg>
        <pc:spChg chg="add mod">
          <ac:chgData name="Vân Nguyễn" userId="3e2bcc68d80f75ee" providerId="LiveId" clId="{DB713712-EA0D-403F-91A7-02B60595FCE2}" dt="2023-02-06T02:25:52.956" v="1035" actId="1076"/>
          <ac:spMkLst>
            <pc:docMk/>
            <pc:sldMk cId="0" sldId="271"/>
            <ac:spMk id="33" creationId="{1244EE25-7E16-3520-7A39-6D454669D60B}"/>
          </ac:spMkLst>
        </pc:spChg>
        <pc:spChg chg="add mod">
          <ac:chgData name="Vân Nguyễn" userId="3e2bcc68d80f75ee" providerId="LiveId" clId="{DB713712-EA0D-403F-91A7-02B60595FCE2}" dt="2023-02-06T02:26:28.506" v="1055" actId="20577"/>
          <ac:spMkLst>
            <pc:docMk/>
            <pc:sldMk cId="0" sldId="271"/>
            <ac:spMk id="34" creationId="{96257D77-2A95-F7F1-03A6-AD582608EABA}"/>
          </ac:spMkLst>
        </pc:spChg>
        <pc:grpChg chg="add mod">
          <ac:chgData name="Vân Nguyễn" userId="3e2bcc68d80f75ee" providerId="LiveId" clId="{DB713712-EA0D-403F-91A7-02B60595FCE2}" dt="2023-02-06T02:03:06.415" v="745" actId="14100"/>
          <ac:grpSpMkLst>
            <pc:docMk/>
            <pc:sldMk cId="0" sldId="271"/>
            <ac:grpSpMk id="4" creationId="{5FE2EA03-F612-76BF-B5A4-8DB04809788F}"/>
          </ac:grpSpMkLst>
        </pc:grpChg>
        <pc:grpChg chg="add del mod">
          <ac:chgData name="Vân Nguyễn" userId="3e2bcc68d80f75ee" providerId="LiveId" clId="{DB713712-EA0D-403F-91A7-02B60595FCE2}" dt="2023-02-06T02:17:10.610" v="856" actId="165"/>
          <ac:grpSpMkLst>
            <pc:docMk/>
            <pc:sldMk cId="0" sldId="271"/>
            <ac:grpSpMk id="24" creationId="{8B7DE941-99F7-23D5-6E0A-195E0EF29277}"/>
          </ac:grpSpMkLst>
        </pc:grpChg>
        <pc:picChg chg="add del mod">
          <ac:chgData name="Vân Nguyễn" userId="3e2bcc68d80f75ee" providerId="LiveId" clId="{DB713712-EA0D-403F-91A7-02B60595FCE2}" dt="2023-02-06T02:05:43.789" v="788" actId="478"/>
          <ac:picMkLst>
            <pc:docMk/>
            <pc:sldMk cId="0" sldId="271"/>
            <ac:picMk id="6" creationId="{920EF324-9159-2792-6E2E-8B8760312F88}"/>
          </ac:picMkLst>
        </pc:picChg>
        <pc:picChg chg="del">
          <ac:chgData name="Vân Nguyễn" userId="3e2bcc68d80f75ee" providerId="LiveId" clId="{DB713712-EA0D-403F-91A7-02B60595FCE2}" dt="2023-02-06T02:00:41.432" v="605" actId="478"/>
          <ac:picMkLst>
            <pc:docMk/>
            <pc:sldMk cId="0" sldId="271"/>
            <ac:picMk id="7" creationId="{00000000-0000-0000-0000-000000000000}"/>
          </ac:picMkLst>
        </pc:picChg>
        <pc:picChg chg="add mod">
          <ac:chgData name="Vân Nguyễn" userId="3e2bcc68d80f75ee" providerId="LiveId" clId="{DB713712-EA0D-403F-91A7-02B60595FCE2}" dt="2023-02-06T02:21:26.984" v="975" actId="1076"/>
          <ac:picMkLst>
            <pc:docMk/>
            <pc:sldMk cId="0" sldId="271"/>
            <ac:picMk id="9" creationId="{5D982A63-7016-659C-E99D-1F45CEEA7FEC}"/>
          </ac:picMkLst>
        </pc:picChg>
        <pc:picChg chg="del">
          <ac:chgData name="Vân Nguyễn" userId="3e2bcc68d80f75ee" providerId="LiveId" clId="{DB713712-EA0D-403F-91A7-02B60595FCE2}" dt="2023-02-06T02:00:44.216" v="608" actId="478"/>
          <ac:picMkLst>
            <pc:docMk/>
            <pc:sldMk cId="0" sldId="271"/>
            <ac:picMk id="14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2:00:51.439" v="613" actId="478"/>
          <ac:picMkLst>
            <pc:docMk/>
            <pc:sldMk cId="0" sldId="271"/>
            <ac:picMk id="17" creationId="{00000000-0000-0000-0000-000000000000}"/>
          </ac:picMkLst>
        </pc:picChg>
        <pc:picChg chg="del mod">
          <ac:chgData name="Vân Nguyễn" userId="3e2bcc68d80f75ee" providerId="LiveId" clId="{DB713712-EA0D-403F-91A7-02B60595FCE2}" dt="2023-02-06T02:04:11.954" v="760" actId="21"/>
          <ac:picMkLst>
            <pc:docMk/>
            <pc:sldMk cId="0" sldId="271"/>
            <ac:picMk id="20" creationId="{00000000-0000-0000-0000-000000000000}"/>
          </ac:picMkLst>
        </pc:picChg>
        <pc:picChg chg="del">
          <ac:chgData name="Vân Nguyễn" userId="3e2bcc68d80f75ee" providerId="LiveId" clId="{DB713712-EA0D-403F-91A7-02B60595FCE2}" dt="2023-02-06T02:01:02.405" v="615" actId="478"/>
          <ac:picMkLst>
            <pc:docMk/>
            <pc:sldMk cId="0" sldId="271"/>
            <ac:picMk id="21" creationId="{00000000-0000-0000-0000-000000000000}"/>
          </ac:picMkLst>
        </pc:picChg>
        <pc:picChg chg="del mod">
          <ac:chgData name="Vân Nguyễn" userId="3e2bcc68d80f75ee" providerId="LiveId" clId="{DB713712-EA0D-403F-91A7-02B60595FCE2}" dt="2023-02-06T02:14:57.044" v="796" actId="478"/>
          <ac:picMkLst>
            <pc:docMk/>
            <pc:sldMk cId="0" sldId="271"/>
            <ac:picMk id="7170" creationId="{00000000-0000-0000-0000-000000000000}"/>
          </ac:picMkLst>
        </pc:picChg>
        <pc:cxnChg chg="del mod topLvl">
          <ac:chgData name="Vân Nguyễn" userId="3e2bcc68d80f75ee" providerId="LiveId" clId="{DB713712-EA0D-403F-91A7-02B60595FCE2}" dt="2023-02-06T02:17:14.307" v="858" actId="478"/>
          <ac:cxnSpMkLst>
            <pc:docMk/>
            <pc:sldMk cId="0" sldId="271"/>
            <ac:cxnSpMk id="26" creationId="{CEE6E682-84DC-99A7-75B7-F672D863BABB}"/>
          </ac:cxnSpMkLst>
        </pc:cxnChg>
      </pc:sldChg>
      <pc:sldChg chg="del">
        <pc:chgData name="Vân Nguyễn" userId="3e2bcc68d80f75ee" providerId="LiveId" clId="{DB713712-EA0D-403F-91A7-02B60595FCE2}" dt="2023-02-06T03:29:46.677" v="2943" actId="47"/>
        <pc:sldMkLst>
          <pc:docMk/>
          <pc:sldMk cId="0" sldId="272"/>
        </pc:sldMkLst>
      </pc:sldChg>
      <pc:sldChg chg="del">
        <pc:chgData name="Vân Nguyễn" userId="3e2bcc68d80f75ee" providerId="LiveId" clId="{DB713712-EA0D-403F-91A7-02B60595FCE2}" dt="2023-02-06T03:29:47.351" v="2944" actId="47"/>
        <pc:sldMkLst>
          <pc:docMk/>
          <pc:sldMk cId="0" sldId="273"/>
        </pc:sldMkLst>
      </pc:sldChg>
      <pc:sldChg chg="del">
        <pc:chgData name="Vân Nguyễn" userId="3e2bcc68d80f75ee" providerId="LiveId" clId="{DB713712-EA0D-403F-91A7-02B60595FCE2}" dt="2023-02-06T03:29:48.633" v="2946" actId="47"/>
        <pc:sldMkLst>
          <pc:docMk/>
          <pc:sldMk cId="0" sldId="274"/>
        </pc:sldMkLst>
      </pc:sldChg>
      <pc:sldChg chg="del">
        <pc:chgData name="Vân Nguyễn" userId="3e2bcc68d80f75ee" providerId="LiveId" clId="{DB713712-EA0D-403F-91A7-02B60595FCE2}" dt="2023-02-06T03:29:50.393" v="2947" actId="47"/>
        <pc:sldMkLst>
          <pc:docMk/>
          <pc:sldMk cId="0" sldId="275"/>
        </pc:sldMkLst>
      </pc:sldChg>
      <pc:sldChg chg="del">
        <pc:chgData name="Vân Nguyễn" userId="3e2bcc68d80f75ee" providerId="LiveId" clId="{DB713712-EA0D-403F-91A7-02B60595FCE2}" dt="2023-02-06T03:29:52.552" v="2948" actId="47"/>
        <pc:sldMkLst>
          <pc:docMk/>
          <pc:sldMk cId="0" sldId="276"/>
        </pc:sldMkLst>
      </pc:sldChg>
      <pc:sldChg chg="del">
        <pc:chgData name="Vân Nguyễn" userId="3e2bcc68d80f75ee" providerId="LiveId" clId="{DB713712-EA0D-403F-91A7-02B60595FCE2}" dt="2023-02-06T03:29:53.236" v="2949" actId="47"/>
        <pc:sldMkLst>
          <pc:docMk/>
          <pc:sldMk cId="0" sldId="277"/>
        </pc:sldMkLst>
      </pc:sldChg>
      <pc:sldChg chg="del">
        <pc:chgData name="Vân Nguyễn" userId="3e2bcc68d80f75ee" providerId="LiveId" clId="{DB713712-EA0D-403F-91A7-02B60595FCE2}" dt="2023-02-06T03:29:56.186" v="2952" actId="47"/>
        <pc:sldMkLst>
          <pc:docMk/>
          <pc:sldMk cId="0" sldId="278"/>
        </pc:sldMkLst>
      </pc:sldChg>
      <pc:sldChg chg="del">
        <pc:chgData name="Vân Nguyễn" userId="3e2bcc68d80f75ee" providerId="LiveId" clId="{DB713712-EA0D-403F-91A7-02B60595FCE2}" dt="2023-02-06T03:29:57.075" v="2953" actId="47"/>
        <pc:sldMkLst>
          <pc:docMk/>
          <pc:sldMk cId="0" sldId="279"/>
        </pc:sldMkLst>
      </pc:sldChg>
      <pc:sldChg chg="del">
        <pc:chgData name="Vân Nguyễn" userId="3e2bcc68d80f75ee" providerId="LiveId" clId="{DB713712-EA0D-403F-91A7-02B60595FCE2}" dt="2023-02-06T03:29:58.237" v="2954" actId="47"/>
        <pc:sldMkLst>
          <pc:docMk/>
          <pc:sldMk cId="0" sldId="280"/>
        </pc:sldMkLst>
      </pc:sldChg>
      <pc:sldChg chg="addSp delSp modSp mod ord modTransition delAnim modAnim">
        <pc:chgData name="Vân Nguyễn" userId="3e2bcc68d80f75ee" providerId="LiveId" clId="{DB713712-EA0D-403F-91A7-02B60595FCE2}" dt="2023-02-06T03:37:09.190" v="3054"/>
        <pc:sldMkLst>
          <pc:docMk/>
          <pc:sldMk cId="1136050885" sldId="294"/>
        </pc:sldMkLst>
        <pc:spChg chg="mod">
          <ac:chgData name="Vân Nguyễn" userId="3e2bcc68d80f75ee" providerId="LiveId" clId="{DB713712-EA0D-403F-91A7-02B60595FCE2}" dt="2023-02-06T01:58:23.891" v="557" actId="14100"/>
          <ac:spMkLst>
            <pc:docMk/>
            <pc:sldMk cId="1136050885" sldId="294"/>
            <ac:spMk id="3" creationId="{62288F90-F0CB-1788-BB9E-88BFB6FB093C}"/>
          </ac:spMkLst>
        </pc:spChg>
        <pc:spChg chg="mod">
          <ac:chgData name="Vân Nguyễn" userId="3e2bcc68d80f75ee" providerId="LiveId" clId="{DB713712-EA0D-403F-91A7-02B60595FCE2}" dt="2023-02-06T01:58:35.596" v="572" actId="1076"/>
          <ac:spMkLst>
            <pc:docMk/>
            <pc:sldMk cId="1136050885" sldId="294"/>
            <ac:spMk id="4" creationId="{3CDF31B7-9BDB-E650-8937-620950904DBD}"/>
          </ac:spMkLst>
        </pc:spChg>
        <pc:spChg chg="mod">
          <ac:chgData name="Vân Nguyễn" userId="3e2bcc68d80f75ee" providerId="LiveId" clId="{DB713712-EA0D-403F-91A7-02B60595FCE2}" dt="2023-02-06T01:58:40.687" v="574"/>
          <ac:spMkLst>
            <pc:docMk/>
            <pc:sldMk cId="1136050885" sldId="294"/>
            <ac:spMk id="6" creationId="{6021494B-AD2E-6EBF-0D95-86C0D9AB9FCB}"/>
          </ac:spMkLst>
        </pc:spChg>
        <pc:spChg chg="mod">
          <ac:chgData name="Vân Nguyễn" userId="3e2bcc68d80f75ee" providerId="LiveId" clId="{DB713712-EA0D-403F-91A7-02B60595FCE2}" dt="2023-02-06T01:58:40.687" v="574"/>
          <ac:spMkLst>
            <pc:docMk/>
            <pc:sldMk cId="1136050885" sldId="294"/>
            <ac:spMk id="7" creationId="{9DD9BFC6-3D18-E366-1836-9B6F64AF2FB9}"/>
          </ac:spMkLst>
        </pc:spChg>
        <pc:spChg chg="del">
          <ac:chgData name="Vân Nguyễn" userId="3e2bcc68d80f75ee" providerId="LiveId" clId="{DB713712-EA0D-403F-91A7-02B60595FCE2}" dt="2023-02-06T01:58:04.351" v="537" actId="478"/>
          <ac:spMkLst>
            <pc:docMk/>
            <pc:sldMk cId="1136050885" sldId="294"/>
            <ac:spMk id="12" creationId="{5A9327D0-8ACA-4582-82D8-9AF4B0A22228}"/>
          </ac:spMkLst>
        </pc:spChg>
        <pc:spChg chg="del mod">
          <ac:chgData name="Vân Nguyễn" userId="3e2bcc68d80f75ee" providerId="LiveId" clId="{DB713712-EA0D-403F-91A7-02B60595FCE2}" dt="2023-02-06T01:58:05.651" v="539" actId="478"/>
          <ac:spMkLst>
            <pc:docMk/>
            <pc:sldMk cId="1136050885" sldId="294"/>
            <ac:spMk id="1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1:58:06.892" v="540" actId="478"/>
          <ac:spMkLst>
            <pc:docMk/>
            <pc:sldMk cId="1136050885" sldId="294"/>
            <ac:spMk id="24" creationId="{EBD4C07D-8137-44BA-AEF3-30D82BF1BFDE}"/>
          </ac:spMkLst>
        </pc:spChg>
        <pc:grpChg chg="add del mod">
          <ac:chgData name="Vân Nguyễn" userId="3e2bcc68d80f75ee" providerId="LiveId" clId="{DB713712-EA0D-403F-91A7-02B60595FCE2}" dt="2023-02-06T01:58:39.042" v="573" actId="21"/>
          <ac:grpSpMkLst>
            <pc:docMk/>
            <pc:sldMk cId="1136050885" sldId="294"/>
            <ac:grpSpMk id="2" creationId="{AFF845FB-6D97-3689-65AE-CF3A97FF68E4}"/>
          </ac:grpSpMkLst>
        </pc:grpChg>
        <pc:grpChg chg="add del mod">
          <ac:chgData name="Vân Nguyễn" userId="3e2bcc68d80f75ee" providerId="LiveId" clId="{DB713712-EA0D-403F-91A7-02B60595FCE2}" dt="2023-02-06T01:58:45.104" v="576" actId="21"/>
          <ac:grpSpMkLst>
            <pc:docMk/>
            <pc:sldMk cId="1136050885" sldId="294"/>
            <ac:grpSpMk id="5" creationId="{6E16317F-870B-8BE7-269A-E348D9D4C283}"/>
          </ac:grpSpMkLst>
        </pc:grpChg>
        <pc:picChg chg="add mod">
          <ac:chgData name="Vân Nguyễn" userId="3e2bcc68d80f75ee" providerId="LiveId" clId="{DB713712-EA0D-403F-91A7-02B60595FCE2}" dt="2023-02-06T01:59:50.045" v="591" actId="1076"/>
          <ac:picMkLst>
            <pc:docMk/>
            <pc:sldMk cId="1136050885" sldId="294"/>
            <ac:picMk id="8" creationId="{32F771E7-6E73-3EAC-C533-4398E7E206AA}"/>
          </ac:picMkLst>
        </pc:picChg>
        <pc:picChg chg="add mod">
          <ac:chgData name="Vân Nguyễn" userId="3e2bcc68d80f75ee" providerId="LiveId" clId="{DB713712-EA0D-403F-91A7-02B60595FCE2}" dt="2023-02-06T01:59:18.243" v="585" actId="1076"/>
          <ac:picMkLst>
            <pc:docMk/>
            <pc:sldMk cId="1136050885" sldId="294"/>
            <ac:picMk id="9" creationId="{354BFBF3-8B8A-03EE-22A1-C3DECE466C17}"/>
          </ac:picMkLst>
        </pc:picChg>
        <pc:picChg chg="add del mod">
          <ac:chgData name="Vân Nguyễn" userId="3e2bcc68d80f75ee" providerId="LiveId" clId="{DB713712-EA0D-403F-91A7-02B60595FCE2}" dt="2023-02-06T01:59:51.353" v="592" actId="478"/>
          <ac:picMkLst>
            <pc:docMk/>
            <pc:sldMk cId="1136050885" sldId="294"/>
            <ac:picMk id="10" creationId="{87A496E6-EF28-A85B-0BD6-023EA656CD87}"/>
          </ac:picMkLst>
        </pc:picChg>
        <pc:picChg chg="mod">
          <ac:chgData name="Vân Nguyễn" userId="3e2bcc68d80f75ee" providerId="LiveId" clId="{DB713712-EA0D-403F-91A7-02B60595FCE2}" dt="2023-02-06T01:58:55.553" v="580" actId="1076"/>
          <ac:picMkLst>
            <pc:docMk/>
            <pc:sldMk cId="1136050885" sldId="294"/>
            <ac:picMk id="11" creationId="{6019CE75-8BBE-4A34-A8CE-C8095D34D2F2}"/>
          </ac:picMkLst>
        </pc:picChg>
        <pc:picChg chg="add mod">
          <ac:chgData name="Vân Nguyễn" userId="3e2bcc68d80f75ee" providerId="LiveId" clId="{DB713712-EA0D-403F-91A7-02B60595FCE2}" dt="2023-02-06T02:00:14.834" v="594" actId="1076"/>
          <ac:picMkLst>
            <pc:docMk/>
            <pc:sldMk cId="1136050885" sldId="294"/>
            <ac:picMk id="13" creationId="{0013E457-19B6-6327-4990-D20FDAB37976}"/>
          </ac:picMkLst>
        </pc:picChg>
      </pc:sldChg>
      <pc:sldChg chg="addSp delSp modSp mod modTransition delAnim modAnim">
        <pc:chgData name="Vân Nguyễn" userId="3e2bcc68d80f75ee" providerId="LiveId" clId="{DB713712-EA0D-403F-91A7-02B60595FCE2}" dt="2023-02-06T03:44:29.380" v="3114" actId="14100"/>
        <pc:sldMkLst>
          <pc:docMk/>
          <pc:sldMk cId="0" sldId="295"/>
        </pc:sldMkLst>
        <pc:spChg chg="del">
          <ac:chgData name="Vân Nguyễn" userId="3e2bcc68d80f75ee" providerId="LiveId" clId="{DB713712-EA0D-403F-91A7-02B60595FCE2}" dt="2023-02-06T03:29:33.273" v="2935" actId="478"/>
          <ac:spMkLst>
            <pc:docMk/>
            <pc:sldMk cId="0" sldId="295"/>
            <ac:spMk id="16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35" v="2937" actId="478"/>
          <ac:spMkLst>
            <pc:docMk/>
            <pc:sldMk cId="0" sldId="295"/>
            <ac:spMk id="17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36.239" v="2938" actId="478"/>
          <ac:spMkLst>
            <pc:docMk/>
            <pc:sldMk cId="0" sldId="295"/>
            <ac:spMk id="18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34.297" v="2936" actId="478"/>
          <ac:spMkLst>
            <pc:docMk/>
            <pc:sldMk cId="0" sldId="295"/>
            <ac:spMk id="19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41.765" v="2941" actId="478"/>
          <ac:spMkLst>
            <pc:docMk/>
            <pc:sldMk cId="0" sldId="295"/>
            <ac:spMk id="20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40.021" v="2940" actId="478"/>
          <ac:spMkLst>
            <pc:docMk/>
            <pc:sldMk cId="0" sldId="295"/>
            <ac:spMk id="21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43.071" v="2942" actId="478"/>
          <ac:spMkLst>
            <pc:docMk/>
            <pc:sldMk cId="0" sldId="295"/>
            <ac:spMk id="22" creationId="{00000000-0000-0000-0000-000000000000}"/>
          </ac:spMkLst>
        </pc:spChg>
        <pc:spChg chg="mod">
          <ac:chgData name="Vân Nguyễn" userId="3e2bcc68d80f75ee" providerId="LiveId" clId="{DB713712-EA0D-403F-91A7-02B60595FCE2}" dt="2023-02-06T03:29:25.614" v="2931" actId="1076"/>
          <ac:spMkLst>
            <pc:docMk/>
            <pc:sldMk cId="0" sldId="295"/>
            <ac:spMk id="25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38.114" v="2939" actId="478"/>
          <ac:spMkLst>
            <pc:docMk/>
            <pc:sldMk cId="0" sldId="295"/>
            <ac:spMk id="53" creationId="{00000000-0000-0000-0000-000000000000}"/>
          </ac:spMkLst>
        </pc:spChg>
        <pc:spChg chg="del">
          <ac:chgData name="Vân Nguyễn" userId="3e2bcc68d80f75ee" providerId="LiveId" clId="{DB713712-EA0D-403F-91A7-02B60595FCE2}" dt="2023-02-06T03:29:32.626" v="2934" actId="478"/>
          <ac:spMkLst>
            <pc:docMk/>
            <pc:sldMk cId="0" sldId="295"/>
            <ac:spMk id="54" creationId="{00000000-0000-0000-0000-000000000000}"/>
          </ac:spMkLst>
        </pc:spChg>
        <pc:picChg chg="add mod">
          <ac:chgData name="Vân Nguyễn" userId="3e2bcc68d80f75ee" providerId="LiveId" clId="{DB713712-EA0D-403F-91A7-02B60595FCE2}" dt="2023-02-06T03:44:29.380" v="3114" actId="14100"/>
          <ac:picMkLst>
            <pc:docMk/>
            <pc:sldMk cId="0" sldId="295"/>
            <ac:picMk id="2" creationId="{D9208A23-355E-EC58-687F-D913D13642E2}"/>
          </ac:picMkLst>
        </pc:picChg>
        <pc:picChg chg="mod">
          <ac:chgData name="Vân Nguyễn" userId="3e2bcc68d80f75ee" providerId="LiveId" clId="{DB713712-EA0D-403F-91A7-02B60595FCE2}" dt="2023-02-06T03:29:30.631" v="2933" actId="1076"/>
          <ac:picMkLst>
            <pc:docMk/>
            <pc:sldMk cId="0" sldId="295"/>
            <ac:picMk id="6146" creationId="{00000000-0000-0000-0000-000000000000}"/>
          </ac:picMkLst>
        </pc:picChg>
      </pc:sldChg>
      <pc:sldChg chg="del">
        <pc:chgData name="Vân Nguyễn" userId="3e2bcc68d80f75ee" providerId="LiveId" clId="{DB713712-EA0D-403F-91A7-02B60595FCE2}" dt="2023-02-06T03:29:48.067" v="2945" actId="47"/>
        <pc:sldMkLst>
          <pc:docMk/>
          <pc:sldMk cId="3195081664" sldId="296"/>
        </pc:sldMkLst>
      </pc:sldChg>
      <pc:sldChg chg="del">
        <pc:chgData name="Vân Nguyễn" userId="3e2bcc68d80f75ee" providerId="LiveId" clId="{DB713712-EA0D-403F-91A7-02B60595FCE2}" dt="2023-02-06T03:29:54.098" v="2950" actId="47"/>
        <pc:sldMkLst>
          <pc:docMk/>
          <pc:sldMk cId="1253408490" sldId="297"/>
        </pc:sldMkLst>
      </pc:sldChg>
      <pc:sldChg chg="addSp delSp modSp mod modTransition setBg delAnim">
        <pc:chgData name="Vân Nguyễn" userId="3e2bcc68d80f75ee" providerId="LiveId" clId="{DB713712-EA0D-403F-91A7-02B60595FCE2}" dt="2023-02-06T03:36:07.321" v="3040"/>
        <pc:sldMkLst>
          <pc:docMk/>
          <pc:sldMk cId="1985664580" sldId="298"/>
        </pc:sldMkLst>
        <pc:spChg chg="del mod">
          <ac:chgData name="Vân Nguyễn" userId="3e2bcc68d80f75ee" providerId="LiveId" clId="{DB713712-EA0D-403F-91A7-02B60595FCE2}" dt="2023-02-06T03:33:49.148" v="3004" actId="21"/>
          <ac:spMkLst>
            <pc:docMk/>
            <pc:sldMk cId="1985664580" sldId="298"/>
            <ac:spMk id="12" creationId="{076E3DC9-BC90-4B23-84A1-9180AC137F79}"/>
          </ac:spMkLst>
        </pc:spChg>
        <pc:spChg chg="del topLvl">
          <ac:chgData name="Vân Nguyễn" userId="3e2bcc68d80f75ee" providerId="LiveId" clId="{DB713712-EA0D-403F-91A7-02B60595FCE2}" dt="2023-02-06T03:33:23.092" v="2994" actId="478"/>
          <ac:spMkLst>
            <pc:docMk/>
            <pc:sldMk cId="1985664580" sldId="298"/>
            <ac:spMk id="22" creationId="{FC4C164E-8E0B-41FB-AAA5-3B3439BAF59A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26" creationId="{F3060C83-F051-4F0E-ABAD-AA0DFC48B218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28" creationId="{83C98ABE-055B-441F-B07E-44F97F083C39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30" creationId="{29FDB030-9B49-4CED-8CCD-4D99382388AC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32" creationId="{3783CA14-24A1-485C-8B30-D6A5D87987AD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34" creationId="{9A97C86A-04D6-40F7-AE84-31AB43E6A846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36" creationId="{FF9F2414-84E8-453E-B1F3-389FDE8192D9}"/>
          </ac:spMkLst>
        </pc:spChg>
        <pc:spChg chg="add del">
          <ac:chgData name="Vân Nguyễn" userId="3e2bcc68d80f75ee" providerId="LiveId" clId="{DB713712-EA0D-403F-91A7-02B60595FCE2}" dt="2023-02-06T03:33:56.517" v="3008" actId="26606"/>
          <ac:spMkLst>
            <pc:docMk/>
            <pc:sldMk cId="1985664580" sldId="298"/>
            <ac:spMk id="38" creationId="{3ECA69A1-7536-43AC-85EF-C7106179F5ED}"/>
          </ac:spMkLst>
        </pc:spChg>
        <pc:grpChg chg="del mod">
          <ac:chgData name="Vân Nguyễn" userId="3e2bcc68d80f75ee" providerId="LiveId" clId="{DB713712-EA0D-403F-91A7-02B60595FCE2}" dt="2023-02-06T03:33:23.092" v="2994" actId="478"/>
          <ac:grpSpMkLst>
            <pc:docMk/>
            <pc:sldMk cId="1985664580" sldId="298"/>
            <ac:grpSpMk id="24" creationId="{B64B9429-6291-4656-B8E5-8EAF8F0DA6B1}"/>
          </ac:grpSpMkLst>
        </pc:grpChg>
        <pc:picChg chg="add mod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2" creationId="{DBF5D11E-DAF5-F15D-8A38-53C310CBCABB}"/>
          </ac:picMkLst>
        </pc:picChg>
        <pc:picChg chg="mod ord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4" creationId="{00000000-0000-0000-0000-000000000000}"/>
          </ac:picMkLst>
        </pc:picChg>
        <pc:picChg chg="mod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8" creationId="{00000000-0000-0000-0000-000000000000}"/>
          </ac:picMkLst>
        </pc:picChg>
        <pc:picChg chg="mod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9" creationId="{00000000-0000-0000-0000-000000000000}"/>
          </ac:picMkLst>
        </pc:picChg>
        <pc:picChg chg="mod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13" creationId="{00000000-0000-0000-0000-000000000000}"/>
          </ac:picMkLst>
        </pc:picChg>
        <pc:picChg chg="mod ord topLvl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19" creationId="{11980C20-10C6-4819-86EA-60E905150937}"/>
          </ac:picMkLst>
        </pc:picChg>
        <pc:picChg chg="mod ord">
          <ac:chgData name="Vân Nguyễn" userId="3e2bcc68d80f75ee" providerId="LiveId" clId="{DB713712-EA0D-403F-91A7-02B60595FCE2}" dt="2023-02-06T03:33:56.517" v="3008" actId="26606"/>
          <ac:picMkLst>
            <pc:docMk/>
            <pc:sldMk cId="1985664580" sldId="298"/>
            <ac:picMk id="21" creationId="{1C3B109A-4755-41CE-B74B-0DF8319F439E}"/>
          </ac:picMkLst>
        </pc:picChg>
      </pc:sldChg>
      <pc:sldChg chg="del">
        <pc:chgData name="Vân Nguyễn" userId="3e2bcc68d80f75ee" providerId="LiveId" clId="{DB713712-EA0D-403F-91A7-02B60595FCE2}" dt="2023-02-06T03:30:01.802" v="2955" actId="47"/>
        <pc:sldMkLst>
          <pc:docMk/>
          <pc:sldMk cId="1519189366" sldId="305"/>
        </pc:sldMkLst>
      </pc:sldChg>
      <pc:sldChg chg="addSp delSp modSp add mod modTransition modAnim">
        <pc:chgData name="Vân Nguyễn" userId="3e2bcc68d80f75ee" providerId="LiveId" clId="{DB713712-EA0D-403F-91A7-02B60595FCE2}" dt="2023-02-06T03:37:04.489" v="3053"/>
        <pc:sldMkLst>
          <pc:docMk/>
          <pc:sldMk cId="3387435545" sldId="306"/>
        </pc:sldMkLst>
        <pc:spChg chg="mod">
          <ac:chgData name="Vân Nguyễn" userId="3e2bcc68d80f75ee" providerId="LiveId" clId="{DB713712-EA0D-403F-91A7-02B60595FCE2}" dt="2023-02-06T01:47:01.304" v="413" actId="164"/>
          <ac:spMkLst>
            <pc:docMk/>
            <pc:sldMk cId="3387435545" sldId="306"/>
            <ac:spMk id="4" creationId="{609FAD6A-E47B-882D-4D80-BE96F36114CC}"/>
          </ac:spMkLst>
        </pc:spChg>
        <pc:spChg chg="mod">
          <ac:chgData name="Vân Nguyễn" userId="3e2bcc68d80f75ee" providerId="LiveId" clId="{DB713712-EA0D-403F-91A7-02B60595FCE2}" dt="2023-02-06T01:47:26.093" v="423" actId="20577"/>
          <ac:spMkLst>
            <pc:docMk/>
            <pc:sldMk cId="3387435545" sldId="306"/>
            <ac:spMk id="7" creationId="{94A162B4-2EF0-0CC6-3D22-176EDACAC323}"/>
          </ac:spMkLst>
        </pc:spChg>
        <pc:spChg chg="mod">
          <ac:chgData name="Vân Nguyễn" userId="3e2bcc68d80f75ee" providerId="LiveId" clId="{DB713712-EA0D-403F-91A7-02B60595FCE2}" dt="2023-02-06T01:47:51.562" v="435" actId="14100"/>
          <ac:spMkLst>
            <pc:docMk/>
            <pc:sldMk cId="3387435545" sldId="306"/>
            <ac:spMk id="9" creationId="{98A37357-DC05-8525-9442-EE66EBD88FF4}"/>
          </ac:spMkLst>
        </pc:spChg>
        <pc:spChg chg="mod">
          <ac:chgData name="Vân Nguyễn" userId="3e2bcc68d80f75ee" providerId="LiveId" clId="{DB713712-EA0D-403F-91A7-02B60595FCE2}" dt="2023-02-06T01:47:54.349" v="436" actId="1076"/>
          <ac:spMkLst>
            <pc:docMk/>
            <pc:sldMk cId="3387435545" sldId="306"/>
            <ac:spMk id="10" creationId="{A616ABBE-2E0B-2AAD-8B35-AC09A1A614F0}"/>
          </ac:spMkLst>
        </pc:spChg>
        <pc:spChg chg="mod">
          <ac:chgData name="Vân Nguyễn" userId="3e2bcc68d80f75ee" providerId="LiveId" clId="{DB713712-EA0D-403F-91A7-02B60595FCE2}" dt="2023-02-06T01:47:56.637" v="437" actId="571"/>
          <ac:spMkLst>
            <pc:docMk/>
            <pc:sldMk cId="3387435545" sldId="306"/>
            <ac:spMk id="12" creationId="{DA9AA483-9922-4480-DA5A-9C9E24FDF0E3}"/>
          </ac:spMkLst>
        </pc:spChg>
        <pc:spChg chg="mod">
          <ac:chgData name="Vân Nguyễn" userId="3e2bcc68d80f75ee" providerId="LiveId" clId="{DB713712-EA0D-403F-91A7-02B60595FCE2}" dt="2023-02-06T01:48:23.005" v="456" actId="14100"/>
          <ac:spMkLst>
            <pc:docMk/>
            <pc:sldMk cId="3387435545" sldId="306"/>
            <ac:spMk id="13" creationId="{A060B900-F3BF-738C-9374-9457CC10CFA6}"/>
          </ac:spMkLst>
        </pc:spChg>
        <pc:grpChg chg="add mod">
          <ac:chgData name="Vân Nguyễn" userId="3e2bcc68d80f75ee" providerId="LiveId" clId="{DB713712-EA0D-403F-91A7-02B60595FCE2}" dt="2023-02-06T01:47:40.416" v="425" actId="1076"/>
          <ac:grpSpMkLst>
            <pc:docMk/>
            <pc:sldMk cId="3387435545" sldId="306"/>
            <ac:grpSpMk id="3" creationId="{79FC50A2-5A7A-621B-1B95-3E68A2FF3021}"/>
          </ac:grpSpMkLst>
        </pc:grpChg>
        <pc:grpChg chg="add mod">
          <ac:chgData name="Vân Nguyễn" userId="3e2bcc68d80f75ee" providerId="LiveId" clId="{DB713712-EA0D-403F-91A7-02B60595FCE2}" dt="2023-02-06T01:57:19.337" v="526" actId="1076"/>
          <ac:grpSpMkLst>
            <pc:docMk/>
            <pc:sldMk cId="3387435545" sldId="306"/>
            <ac:grpSpMk id="8" creationId="{9F8B0196-3892-3C66-08D0-C12269B330BE}"/>
          </ac:grpSpMkLst>
        </pc:grpChg>
        <pc:grpChg chg="add mod">
          <ac:chgData name="Vân Nguyễn" userId="3e2bcc68d80f75ee" providerId="LiveId" clId="{DB713712-EA0D-403F-91A7-02B60595FCE2}" dt="2023-02-06T01:57:17.217" v="525" actId="1076"/>
          <ac:grpSpMkLst>
            <pc:docMk/>
            <pc:sldMk cId="3387435545" sldId="306"/>
            <ac:grpSpMk id="11" creationId="{1CC2EE21-37AA-BAC0-A8AD-5906CB834F79}"/>
          </ac:grpSpMkLst>
        </pc:grpChg>
        <pc:picChg chg="add del mod">
          <ac:chgData name="Vân Nguyễn" userId="3e2bcc68d80f75ee" providerId="LiveId" clId="{DB713712-EA0D-403F-91A7-02B60595FCE2}" dt="2023-02-06T01:57:12.592" v="523" actId="478"/>
          <ac:picMkLst>
            <pc:docMk/>
            <pc:sldMk cId="3387435545" sldId="306"/>
            <ac:picMk id="2" creationId="{CA3ED4EB-3317-1BAC-061F-6918038F2843}"/>
          </ac:picMkLst>
        </pc:picChg>
        <pc:picChg chg="del mod">
          <ac:chgData name="Vân Nguyễn" userId="3e2bcc68d80f75ee" providerId="LiveId" clId="{DB713712-EA0D-403F-91A7-02B60595FCE2}" dt="2023-02-06T01:46:32.043" v="408" actId="478"/>
          <ac:picMkLst>
            <pc:docMk/>
            <pc:sldMk cId="3387435545" sldId="306"/>
            <ac:picMk id="5" creationId="{7FBA7A9D-30DF-9FE4-B92A-080ACDE9D070}"/>
          </ac:picMkLst>
        </pc:picChg>
        <pc:picChg chg="mod">
          <ac:chgData name="Vân Nguyễn" userId="3e2bcc68d80f75ee" providerId="LiveId" clId="{DB713712-EA0D-403F-91A7-02B60595FCE2}" dt="2023-02-06T01:55:27.906" v="489" actId="14100"/>
          <ac:picMkLst>
            <pc:docMk/>
            <pc:sldMk cId="3387435545" sldId="306"/>
            <ac:picMk id="6" creationId="{936FA849-E7D4-C384-F053-9D3967410E26}"/>
          </ac:picMkLst>
        </pc:picChg>
        <pc:picChg chg="add mod">
          <ac:chgData name="Vân Nguyễn" userId="3e2bcc68d80f75ee" providerId="LiveId" clId="{DB713712-EA0D-403F-91A7-02B60595FCE2}" dt="2023-02-06T01:56:47.843" v="516"/>
          <ac:picMkLst>
            <pc:docMk/>
            <pc:sldMk cId="3387435545" sldId="306"/>
            <ac:picMk id="15" creationId="{59BB342C-E1F2-58DA-9179-6DF5F8973B6D}"/>
          </ac:picMkLst>
        </pc:picChg>
        <pc:picChg chg="add mod">
          <ac:chgData name="Vân Nguyễn" userId="3e2bcc68d80f75ee" providerId="LiveId" clId="{DB713712-EA0D-403F-91A7-02B60595FCE2}" dt="2023-02-06T01:57:22.453" v="527" actId="1076"/>
          <ac:picMkLst>
            <pc:docMk/>
            <pc:sldMk cId="3387435545" sldId="306"/>
            <ac:picMk id="17" creationId="{0BDD20BD-6012-D8D4-3268-39539D4E2883}"/>
          </ac:picMkLst>
        </pc:picChg>
        <pc:picChg chg="add mod">
          <ac:chgData name="Vân Nguyễn" userId="3e2bcc68d80f75ee" providerId="LiveId" clId="{DB713712-EA0D-403F-91A7-02B60595FCE2}" dt="2023-02-06T01:57:14.895" v="524" actId="1076"/>
          <ac:picMkLst>
            <pc:docMk/>
            <pc:sldMk cId="3387435545" sldId="306"/>
            <ac:picMk id="19" creationId="{606BA942-F02D-33ED-5A1E-D1B678C24633}"/>
          </ac:picMkLst>
        </pc:picChg>
        <pc:picChg chg="mod">
          <ac:chgData name="Vân Nguyễn" userId="3e2bcc68d80f75ee" providerId="LiveId" clId="{DB713712-EA0D-403F-91A7-02B60595FCE2}" dt="2023-02-06T01:48:49.207" v="457" actId="1076"/>
          <ac:picMkLst>
            <pc:docMk/>
            <pc:sldMk cId="3387435545" sldId="306"/>
            <ac:picMk id="36" creationId="{00000000-0000-0000-0000-000000000000}"/>
          </ac:picMkLst>
        </pc:picChg>
      </pc:sldChg>
      <pc:sldChg chg="add modTransition">
        <pc:chgData name="Vân Nguyễn" userId="3e2bcc68d80f75ee" providerId="LiveId" clId="{DB713712-EA0D-403F-91A7-02B60595FCE2}" dt="2023-02-06T03:35:20.445" v="3026"/>
        <pc:sldMkLst>
          <pc:docMk/>
          <pc:sldMk cId="2153904257" sldId="307"/>
        </pc:sldMkLst>
      </pc:sldChg>
      <pc:sldChg chg="modSp add mod modTransition modAnim">
        <pc:chgData name="Vân Nguyễn" userId="3e2bcc68d80f75ee" providerId="LiveId" clId="{DB713712-EA0D-403F-91A7-02B60595FCE2}" dt="2023-02-06T03:39:19.068" v="3103"/>
        <pc:sldMkLst>
          <pc:docMk/>
          <pc:sldMk cId="3714999333" sldId="308"/>
        </pc:sldMkLst>
        <pc:spChg chg="mod">
          <ac:chgData name="Vân Nguyễn" userId="3e2bcc68d80f75ee" providerId="LiveId" clId="{DB713712-EA0D-403F-91A7-02B60595FCE2}" dt="2023-02-06T03:00:22.854" v="1992" actId="1076"/>
          <ac:spMkLst>
            <pc:docMk/>
            <pc:sldMk cId="3714999333" sldId="308"/>
            <ac:spMk id="2" creationId="{9CEA0622-56E5-F229-DC17-21446F37F9A0}"/>
          </ac:spMkLst>
        </pc:spChg>
      </pc:sldChg>
      <pc:sldChg chg="addSp delSp modSp add mod modTransition delAnim modAnim">
        <pc:chgData name="Vân Nguyễn" userId="3e2bcc68d80f75ee" providerId="LiveId" clId="{DB713712-EA0D-403F-91A7-02B60595FCE2}" dt="2023-02-06T03:39:22.208" v="3104"/>
        <pc:sldMkLst>
          <pc:docMk/>
          <pc:sldMk cId="1437183675" sldId="309"/>
        </pc:sldMkLst>
        <pc:spChg chg="mod">
          <ac:chgData name="Vân Nguyễn" userId="3e2bcc68d80f75ee" providerId="LiveId" clId="{DB713712-EA0D-403F-91A7-02B60595FCE2}" dt="2023-02-06T03:02:39.678" v="2040" actId="14100"/>
          <ac:spMkLst>
            <pc:docMk/>
            <pc:sldMk cId="1437183675" sldId="309"/>
            <ac:spMk id="3" creationId="{B5E71C27-8995-9D0C-84ED-CC86F87F2706}"/>
          </ac:spMkLst>
        </pc:spChg>
        <pc:spChg chg="mod">
          <ac:chgData name="Vân Nguyễn" userId="3e2bcc68d80f75ee" providerId="LiveId" clId="{DB713712-EA0D-403F-91A7-02B60595FCE2}" dt="2023-02-06T03:02:37.381" v="2039" actId="14100"/>
          <ac:spMkLst>
            <pc:docMk/>
            <pc:sldMk cId="1437183675" sldId="309"/>
            <ac:spMk id="4" creationId="{DD494136-9EDD-A116-D54D-B08AF7FF9051}"/>
          </ac:spMkLst>
        </pc:spChg>
        <pc:grpChg chg="add del mod">
          <ac:chgData name="Vân Nguyễn" userId="3e2bcc68d80f75ee" providerId="LiveId" clId="{DB713712-EA0D-403F-91A7-02B60595FCE2}" dt="2023-02-06T03:02:43.420" v="2041" actId="21"/>
          <ac:grpSpMkLst>
            <pc:docMk/>
            <pc:sldMk cId="1437183675" sldId="309"/>
            <ac:grpSpMk id="2" creationId="{0E732092-DC5E-BC23-195C-19D883553CA6}"/>
          </ac:grpSpMkLst>
        </pc:grpChg>
        <pc:picChg chg="add mod">
          <ac:chgData name="Vân Nguyễn" userId="3e2bcc68d80f75ee" providerId="LiveId" clId="{DB713712-EA0D-403F-91A7-02B60595FCE2}" dt="2023-02-06T03:02:55.108" v="2046" actId="1076"/>
          <ac:picMkLst>
            <pc:docMk/>
            <pc:sldMk cId="1437183675" sldId="309"/>
            <ac:picMk id="5" creationId="{0E2491A9-A3E4-FF8E-AFDA-FC586E5CC3A7}"/>
          </ac:picMkLst>
        </pc:picChg>
        <pc:picChg chg="del">
          <ac:chgData name="Vân Nguyễn" userId="3e2bcc68d80f75ee" providerId="LiveId" clId="{DB713712-EA0D-403F-91A7-02B60595FCE2}" dt="2023-02-06T03:02:11.217" v="1997" actId="478"/>
          <ac:picMkLst>
            <pc:docMk/>
            <pc:sldMk cId="1437183675" sldId="309"/>
            <ac:picMk id="8" creationId="{32F771E7-6E73-3EAC-C533-4398E7E206AA}"/>
          </ac:picMkLst>
        </pc:picChg>
      </pc:sldChg>
      <pc:sldChg chg="addSp delSp modSp add mod modTransition delAnim modAnim">
        <pc:chgData name="Vân Nguyễn" userId="3e2bcc68d80f75ee" providerId="LiveId" clId="{DB713712-EA0D-403F-91A7-02B60595FCE2}" dt="2023-02-06T03:45:42.838" v="3117" actId="14100"/>
        <pc:sldMkLst>
          <pc:docMk/>
          <pc:sldMk cId="1891394097" sldId="310"/>
        </pc:sldMkLst>
        <pc:spChg chg="add del mod">
          <ac:chgData name="Vân Nguyễn" userId="3e2bcc68d80f75ee" providerId="LiveId" clId="{DB713712-EA0D-403F-91A7-02B60595FCE2}" dt="2023-02-06T03:10:09.047" v="2245" actId="478"/>
          <ac:spMkLst>
            <pc:docMk/>
            <pc:sldMk cId="1891394097" sldId="310"/>
            <ac:spMk id="4" creationId="{36A6E465-3BA1-3843-68F0-66D83B5EDEF9}"/>
          </ac:spMkLst>
        </pc:spChg>
        <pc:spChg chg="add del mod">
          <ac:chgData name="Vân Nguyễn" userId="3e2bcc68d80f75ee" providerId="LiveId" clId="{DB713712-EA0D-403F-91A7-02B60595FCE2}" dt="2023-02-06T03:10:10.678" v="2247" actId="478"/>
          <ac:spMkLst>
            <pc:docMk/>
            <pc:sldMk cId="1891394097" sldId="310"/>
            <ac:spMk id="6" creationId="{BEA3E966-3084-B1F7-59A4-7C7EE372D204}"/>
          </ac:spMkLst>
        </pc:spChg>
        <pc:spChg chg="add mod">
          <ac:chgData name="Vân Nguyễn" userId="3e2bcc68d80f75ee" providerId="LiveId" clId="{DB713712-EA0D-403F-91A7-02B60595FCE2}" dt="2023-02-06T03:06:49.420" v="2106" actId="255"/>
          <ac:spMkLst>
            <pc:docMk/>
            <pc:sldMk cId="1891394097" sldId="310"/>
            <ac:spMk id="7" creationId="{F3111B6A-77CD-D06D-301C-C8079092724C}"/>
          </ac:spMkLst>
        </pc:spChg>
        <pc:spChg chg="add del mod">
          <ac:chgData name="Vân Nguyễn" userId="3e2bcc68d80f75ee" providerId="LiveId" clId="{DB713712-EA0D-403F-91A7-02B60595FCE2}" dt="2023-02-06T03:10:14.646" v="2253" actId="478"/>
          <ac:spMkLst>
            <pc:docMk/>
            <pc:sldMk cId="1891394097" sldId="310"/>
            <ac:spMk id="8" creationId="{6DDBA5B8-C7F8-45DD-34BF-70DA60D1C394}"/>
          </ac:spMkLst>
        </pc:spChg>
        <pc:spChg chg="add del mod">
          <ac:chgData name="Vân Nguyễn" userId="3e2bcc68d80f75ee" providerId="LiveId" clId="{DB713712-EA0D-403F-91A7-02B60595FCE2}" dt="2023-02-06T03:10:11.932" v="2249" actId="478"/>
          <ac:spMkLst>
            <pc:docMk/>
            <pc:sldMk cId="1891394097" sldId="310"/>
            <ac:spMk id="10" creationId="{F1EF5960-4AB9-60A3-69FF-830C98FCDF29}"/>
          </ac:spMkLst>
        </pc:spChg>
        <pc:spChg chg="add del mod">
          <ac:chgData name="Vân Nguyễn" userId="3e2bcc68d80f75ee" providerId="LiveId" clId="{DB713712-EA0D-403F-91A7-02B60595FCE2}" dt="2023-02-06T03:10:13.234" v="2251" actId="478"/>
          <ac:spMkLst>
            <pc:docMk/>
            <pc:sldMk cId="1891394097" sldId="310"/>
            <ac:spMk id="12" creationId="{0B8403DB-2F2F-73CD-67AD-29D0A28E22BE}"/>
          </ac:spMkLst>
        </pc:spChg>
        <pc:spChg chg="add mod">
          <ac:chgData name="Vân Nguyễn" userId="3e2bcc68d80f75ee" providerId="LiveId" clId="{DB713712-EA0D-403F-91A7-02B60595FCE2}" dt="2023-02-06T03:07:20.494" v="2123" actId="14100"/>
          <ac:spMkLst>
            <pc:docMk/>
            <pc:sldMk cId="1891394097" sldId="310"/>
            <ac:spMk id="32" creationId="{97ED03CB-0C32-5C11-4F96-0DA5B5813FAA}"/>
          </ac:spMkLst>
        </pc:spChg>
        <pc:spChg chg="add mod">
          <ac:chgData name="Vân Nguyễn" userId="3e2bcc68d80f75ee" providerId="LiveId" clId="{DB713712-EA0D-403F-91A7-02B60595FCE2}" dt="2023-02-06T03:07:47.451" v="2143" actId="14100"/>
          <ac:spMkLst>
            <pc:docMk/>
            <pc:sldMk cId="1891394097" sldId="310"/>
            <ac:spMk id="36" creationId="{6C942C2E-C392-60B3-3FF1-A31F04721A17}"/>
          </ac:spMkLst>
        </pc:spChg>
        <pc:spChg chg="add mod">
          <ac:chgData name="Vân Nguyễn" userId="3e2bcc68d80f75ee" providerId="LiveId" clId="{DB713712-EA0D-403F-91A7-02B60595FCE2}" dt="2023-02-06T03:08:05.357" v="2157" actId="14100"/>
          <ac:spMkLst>
            <pc:docMk/>
            <pc:sldMk cId="1891394097" sldId="310"/>
            <ac:spMk id="41" creationId="{7EC07753-B6D3-B71A-995E-8A7638A97237}"/>
          </ac:spMkLst>
        </pc:spChg>
        <pc:spChg chg="add mod">
          <ac:chgData name="Vân Nguyễn" userId="3e2bcc68d80f75ee" providerId="LiveId" clId="{DB713712-EA0D-403F-91A7-02B60595FCE2}" dt="2023-02-06T03:08:14.302" v="2169" actId="20577"/>
          <ac:spMkLst>
            <pc:docMk/>
            <pc:sldMk cId="1891394097" sldId="310"/>
            <ac:spMk id="42" creationId="{28D9D27A-D624-8B1D-5189-206A2F2B8154}"/>
          </ac:spMkLst>
        </pc:spChg>
        <pc:spChg chg="add mod">
          <ac:chgData name="Vân Nguyễn" userId="3e2bcc68d80f75ee" providerId="LiveId" clId="{DB713712-EA0D-403F-91A7-02B60595FCE2}" dt="2023-02-06T03:08:41.862" v="2194" actId="14100"/>
          <ac:spMkLst>
            <pc:docMk/>
            <pc:sldMk cId="1891394097" sldId="310"/>
            <ac:spMk id="46" creationId="{8CF7F893-D299-8C39-88B0-4FEA8612026A}"/>
          </ac:spMkLst>
        </pc:spChg>
        <pc:spChg chg="add mod">
          <ac:chgData name="Vân Nguyễn" userId="3e2bcc68d80f75ee" providerId="LiveId" clId="{DB713712-EA0D-403F-91A7-02B60595FCE2}" dt="2023-02-06T03:08:51.923" v="2206" actId="20577"/>
          <ac:spMkLst>
            <pc:docMk/>
            <pc:sldMk cId="1891394097" sldId="310"/>
            <ac:spMk id="47" creationId="{8E0A1DD5-B3A8-DDC1-E11B-8F4C0741163A}"/>
          </ac:spMkLst>
        </pc:spChg>
        <pc:spChg chg="add mod">
          <ac:chgData name="Vân Nguyễn" userId="3e2bcc68d80f75ee" providerId="LiveId" clId="{DB713712-EA0D-403F-91A7-02B60595FCE2}" dt="2023-02-06T03:09:14.956" v="2225" actId="14100"/>
          <ac:spMkLst>
            <pc:docMk/>
            <pc:sldMk cId="1891394097" sldId="310"/>
            <ac:spMk id="51" creationId="{18E4E2B7-C80C-FD2D-4962-527863D3464D}"/>
          </ac:spMkLst>
        </pc:spChg>
        <pc:spChg chg="add mod">
          <ac:chgData name="Vân Nguyễn" userId="3e2bcc68d80f75ee" providerId="LiveId" clId="{DB713712-EA0D-403F-91A7-02B60595FCE2}" dt="2023-02-06T03:09:32.291" v="2231" actId="20577"/>
          <ac:spMkLst>
            <pc:docMk/>
            <pc:sldMk cId="1891394097" sldId="310"/>
            <ac:spMk id="54" creationId="{DE60D2A5-34F7-B674-83C0-CD93C145F253}"/>
          </ac:spMkLst>
        </pc:spChg>
        <pc:spChg chg="add mod">
          <ac:chgData name="Vân Nguyễn" userId="3e2bcc68d80f75ee" providerId="LiveId" clId="{DB713712-EA0D-403F-91A7-02B60595FCE2}" dt="2023-02-06T03:10:01.995" v="2241" actId="14100"/>
          <ac:spMkLst>
            <pc:docMk/>
            <pc:sldMk cId="1891394097" sldId="310"/>
            <ac:spMk id="55" creationId="{76723437-28D2-12AE-8D19-C55A05BD5A58}"/>
          </ac:spMkLst>
        </pc:spChg>
        <pc:picChg chg="add mod">
          <ac:chgData name="Vân Nguyễn" userId="3e2bcc68d80f75ee" providerId="LiveId" clId="{DB713712-EA0D-403F-91A7-02B60595FCE2}" dt="2023-02-06T03:06:07.943" v="2082" actId="1076"/>
          <ac:picMkLst>
            <pc:docMk/>
            <pc:sldMk cId="1891394097" sldId="310"/>
            <ac:picMk id="2" creationId="{22DDAFB1-B288-7F83-60AB-B07A20AE4DBE}"/>
          </ac:picMkLst>
        </pc:picChg>
        <pc:picChg chg="add mod">
          <ac:chgData name="Vân Nguyễn" userId="3e2bcc68d80f75ee" providerId="LiveId" clId="{DB713712-EA0D-403F-91A7-02B60595FCE2}" dt="2023-02-06T03:06:12.265" v="2083" actId="1076"/>
          <ac:picMkLst>
            <pc:docMk/>
            <pc:sldMk cId="1891394097" sldId="310"/>
            <ac:picMk id="3" creationId="{B34FE7DA-E9F3-8DE7-3CEE-B6A27BD593CE}"/>
          </ac:picMkLst>
        </pc:picChg>
        <pc:picChg chg="del">
          <ac:chgData name="Vân Nguyễn" userId="3e2bcc68d80f75ee" providerId="LiveId" clId="{DB713712-EA0D-403F-91A7-02B60595FCE2}" dt="2023-02-06T03:04:11.475" v="2049" actId="478"/>
          <ac:picMkLst>
            <pc:docMk/>
            <pc:sldMk cId="1891394097" sldId="310"/>
            <ac:picMk id="5" creationId="{0E2491A9-A3E4-FF8E-AFDA-FC586E5CC3A7}"/>
          </ac:picMkLst>
        </pc:picChg>
        <pc:picChg chg="del">
          <ac:chgData name="Vân Nguyễn" userId="3e2bcc68d80f75ee" providerId="LiveId" clId="{DB713712-EA0D-403F-91A7-02B60595FCE2}" dt="2023-02-06T03:04:14.491" v="2050" actId="478"/>
          <ac:picMkLst>
            <pc:docMk/>
            <pc:sldMk cId="1891394097" sldId="310"/>
            <ac:picMk id="9" creationId="{354BFBF3-8B8A-03EE-22A1-C3DECE466C17}"/>
          </ac:picMkLst>
        </pc:picChg>
        <pc:picChg chg="del">
          <ac:chgData name="Vân Nguyễn" userId="3e2bcc68d80f75ee" providerId="LiveId" clId="{DB713712-EA0D-403F-91A7-02B60595FCE2}" dt="2023-02-06T03:04:10.300" v="2048" actId="478"/>
          <ac:picMkLst>
            <pc:docMk/>
            <pc:sldMk cId="1891394097" sldId="310"/>
            <ac:picMk id="11" creationId="{6019CE75-8BBE-4A34-A8CE-C8095D34D2F2}"/>
          </ac:picMkLst>
        </pc:picChg>
        <pc:picChg chg="mod">
          <ac:chgData name="Vân Nguyễn" userId="3e2bcc68d80f75ee" providerId="LiveId" clId="{DB713712-EA0D-403F-91A7-02B60595FCE2}" dt="2023-02-06T03:05:30.151" v="2066" actId="1076"/>
          <ac:picMkLst>
            <pc:docMk/>
            <pc:sldMk cId="1891394097" sldId="310"/>
            <ac:picMk id="13" creationId="{0013E457-19B6-6327-4990-D20FDAB37976}"/>
          </ac:picMkLst>
        </pc:picChg>
        <pc:picChg chg="del">
          <ac:chgData name="Vân Nguyễn" userId="3e2bcc68d80f75ee" providerId="LiveId" clId="{DB713712-EA0D-403F-91A7-02B60595FCE2}" dt="2023-02-06T03:06:14.384" v="2084" actId="478"/>
          <ac:picMkLst>
            <pc:docMk/>
            <pc:sldMk cId="1891394097" sldId="310"/>
            <ac:picMk id="15" creationId="{1D17A37B-9D94-4BD5-A0B3-83E8730F3FEA}"/>
          </ac:picMkLst>
        </pc:picChg>
        <pc:picChg chg="del">
          <ac:chgData name="Vân Nguyễn" userId="3e2bcc68d80f75ee" providerId="LiveId" clId="{DB713712-EA0D-403F-91A7-02B60595FCE2}" dt="2023-02-06T03:05:56.271" v="2079" actId="478"/>
          <ac:picMkLst>
            <pc:docMk/>
            <pc:sldMk cId="1891394097" sldId="310"/>
            <ac:picMk id="20" creationId="{BDE1ED25-6DEA-4DB0-BC0C-A81294318FB0}"/>
          </ac:picMkLst>
        </pc:picChg>
        <pc:picChg chg="add del mod">
          <ac:chgData name="Vân Nguyễn" userId="3e2bcc68d80f75ee" providerId="LiveId" clId="{DB713712-EA0D-403F-91A7-02B60595FCE2}" dt="2023-02-06T03:09:06.639" v="2211" actId="478"/>
          <ac:picMkLst>
            <pc:docMk/>
            <pc:sldMk cId="1891394097" sldId="310"/>
            <ac:picMk id="50" creationId="{4A763CE1-7269-8001-266E-87A9212679B4}"/>
          </ac:picMkLst>
        </pc:picChg>
        <pc:cxnChg chg="add del mod">
          <ac:chgData name="Vân Nguyễn" userId="3e2bcc68d80f75ee" providerId="LiveId" clId="{DB713712-EA0D-403F-91A7-02B60595FCE2}" dt="2023-02-06T03:10:07.140" v="2244" actId="478"/>
          <ac:cxnSpMkLst>
            <pc:docMk/>
            <pc:sldMk cId="1891394097" sldId="310"/>
            <ac:cxnSpMk id="14" creationId="{A2D9A35C-D6D1-79B0-D753-6629C52EBB31}"/>
          </ac:cxnSpMkLst>
        </pc:cxnChg>
        <pc:cxnChg chg="add mod">
          <ac:chgData name="Vân Nguyễn" userId="3e2bcc68d80f75ee" providerId="LiveId" clId="{DB713712-EA0D-403F-91A7-02B60595FCE2}" dt="2023-02-06T03:08:31.507" v="2171" actId="14100"/>
          <ac:cxnSpMkLst>
            <pc:docMk/>
            <pc:sldMk cId="1891394097" sldId="310"/>
            <ac:cxnSpMk id="17" creationId="{1300B05B-378A-4532-267A-7CB84A720117}"/>
          </ac:cxnSpMkLst>
        </pc:cxnChg>
        <pc:cxnChg chg="add mod">
          <ac:chgData name="Vân Nguyễn" userId="3e2bcc68d80f75ee" providerId="LiveId" clId="{DB713712-EA0D-403F-91A7-02B60595FCE2}" dt="2023-02-06T03:07:57.170" v="2145" actId="14100"/>
          <ac:cxnSpMkLst>
            <pc:docMk/>
            <pc:sldMk cId="1891394097" sldId="310"/>
            <ac:cxnSpMk id="18" creationId="{D6EA0DD6-9B4B-A44E-731B-EDF3C3250B9D}"/>
          </ac:cxnSpMkLst>
        </pc:cxnChg>
        <pc:cxnChg chg="add mod">
          <ac:chgData name="Vân Nguyễn" userId="3e2bcc68d80f75ee" providerId="LiveId" clId="{DB713712-EA0D-403F-91A7-02B60595FCE2}" dt="2023-02-06T03:08:49.458" v="2197" actId="14100"/>
          <ac:cxnSpMkLst>
            <pc:docMk/>
            <pc:sldMk cId="1891394097" sldId="310"/>
            <ac:cxnSpMk id="19" creationId="{D752671A-4CC6-8CD2-0C92-45954501431F}"/>
          </ac:cxnSpMkLst>
        </pc:cxnChg>
        <pc:cxnChg chg="add del mod">
          <ac:chgData name="Vân Nguyễn" userId="3e2bcc68d80f75ee" providerId="LiveId" clId="{DB713712-EA0D-403F-91A7-02B60595FCE2}" dt="2023-02-06T03:10:09.771" v="2246" actId="478"/>
          <ac:cxnSpMkLst>
            <pc:docMk/>
            <pc:sldMk cId="1891394097" sldId="310"/>
            <ac:cxnSpMk id="21" creationId="{FD4BA96E-13C5-3327-A850-62FB82014424}"/>
          </ac:cxnSpMkLst>
        </pc:cxnChg>
        <pc:cxnChg chg="add mod">
          <ac:chgData name="Vân Nguyễn" userId="3e2bcc68d80f75ee" providerId="LiveId" clId="{DB713712-EA0D-403F-91A7-02B60595FCE2}" dt="2023-02-06T03:45:36.988" v="3115" actId="1076"/>
          <ac:cxnSpMkLst>
            <pc:docMk/>
            <pc:sldMk cId="1891394097" sldId="310"/>
            <ac:cxnSpMk id="22" creationId="{42CCF8E2-0086-1E5D-686C-A377B6BB25AE}"/>
          </ac:cxnSpMkLst>
        </pc:cxnChg>
        <pc:cxnChg chg="add del mod">
          <ac:chgData name="Vân Nguyễn" userId="3e2bcc68d80f75ee" providerId="LiveId" clId="{DB713712-EA0D-403F-91A7-02B60595FCE2}" dt="2023-02-06T03:10:11.251" v="2248" actId="478"/>
          <ac:cxnSpMkLst>
            <pc:docMk/>
            <pc:sldMk cId="1891394097" sldId="310"/>
            <ac:cxnSpMk id="24" creationId="{A29267F1-9B1F-03C2-E1CB-A269EFB35E4B}"/>
          </ac:cxnSpMkLst>
        </pc:cxnChg>
        <pc:cxnChg chg="add del mod">
          <ac:chgData name="Vân Nguyễn" userId="3e2bcc68d80f75ee" providerId="LiveId" clId="{DB713712-EA0D-403F-91A7-02B60595FCE2}" dt="2023-02-06T03:10:14.095" v="2252" actId="478"/>
          <ac:cxnSpMkLst>
            <pc:docMk/>
            <pc:sldMk cId="1891394097" sldId="310"/>
            <ac:cxnSpMk id="25" creationId="{2272043B-6A0A-1D13-E558-B8B61B8DADBB}"/>
          </ac:cxnSpMkLst>
        </pc:cxnChg>
        <pc:cxnChg chg="add del mod">
          <ac:chgData name="Vân Nguyễn" userId="3e2bcc68d80f75ee" providerId="LiveId" clId="{DB713712-EA0D-403F-91A7-02B60595FCE2}" dt="2023-02-06T03:10:12.539" v="2250" actId="478"/>
          <ac:cxnSpMkLst>
            <pc:docMk/>
            <pc:sldMk cId="1891394097" sldId="310"/>
            <ac:cxnSpMk id="26" creationId="{2BD6C951-B715-F9DD-39D5-31FBC3EEE716}"/>
          </ac:cxnSpMkLst>
        </pc:cxnChg>
        <pc:cxnChg chg="add del mod">
          <ac:chgData name="Vân Nguyễn" userId="3e2bcc68d80f75ee" providerId="LiveId" clId="{DB713712-EA0D-403F-91A7-02B60595FCE2}" dt="2023-02-06T03:10:04.258" v="2242" actId="478"/>
          <ac:cxnSpMkLst>
            <pc:docMk/>
            <pc:sldMk cId="1891394097" sldId="310"/>
            <ac:cxnSpMk id="27" creationId="{5F71B3B3-D808-ED22-46E0-F79441F5A947}"/>
          </ac:cxnSpMkLst>
        </pc:cxnChg>
        <pc:cxnChg chg="add mod">
          <ac:chgData name="Vân Nguyễn" userId="3e2bcc68d80f75ee" providerId="LiveId" clId="{DB713712-EA0D-403F-91A7-02B60595FCE2}" dt="2023-02-06T03:07:16.037" v="2114" actId="14100"/>
          <ac:cxnSpMkLst>
            <pc:docMk/>
            <pc:sldMk cId="1891394097" sldId="310"/>
            <ac:cxnSpMk id="28" creationId="{21D6228E-2B82-4CD3-5CFB-FE4C2CCA9BDE}"/>
          </ac:cxnSpMkLst>
        </pc:cxnChg>
        <pc:cxnChg chg="add del mod">
          <ac:chgData name="Vân Nguyễn" userId="3e2bcc68d80f75ee" providerId="LiveId" clId="{DB713712-EA0D-403F-91A7-02B60595FCE2}" dt="2023-02-06T03:10:05.028" v="2243" actId="478"/>
          <ac:cxnSpMkLst>
            <pc:docMk/>
            <pc:sldMk cId="1891394097" sldId="310"/>
            <ac:cxnSpMk id="29" creationId="{4862BEB9-DE42-ED54-E973-5B0E743BA59E}"/>
          </ac:cxnSpMkLst>
        </pc:cxnChg>
        <pc:cxnChg chg="add mod">
          <ac:chgData name="Vân Nguyễn" userId="3e2bcc68d80f75ee" providerId="LiveId" clId="{DB713712-EA0D-403F-91A7-02B60595FCE2}" dt="2023-02-06T03:07:02.679" v="2109" actId="571"/>
          <ac:cxnSpMkLst>
            <pc:docMk/>
            <pc:sldMk cId="1891394097" sldId="310"/>
            <ac:cxnSpMk id="33" creationId="{E62D5807-3C81-9FA9-0448-AF37CEF107AB}"/>
          </ac:cxnSpMkLst>
        </pc:cxnChg>
        <pc:cxnChg chg="add mod">
          <ac:chgData name="Vân Nguyễn" userId="3e2bcc68d80f75ee" providerId="LiveId" clId="{DB713712-EA0D-403F-91A7-02B60595FCE2}" dt="2023-02-06T03:07:41.585" v="2128" actId="14100"/>
          <ac:cxnSpMkLst>
            <pc:docMk/>
            <pc:sldMk cId="1891394097" sldId="310"/>
            <ac:cxnSpMk id="37" creationId="{85C2AE00-FAFE-01FD-628C-1CF7FF7C080F}"/>
          </ac:cxnSpMkLst>
        </pc:cxnChg>
        <pc:cxnChg chg="add mod">
          <ac:chgData name="Vân Nguyễn" userId="3e2bcc68d80f75ee" providerId="LiveId" clId="{DB713712-EA0D-403F-91A7-02B60595FCE2}" dt="2023-02-06T03:08:12.187" v="2160" actId="14100"/>
          <ac:cxnSpMkLst>
            <pc:docMk/>
            <pc:sldMk cId="1891394097" sldId="310"/>
            <ac:cxnSpMk id="43" creationId="{CBF4AAC6-9E83-6A9C-5C5A-720B5D086BCE}"/>
          </ac:cxnSpMkLst>
        </pc:cxnChg>
        <pc:cxnChg chg="add mod">
          <ac:chgData name="Vân Nguyễn" userId="3e2bcc68d80f75ee" providerId="LiveId" clId="{DB713712-EA0D-403F-91A7-02B60595FCE2}" dt="2023-02-06T03:09:47.924" v="2232" actId="1076"/>
          <ac:cxnSpMkLst>
            <pc:docMk/>
            <pc:sldMk cId="1891394097" sldId="310"/>
            <ac:cxnSpMk id="52" creationId="{D919C670-B0F5-D0FE-616B-3DFB807C2C16}"/>
          </ac:cxnSpMkLst>
        </pc:cxnChg>
        <pc:cxnChg chg="add mod">
          <ac:chgData name="Vân Nguyễn" userId="3e2bcc68d80f75ee" providerId="LiveId" clId="{DB713712-EA0D-403F-91A7-02B60595FCE2}" dt="2023-02-06T03:45:42.838" v="3117" actId="14100"/>
          <ac:cxnSpMkLst>
            <pc:docMk/>
            <pc:sldMk cId="1891394097" sldId="310"/>
            <ac:cxnSpMk id="56" creationId="{4F86043F-4B0F-C4F4-1A33-22953875B1DA}"/>
          </ac:cxnSpMkLst>
        </pc:cxnChg>
      </pc:sldChg>
      <pc:sldChg chg="addSp delSp modSp add mod modTransition delAnim modAnim">
        <pc:chgData name="Vân Nguyễn" userId="3e2bcc68d80f75ee" providerId="LiveId" clId="{DB713712-EA0D-403F-91A7-02B60595FCE2}" dt="2023-02-06T03:39:40.629" v="3106"/>
        <pc:sldMkLst>
          <pc:docMk/>
          <pc:sldMk cId="378392756" sldId="311"/>
        </pc:sldMkLst>
        <pc:spChg chg="mod">
          <ac:chgData name="Vân Nguyễn" userId="3e2bcc68d80f75ee" providerId="LiveId" clId="{DB713712-EA0D-403F-91A7-02B60595FCE2}" dt="2023-02-06T03:10:47.690" v="2280" actId="20577"/>
          <ac:spMkLst>
            <pc:docMk/>
            <pc:sldMk cId="378392756" sldId="311"/>
            <ac:spMk id="3" creationId="{6D223E75-FDC0-564E-6447-E8F0EEBE574B}"/>
          </ac:spMkLst>
        </pc:spChg>
        <pc:spChg chg="mod">
          <ac:chgData name="Vân Nguyễn" userId="3e2bcc68d80f75ee" providerId="LiveId" clId="{DB713712-EA0D-403F-91A7-02B60595FCE2}" dt="2023-02-06T03:11:05.604" v="2303" actId="1076"/>
          <ac:spMkLst>
            <pc:docMk/>
            <pc:sldMk cId="378392756" sldId="311"/>
            <ac:spMk id="4" creationId="{B86DC668-D958-E7C4-BF17-9ADF58C7E10A}"/>
          </ac:spMkLst>
        </pc:spChg>
        <pc:grpChg chg="add del mod">
          <ac:chgData name="Vân Nguyễn" userId="3e2bcc68d80f75ee" providerId="LiveId" clId="{DB713712-EA0D-403F-91A7-02B60595FCE2}" dt="2023-02-06T03:11:09.559" v="2304" actId="21"/>
          <ac:grpSpMkLst>
            <pc:docMk/>
            <pc:sldMk cId="378392756" sldId="311"/>
            <ac:grpSpMk id="2" creationId="{BE5F645B-70B8-88A8-DF76-C51A6A8C6C44}"/>
          </ac:grpSpMkLst>
        </pc:grpChg>
        <pc:picChg chg="del">
          <ac:chgData name="Vân Nguyễn" userId="3e2bcc68d80f75ee" providerId="LiveId" clId="{DB713712-EA0D-403F-91A7-02B60595FCE2}" dt="2023-02-06T03:10:36.715" v="2255" actId="478"/>
          <ac:picMkLst>
            <pc:docMk/>
            <pc:sldMk cId="378392756" sldId="311"/>
            <ac:picMk id="5" creationId="{0E2491A9-A3E4-FF8E-AFDA-FC586E5CC3A7}"/>
          </ac:picMkLst>
        </pc:picChg>
        <pc:picChg chg="add mod">
          <ac:chgData name="Vân Nguyễn" userId="3e2bcc68d80f75ee" providerId="LiveId" clId="{DB713712-EA0D-403F-91A7-02B60595FCE2}" dt="2023-02-06T03:11:21.645" v="2307" actId="1076"/>
          <ac:picMkLst>
            <pc:docMk/>
            <pc:sldMk cId="378392756" sldId="311"/>
            <ac:picMk id="6" creationId="{7E68A698-5A36-8CBE-2BDD-37C94B6E333B}"/>
          </ac:picMkLst>
        </pc:picChg>
      </pc:sldChg>
      <pc:sldChg chg="addSp delSp modSp add mod modTransition modAnim">
        <pc:chgData name="Vân Nguyễn" userId="3e2bcc68d80f75ee" providerId="LiveId" clId="{DB713712-EA0D-403F-91A7-02B60595FCE2}" dt="2023-02-06T03:39:51.559" v="3109"/>
        <pc:sldMkLst>
          <pc:docMk/>
          <pc:sldMk cId="4051975920" sldId="312"/>
        </pc:sldMkLst>
        <pc:spChg chg="mod">
          <ac:chgData name="Vân Nguyễn" userId="3e2bcc68d80f75ee" providerId="LiveId" clId="{DB713712-EA0D-403F-91A7-02B60595FCE2}" dt="2023-02-06T03:25:49.157" v="2800" actId="1076"/>
          <ac:spMkLst>
            <pc:docMk/>
            <pc:sldMk cId="4051975920" sldId="312"/>
            <ac:spMk id="5" creationId="{4A9BDF7F-6746-B5E9-D6BF-F9443F7BAA0F}"/>
          </ac:spMkLst>
        </pc:spChg>
        <pc:spChg chg="add mod">
          <ac:chgData name="Vân Nguyễn" userId="3e2bcc68d80f75ee" providerId="LiveId" clId="{DB713712-EA0D-403F-91A7-02B60595FCE2}" dt="2023-02-06T03:27:03.179" v="2888" actId="1076"/>
          <ac:spMkLst>
            <pc:docMk/>
            <pc:sldMk cId="4051975920" sldId="312"/>
            <ac:spMk id="7" creationId="{380E437F-0E8C-C769-29A7-75FB6FA9A0BC}"/>
          </ac:spMkLst>
        </pc:spChg>
        <pc:picChg chg="del">
          <ac:chgData name="Vân Nguyễn" userId="3e2bcc68d80f75ee" providerId="LiveId" clId="{DB713712-EA0D-403F-91A7-02B60595FCE2}" dt="2023-02-06T03:24:38.239" v="2607" actId="478"/>
          <ac:picMkLst>
            <pc:docMk/>
            <pc:sldMk cId="4051975920" sldId="312"/>
            <ac:picMk id="3" creationId="{4A3957F1-57B2-2FBB-5462-2C5566CD29CF}"/>
          </ac:picMkLst>
        </pc:picChg>
        <pc:picChg chg="add mod">
          <ac:chgData name="Vân Nguyễn" userId="3e2bcc68d80f75ee" providerId="LiveId" clId="{DB713712-EA0D-403F-91A7-02B60595FCE2}" dt="2023-02-06T03:27:04.461" v="2889" actId="1076"/>
          <ac:picMkLst>
            <pc:docMk/>
            <pc:sldMk cId="4051975920" sldId="312"/>
            <ac:picMk id="6" creationId="{827521C4-928A-44BE-07D5-69860835DC24}"/>
          </ac:picMkLst>
        </pc:picChg>
      </pc:sldChg>
      <pc:sldChg chg="add modTransition">
        <pc:chgData name="Vân Nguyễn" userId="3e2bcc68d80f75ee" providerId="LiveId" clId="{DB713712-EA0D-403F-91A7-02B60595FCE2}" dt="2023-02-06T03:36:09.786" v="3041"/>
        <pc:sldMkLst>
          <pc:docMk/>
          <pc:sldMk cId="2819458297" sldId="318"/>
        </pc:sldMkLst>
      </pc:sldChg>
      <pc:sldMasterChg chg="addSp modSp">
        <pc:chgData name="Vân Nguyễn" userId="3e2bcc68d80f75ee" providerId="LiveId" clId="{DB713712-EA0D-403F-91A7-02B60595FCE2}" dt="2023-02-06T03:48:12.507" v="3120"/>
        <pc:sldMasterMkLst>
          <pc:docMk/>
          <pc:sldMasterMk cId="3649787661" sldId="2147483660"/>
        </pc:sldMasterMkLst>
        <pc:spChg chg="add mod">
          <ac:chgData name="Vân Nguyễn" userId="3e2bcc68d80f75ee" providerId="LiveId" clId="{DB713712-EA0D-403F-91A7-02B60595FCE2}" dt="2023-02-06T03:47:56.488" v="3119"/>
          <ac:spMkLst>
            <pc:docMk/>
            <pc:sldMasterMk cId="3649787661" sldId="2147483660"/>
            <ac:spMk id="7" creationId="{2DC5E2F0-05F0-7B5B-F4EC-D7CF5A3CA8F3}"/>
          </ac:spMkLst>
        </pc:spChg>
        <pc:spChg chg="add mod">
          <ac:chgData name="Vân Nguyễn" userId="3e2bcc68d80f75ee" providerId="LiveId" clId="{DB713712-EA0D-403F-91A7-02B60595FCE2}" dt="2023-02-06T03:48:12.507" v="3120"/>
          <ac:spMkLst>
            <pc:docMk/>
            <pc:sldMasterMk cId="3649787661" sldId="2147483660"/>
            <ac:spMk id="10" creationId="{B4ECC226-8C60-C193-55A8-5A85AD89B39C}"/>
          </ac:spMkLst>
        </pc:spChg>
        <pc:picChg chg="add mod">
          <ac:chgData name="Vân Nguyễn" userId="3e2bcc68d80f75ee" providerId="LiveId" clId="{DB713712-EA0D-403F-91A7-02B60595FCE2}" dt="2023-02-06T03:47:56.488" v="3119"/>
          <ac:picMkLst>
            <pc:docMk/>
            <pc:sldMasterMk cId="3649787661" sldId="2147483660"/>
            <ac:picMk id="8" creationId="{E9E8450D-08AC-F756-A525-C465D01E0C55}"/>
          </ac:picMkLst>
        </pc:picChg>
        <pc:picChg chg="add mod">
          <ac:chgData name="Vân Nguyễn" userId="3e2bcc68d80f75ee" providerId="LiveId" clId="{DB713712-EA0D-403F-91A7-02B60595FCE2}" dt="2023-02-06T03:47:56.488" v="3119"/>
          <ac:picMkLst>
            <pc:docMk/>
            <pc:sldMasterMk cId="3649787661" sldId="2147483660"/>
            <ac:picMk id="9" creationId="{A4E4A297-5E17-1063-53C1-76ACD9DF0008}"/>
          </ac:picMkLst>
        </pc:picChg>
      </pc:sldMasterChg>
      <pc:sldMasterChg chg="delSp modSp mod">
        <pc:chgData name="Vân Nguyễn" userId="3e2bcc68d80f75ee" providerId="LiveId" clId="{DB713712-EA0D-403F-91A7-02B60595FCE2}" dt="2023-02-06T03:47:41.807" v="3118" actId="478"/>
        <pc:sldMasterMkLst>
          <pc:docMk/>
          <pc:sldMasterMk cId="1498953834" sldId="2147483672"/>
        </pc:sldMasterMkLst>
        <pc:spChg chg="mod">
          <ac:chgData name="Vân Nguyễn" userId="3e2bcc68d80f75ee" providerId="LiveId" clId="{DB713712-EA0D-403F-91A7-02B60595FCE2}" dt="2023-02-06T03:32:48.628" v="2957" actId="27636"/>
          <ac:spMkLst>
            <pc:docMk/>
            <pc:sldMasterMk cId="1498953834" sldId="2147483672"/>
            <ac:spMk id="8" creationId="{A0A13346-B5C7-F872-912B-98D55644F592}"/>
          </ac:spMkLst>
        </pc:spChg>
        <pc:spChg chg="del">
          <ac:chgData name="Vân Nguyễn" userId="3e2bcc68d80f75ee" providerId="LiveId" clId="{DB713712-EA0D-403F-91A7-02B60595FCE2}" dt="2023-02-06T03:47:41.807" v="3118" actId="478"/>
          <ac:spMkLst>
            <pc:docMk/>
            <pc:sldMasterMk cId="1498953834" sldId="2147483672"/>
            <ac:spMk id="13" creationId="{08294673-6986-A9E8-ADD6-EB7D1DD6E720}"/>
          </ac:spMkLst>
        </pc:spChg>
      </pc:sldMasterChg>
      <pc:sldMasterChg chg="del delSldLayout">
        <pc:chgData name="Vân Nguyễn" userId="3e2bcc68d80f75ee" providerId="LiveId" clId="{DB713712-EA0D-403F-91A7-02B60595FCE2}" dt="2023-02-06T03:30:01.802" v="2955" actId="47"/>
        <pc:sldMasterMkLst>
          <pc:docMk/>
          <pc:sldMasterMk cId="2504181121" sldId="2147483672"/>
        </pc:sldMasterMkLst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020499173" sldId="2147483673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112609129" sldId="2147483674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4067186992" sldId="2147483675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3512013" sldId="2147483676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555233494" sldId="2147483677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898356140" sldId="2147483678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982910011" sldId="2147483679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512653649" sldId="2147483680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3677813374" sldId="2147483681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2955225901" sldId="2147483682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1228432588" sldId="2147483683"/>
          </pc:sldLayoutMkLst>
        </pc:sldLayoutChg>
        <pc:sldLayoutChg chg="del">
          <pc:chgData name="Vân Nguyễn" userId="3e2bcc68d80f75ee" providerId="LiveId" clId="{DB713712-EA0D-403F-91A7-02B60595FCE2}" dt="2023-02-06T03:30:01.802" v="2955" actId="47"/>
          <pc:sldLayoutMkLst>
            <pc:docMk/>
            <pc:sldMasterMk cId="2504181121" sldId="2147483672"/>
            <pc:sldLayoutMk cId="2711426677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87181F-3F73-423F-91CE-F4CC6463EAD1}" type="datetimeFigureOut">
              <a:rPr lang="vi-VN" smtClean="0"/>
              <a:t>12/02/2023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C3F34-B649-402C-A46F-F6332EAE359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0308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2325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536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434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138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331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695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675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806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2800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E8353-EE5B-42EF-8C73-23AD95668F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9号-创粗黑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BCD69D0-8FF8-41FD-836E-C0A416E09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7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6478D8-A408-4E31-9E36-ED3FB09FB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2441D42-03D7-47E6-8296-264C95A69B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E0A6BB-30F4-4A37-8C4E-F94EC12F0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3E677-B0D9-409D-AAD5-7C5C49A0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35A76E-CAD0-4A1D-B738-35602187B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23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E5F3D8-B1A2-4780-8C19-4017A2D8EF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DC1E8-1F1F-4804-87B5-7BFD25E53F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3BDA8E-6913-4117-BBF9-E4D93A1F0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F14C7F-1C09-4B4E-A394-A78130CA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E673A3-EA9D-4F34-B527-C2D100DE1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534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97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5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34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48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3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46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8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12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FAAD5C8-3D31-4380-A95A-9B688EDB2F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61637" y="-2672363"/>
            <a:ext cx="6868727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A31A3EC-1A25-4C9F-9818-B95A8AB334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64397" y="-483462"/>
            <a:ext cx="2477069" cy="12205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318CB0C-34CF-4DCC-A074-B07B532571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409" y="-251449"/>
            <a:ext cx="2013046" cy="1220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09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8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4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1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965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442B0A-64C9-41ED-AFFE-889DCF1E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73A7D48-3E34-48A3-BBCF-0D9D47A6F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31E2C6-5834-4265-A6A9-1B6BCEA42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CBCAA5-09DD-4E3B-9FCE-ED35A9007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C61C0A8-943B-41E5-B521-AD7522220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6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69D1C-B548-4A0F-81FD-9651C59B8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3B6588-442B-4785-8F9B-D789851157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20A24C6-FA48-4AED-94D3-A32857353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36411A-C21E-4502-859B-9E2FA2C75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A84C54-183D-4875-8119-6CC55132E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38C414B-A2D8-4155-B9B0-EB5196D35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440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C5C14E-C46B-4815-A150-16D4A1E94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F7D433-53E3-4CFB-BCA7-69145A5F64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3695820-882F-4782-B05B-00D87A53D6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B095B65-77CE-414C-8B8E-1ED26A7BB0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B6A941-BCD2-4EA9-AD37-DC1910AFEE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7E74A4-96DD-44B0-B600-75F0407D4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16CA27B-C023-4393-A661-816E6A8B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D9FA31-CE94-497F-9615-768E3643B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680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5916854-A598-454B-85F8-E4460C360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1432825-8177-47D6-A4C1-7EF0F34D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DF6293-6836-42E1-BB80-DC52264BB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E58D411-12BE-4B51-AD1B-764F35AF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355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97B3789-CA8B-4643-B9F8-78AD39BE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C8C41DC-D042-451D-9C34-6F034408B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4ACAFE6-4BD2-4FA0-AC0D-C3058A820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42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3C9EB-83F3-48FF-AFB5-631D29E6F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54232A-2487-4ACE-8C39-197E976B3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E35B83-7037-4AC1-B121-6F63B8FD8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2203AE-73E1-4862-BC18-5B2A871E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1A04B94-D182-4CCD-B815-4A91A8FB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A735D1-AE29-408B-A1B3-E4A4F3AA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090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17240D-8658-4665-961F-24497A16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40710ED-006C-4519-9842-754F80EFC7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F8CD95E-96DB-4289-9A46-B89470B3E9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D8252B-5AD1-44FC-BBA9-6C9A7F216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332760-E0EF-4042-A232-5E2389B008B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45E5BE3-494E-44F1-9E43-8B2F42835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AEA3B07-4CF0-4839-A3A1-01B9BD035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62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8E824EA-CD77-46EB-B334-E1E0D23DE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4414C97-8BE7-48CD-9455-5849FBC42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E4050A-046F-4A1D-9880-345612142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32760-E0EF-4042-A232-5E2389B008BB}" type="datetimeFigureOut">
              <a:rPr lang="zh-CN" altLang="en-US" smtClean="0"/>
              <a:t>2023/2/12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DEBB70-F497-49EB-A4FF-5767838D03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39C166-E25E-4DB7-BE93-581B3B98B0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ECA75A-4185-4D33-ADDB-DE567E28B2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2DC5E2F0-05F0-7B5B-F4EC-D7CF5A3CA8F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E8450D-08AC-F756-A525-C465D01E0C5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E4A297-5E17-1063-53C1-76ACD9DF00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4ECC226-8C60-C193-55A8-5A85AD89B39C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649787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9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35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36.png"/><Relationship Id="rId4" Type="http://schemas.openxmlformats.org/officeDocument/2006/relationships/image" Target="../media/image7.png"/><Relationship Id="rId9" Type="http://schemas.openxmlformats.org/officeDocument/2006/relationships/image" Target="../media/image3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8.png"/><Relationship Id="rId4" Type="http://schemas.openxmlformats.org/officeDocument/2006/relationships/image" Target="../media/image17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42.png"/><Relationship Id="rId4" Type="http://schemas.openxmlformats.org/officeDocument/2006/relationships/image" Target="../media/image7.png"/><Relationship Id="rId9" Type="http://schemas.openxmlformats.org/officeDocument/2006/relationships/image" Target="../media/image3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5" Type="http://schemas.openxmlformats.org/officeDocument/2006/relationships/image" Target="../media/image4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4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20.png"/><Relationship Id="rId4" Type="http://schemas.openxmlformats.org/officeDocument/2006/relationships/image" Target="../media/image7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17.png"/><Relationship Id="rId10" Type="http://schemas.openxmlformats.org/officeDocument/2006/relationships/image" Target="../media/image31.gif"/><Relationship Id="rId4" Type="http://schemas.openxmlformats.org/officeDocument/2006/relationships/image" Target="../media/image7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1086" y="-68403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81" y="3175662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cf6a03843171e56c4b8f06e4c8cde87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2" y="0"/>
            <a:ext cx="2728595" cy="25641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3B109A-4755-41CE-B74B-0DF8319F4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528" y="3851861"/>
            <a:ext cx="5254843" cy="3288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980C20-10C6-4819-86EA-60E9051509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9964" y="-68403"/>
            <a:ext cx="7208353" cy="6488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A5895A-C6A4-6C78-054E-5AC846BB2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04007" y="2458083"/>
            <a:ext cx="4851080" cy="4851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AF5B7E-5102-12E9-930C-2196B0CF7A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5421" y="2669641"/>
            <a:ext cx="7004429" cy="22443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1004C7-C1E9-5BBB-188A-88F11A5E90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1849" y="416227"/>
            <a:ext cx="5480779" cy="22618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7B3B73-65FE-AA67-F012-02A632178B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788" y="419668"/>
            <a:ext cx="3036071" cy="1182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3DE09D-7A55-77D7-5286-29841625959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5149089" y="4077917"/>
            <a:ext cx="1654474" cy="170707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7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D2A478-B15C-6FA6-94FD-0EB092D4B55F}"/>
              </a:ext>
            </a:extLst>
          </p:cNvPr>
          <p:cNvGrpSpPr/>
          <p:nvPr/>
        </p:nvGrpSpPr>
        <p:grpSpPr>
          <a:xfrm>
            <a:off x="269421" y="151745"/>
            <a:ext cx="9065810" cy="968627"/>
            <a:chOff x="269421" y="151745"/>
            <a:chExt cx="8851719" cy="968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D585B26-ED44-1D24-7D0E-6EED85211531}"/>
                </a:ext>
              </a:extLst>
            </p:cNvPr>
            <p:cNvSpPr/>
            <p:nvPr/>
          </p:nvSpPr>
          <p:spPr>
            <a:xfrm>
              <a:off x="269421" y="151745"/>
              <a:ext cx="8851719" cy="9686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41B3B302-3D3B-9B14-7D48-A269F9D330A7}"/>
                </a:ext>
              </a:extLst>
            </p:cNvPr>
            <p:cNvSpPr/>
            <p:nvPr/>
          </p:nvSpPr>
          <p:spPr>
            <a:xfrm>
              <a:off x="483512" y="277792"/>
              <a:ext cx="8498441" cy="735455"/>
            </a:xfrm>
            <a:prstGeom prst="roundRect">
              <a:avLst/>
            </a:prstGeom>
            <a:noFill/>
            <a:ln w="22225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1695DB2-9586-1CE0-F0E1-AEE303237808}"/>
              </a:ext>
            </a:extLst>
          </p:cNvPr>
          <p:cNvSpPr txBox="1"/>
          <p:nvPr/>
        </p:nvSpPr>
        <p:spPr>
          <a:xfrm>
            <a:off x="610834" y="277792"/>
            <a:ext cx="8724397" cy="603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77E1408-5788-B039-F1CB-1B817E18B0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50" b="96847" l="9984" r="89976">
                        <a14:foregroundMark x1="48343" y1="8650" x2="52102" y2="8892"/>
                        <a14:foregroundMark x1="42217" y1="96305" x2="42280" y2="96847"/>
                        <a14:foregroundMark x1="41350" y1="88884" x2="41789" y2="92641"/>
                        <a14:backgroundMark x1="38319" y1="94260" x2="46968" y2="96605"/>
                        <a14:backgroundMark x1="40178" y1="96847" x2="39693" y2="93573"/>
                        <a14:backgroundMark x1="40663" y1="94018" x2="42967" y2="94503"/>
                        <a14:backgroundMark x1="40663" y1="93331" x2="42522" y2="93816"/>
                        <a14:backgroundMark x1="39693" y1="97292" x2="44382" y2="9801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038" y="770712"/>
            <a:ext cx="6495924" cy="6495924"/>
          </a:xfrm>
          <a:prstGeom prst="rect">
            <a:avLst/>
          </a:prstGeom>
        </p:spPr>
      </p:pic>
      <p:sp>
        <p:nvSpPr>
          <p:cNvPr id="82" name="Callout: Line 81">
            <a:extLst>
              <a:ext uri="{FF2B5EF4-FFF2-40B4-BE49-F238E27FC236}">
                <a16:creationId xmlns:a16="http://schemas.microsoft.com/office/drawing/2014/main" id="{EB958CD1-A18C-2E93-FC90-5AC4284CFB7D}"/>
              </a:ext>
            </a:extLst>
          </p:cNvPr>
          <p:cNvSpPr/>
          <p:nvPr/>
        </p:nvSpPr>
        <p:spPr>
          <a:xfrm>
            <a:off x="6830318" y="1613292"/>
            <a:ext cx="1343864" cy="480291"/>
          </a:xfrm>
          <a:prstGeom prst="borderCallout1">
            <a:avLst>
              <a:gd name="adj1" fmla="val 48778"/>
              <a:gd name="adj2" fmla="val -13701"/>
              <a:gd name="adj3" fmla="val 30747"/>
              <a:gd name="adj4" fmla="val -8926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mặt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4" name="Callout: Line 83">
            <a:extLst>
              <a:ext uri="{FF2B5EF4-FFF2-40B4-BE49-F238E27FC236}">
                <a16:creationId xmlns:a16="http://schemas.microsoft.com/office/drawing/2014/main" id="{E259436D-23A2-D49F-4FD2-B89D4541E5F0}"/>
              </a:ext>
            </a:extLst>
          </p:cNvPr>
          <p:cNvSpPr/>
          <p:nvPr/>
        </p:nvSpPr>
        <p:spPr>
          <a:xfrm>
            <a:off x="7928169" y="2726757"/>
            <a:ext cx="1986848" cy="480291"/>
          </a:xfrm>
          <a:prstGeom prst="borderCallout1">
            <a:avLst>
              <a:gd name="adj1" fmla="val 48778"/>
              <a:gd name="adj2" fmla="val -13701"/>
              <a:gd name="adj3" fmla="val 30747"/>
              <a:gd name="adj4" fmla="val -8926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cánh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5" name="Callout: Line 84">
            <a:extLst>
              <a:ext uri="{FF2B5EF4-FFF2-40B4-BE49-F238E27FC236}">
                <a16:creationId xmlns:a16="http://schemas.microsoft.com/office/drawing/2014/main" id="{814637F4-0AE9-2869-185B-F9B3DA5D983E}"/>
              </a:ext>
            </a:extLst>
          </p:cNvPr>
          <p:cNvSpPr/>
          <p:nvPr/>
        </p:nvSpPr>
        <p:spPr>
          <a:xfrm>
            <a:off x="2438612" y="2256537"/>
            <a:ext cx="1398771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ngực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6" name="Callout: Line 85">
            <a:extLst>
              <a:ext uri="{FF2B5EF4-FFF2-40B4-BE49-F238E27FC236}">
                <a16:creationId xmlns:a16="http://schemas.microsoft.com/office/drawing/2014/main" id="{51844DE3-880F-8D4E-540A-471CD04FCEFD}"/>
              </a:ext>
            </a:extLst>
          </p:cNvPr>
          <p:cNvSpPr/>
          <p:nvPr/>
        </p:nvSpPr>
        <p:spPr>
          <a:xfrm>
            <a:off x="2438612" y="3475057"/>
            <a:ext cx="1546764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bụng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7" name="Callout: Line 86">
            <a:extLst>
              <a:ext uri="{FF2B5EF4-FFF2-40B4-BE49-F238E27FC236}">
                <a16:creationId xmlns:a16="http://schemas.microsoft.com/office/drawing/2014/main" id="{BBBB89D1-E69E-CBA6-9F92-5679F471C78F}"/>
              </a:ext>
            </a:extLst>
          </p:cNvPr>
          <p:cNvSpPr/>
          <p:nvPr/>
        </p:nvSpPr>
        <p:spPr>
          <a:xfrm>
            <a:off x="2124576" y="4611222"/>
            <a:ext cx="1546764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đùi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7DC38A9-DFC3-B9A8-B9F3-D1236CF41F97}"/>
              </a:ext>
            </a:extLst>
          </p:cNvPr>
          <p:cNvSpPr txBox="1"/>
          <p:nvPr/>
        </p:nvSpPr>
        <p:spPr>
          <a:xfrm>
            <a:off x="6329232" y="6395542"/>
            <a:ext cx="1173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endParaRPr lang="vi-VN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2" grpId="0" animBg="1"/>
      <p:bldP spid="84" grpId="0" animBg="1"/>
      <p:bldP spid="85" grpId="0" animBg="1"/>
      <p:bldP spid="86" grpId="0" animBg="1"/>
      <p:bldP spid="87" grpId="0" animBg="1"/>
      <p:bldP spid="8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219" y="122417"/>
            <a:ext cx="6631806" cy="543110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36" y="3965608"/>
            <a:ext cx="3148250" cy="289239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22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0075" y="0"/>
            <a:ext cx="1834865" cy="7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EA0622-56E5-F229-DC17-21446F37F9A0}"/>
              </a:ext>
            </a:extLst>
          </p:cNvPr>
          <p:cNvSpPr txBox="1"/>
          <p:nvPr/>
        </p:nvSpPr>
        <p:spPr>
          <a:xfrm>
            <a:off x="4034230" y="1591863"/>
            <a:ext cx="547553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khác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mặt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bụng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lưng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…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99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019CE75-8BBE-4A34-A8CE-C8095D34D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633" y="-319163"/>
            <a:ext cx="6863385" cy="6177629"/>
          </a:xfrm>
          <a:prstGeom prst="rect">
            <a:avLst/>
          </a:prstGeom>
        </p:spPr>
      </p:pic>
      <p:pic>
        <p:nvPicPr>
          <p:cNvPr id="102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75" y="472204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633" y="2907359"/>
            <a:ext cx="1064541" cy="5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>
            <a:extLst>
              <a:ext uri="{FF2B5EF4-FFF2-40B4-BE49-F238E27FC236}">
                <a16:creationId xmlns:a16="http://schemas.microsoft.com/office/drawing/2014/main" id="{1D17A37B-9D94-4BD5-A0B3-83E8730F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>
            <a:extLst>
              <a:ext uri="{FF2B5EF4-FFF2-40B4-BE49-F238E27FC236}">
                <a16:creationId xmlns:a16="http://schemas.microsoft.com/office/drawing/2014/main" id="{6B22AB78-FEBF-4217-8AF0-5B18B4E6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E1ED25-6DEA-4DB0-BC0C-A81294318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7073" y="3340894"/>
            <a:ext cx="4571570" cy="2860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4BFBF3-8B8A-03EE-22A1-C3DECE466C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76" y="3497094"/>
            <a:ext cx="3407959" cy="3310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13E457-19B6-6327-4990-D20FDAB379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46" y="183170"/>
            <a:ext cx="945944" cy="945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E2491A9-A3E4-FF8E-AFDA-FC586E5CC3A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56877" y="1605521"/>
            <a:ext cx="7494724" cy="288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18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roup of children in a classroom&#10;&#10;Description automatically generated with low confidence">
            <a:extLst>
              <a:ext uri="{FF2B5EF4-FFF2-40B4-BE49-F238E27FC236}">
                <a16:creationId xmlns:a16="http://schemas.microsoft.com/office/drawing/2014/main" id="{D13162E4-015A-2551-73FD-FF835860EA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33113-4B59-2065-E5CB-6303D1AD6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3639" y="2495006"/>
            <a:ext cx="1401171" cy="8098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4F7383-E543-571C-0DAC-820214E1A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779" y="601022"/>
            <a:ext cx="9456725" cy="1893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75" y="472204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633" y="2907359"/>
            <a:ext cx="1064541" cy="5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>
            <a:extLst>
              <a:ext uri="{FF2B5EF4-FFF2-40B4-BE49-F238E27FC236}">
                <a16:creationId xmlns:a16="http://schemas.microsoft.com/office/drawing/2014/main" id="{6B22AB78-FEBF-4217-8AF0-5B18B4E6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13E457-19B6-6327-4990-D20FDAB379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990" y="63188"/>
            <a:ext cx="945944" cy="94594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DDAFB1-B288-7F83-60AB-B07A20AE4D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95" b="93339" l="5168" r="50737">
                        <a14:foregroundMark x1="19283" y1="19259" x2="34636" y2="10002"/>
                        <a14:foregroundMark x1="34636" y1="10002" x2="39355" y2="9874"/>
                        <a14:foregroundMark x1="21994" y1="11364" x2="32159" y2="5916"/>
                        <a14:foregroundMark x1="32159" y1="5916" x2="32159" y2="5916"/>
                        <a14:foregroundMark x1="47769" y1="18770" x2="50737" y2="25431"/>
                        <a14:foregroundMark x1="34636" y1="23707" x2="36366" y2="28644"/>
                        <a14:foregroundMark x1="22742" y1="22217" x2="21503" y2="32347"/>
                        <a14:foregroundMark x1="35640" y1="20494" x2="37369" y2="33326"/>
                        <a14:foregroundMark x1="21503" y1="21239" x2="18279" y2="33582"/>
                        <a14:foregroundMark x1="34401" y1="22962" x2="33654" y2="26665"/>
                        <a14:foregroundMark x1="31924" y1="30624" x2="25710" y2="37774"/>
                        <a14:foregroundMark x1="11104" y1="92339" x2="13837" y2="87891"/>
                        <a14:foregroundMark x1="41576" y1="93339" x2="37860" y2="87891"/>
                        <a14:backgroundMark x1="28443" y1="93084" x2="29938" y2="86657"/>
                        <a14:backgroundMark x1="46530" y1="94573" x2="48025" y2="88402"/>
                      </a14:backgroundRemoval>
                    </a14:imgEffect>
                  </a14:imgLayer>
                </a14:imgProps>
              </a:ext>
            </a:extLst>
          </a:blip>
          <a:srcRect r="48266"/>
          <a:stretch/>
        </p:blipFill>
        <p:spPr>
          <a:xfrm>
            <a:off x="-450680" y="189941"/>
            <a:ext cx="3599148" cy="69807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4FE7DA-E9F3-8DE7-3CEE-B6A27BD593C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980" b="92403" l="52723" r="95452">
                        <a14:foregroundMark x1="59406" y1="28942" x2="61649" y2="29687"/>
                        <a14:foregroundMark x1="71066" y1="21281" x2="71066" y2="33624"/>
                        <a14:foregroundMark x1="71066" y1="33624" x2="71066" y2="33624"/>
                        <a14:foregroundMark x1="73543" y1="24239" x2="72795" y2="31156"/>
                        <a14:foregroundMark x1="58168" y1="27453" x2="59171" y2="31666"/>
                        <a14:foregroundMark x1="55691" y1="19302" x2="57677" y2="24495"/>
                        <a14:foregroundMark x1="57677" y1="16599" x2="59171" y2="22026"/>
                        <a14:foregroundMark x1="57442" y1="16833" x2="75272" y2="11662"/>
                        <a14:foregroundMark x1="75272" y1="11662" x2="75272" y2="11662"/>
                        <a14:foregroundMark x1="60410" y1="12407" x2="81636" y2="6725"/>
                        <a14:foregroundMark x1="81636" y1="6725" x2="81956" y2="6725"/>
                        <a14:foregroundMark x1="90626" y1="12152" x2="90626" y2="12152"/>
                        <a14:foregroundMark x1="92612" y1="11896" x2="92612" y2="11896"/>
                        <a14:foregroundMark x1="52723" y1="19813" x2="52723" y2="19813"/>
                        <a14:foregroundMark x1="71557" y1="91658" x2="75272" y2="90423"/>
                        <a14:foregroundMark x1="67841" y1="92403" x2="67841" y2="92403"/>
                        <a14:foregroundMark x1="79244" y1="61524" x2="82212" y2="63758"/>
                        <a14:foregroundMark x1="78240" y1="59800" x2="81209" y2="63269"/>
                        <a14:foregroundMark x1="79479" y1="59310" x2="81209" y2="61290"/>
                        <a14:foregroundMark x1="81465" y1="58821" x2="83686" y2="60545"/>
                        <a14:foregroundMark x1="73286" y1="4980" x2="73286" y2="4980"/>
                        <a14:foregroundMark x1="95452" y1="23218" x2="95452" y2="23218"/>
                      </a14:backgroundRemoval>
                    </a14:imgEffect>
                  </a14:imgLayer>
                </a14:imgProps>
              </a:ext>
            </a:extLst>
          </a:blip>
          <a:srcRect l="51533" t="247" r="-3267" b="-247"/>
          <a:stretch/>
        </p:blipFill>
        <p:spPr>
          <a:xfrm>
            <a:off x="6242342" y="514271"/>
            <a:ext cx="3316244" cy="64320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111B6A-77CD-D06D-301C-C8079092724C}"/>
              </a:ext>
            </a:extLst>
          </p:cNvPr>
          <p:cNvSpPr/>
          <p:nvPr/>
        </p:nvSpPr>
        <p:spPr>
          <a:xfrm>
            <a:off x="3541895" y="324711"/>
            <a:ext cx="1861118" cy="550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mặt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00B05B-378A-4532-267A-7CB84A720117}"/>
              </a:ext>
            </a:extLst>
          </p:cNvPr>
          <p:cNvCxnSpPr>
            <a:cxnSpLocks/>
          </p:cNvCxnSpPr>
          <p:nvPr/>
        </p:nvCxnSpPr>
        <p:spPr>
          <a:xfrm flipV="1">
            <a:off x="7439028" y="1009132"/>
            <a:ext cx="2119558" cy="212693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EA0DD6-9B4B-A44E-731B-EDF3C3250B9D}"/>
              </a:ext>
            </a:extLst>
          </p:cNvPr>
          <p:cNvCxnSpPr>
            <a:cxnSpLocks/>
          </p:cNvCxnSpPr>
          <p:nvPr/>
        </p:nvCxnSpPr>
        <p:spPr>
          <a:xfrm>
            <a:off x="1334133" y="4284127"/>
            <a:ext cx="1863125" cy="534746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52671A-4CC6-8CD2-0C92-45954501431F}"/>
              </a:ext>
            </a:extLst>
          </p:cNvPr>
          <p:cNvCxnSpPr>
            <a:cxnSpLocks/>
          </p:cNvCxnSpPr>
          <p:nvPr/>
        </p:nvCxnSpPr>
        <p:spPr>
          <a:xfrm flipV="1">
            <a:off x="7878669" y="1777195"/>
            <a:ext cx="1679916" cy="430060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CCF8E2-0086-1E5D-686C-A377B6BB25AE}"/>
              </a:ext>
            </a:extLst>
          </p:cNvPr>
          <p:cNvCxnSpPr>
            <a:cxnSpLocks/>
          </p:cNvCxnSpPr>
          <p:nvPr/>
        </p:nvCxnSpPr>
        <p:spPr>
          <a:xfrm flipV="1">
            <a:off x="7749495" y="2907359"/>
            <a:ext cx="1576649" cy="735924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1D6228E-2B82-4CD3-5CFB-FE4C2CCA9BDE}"/>
              </a:ext>
            </a:extLst>
          </p:cNvPr>
          <p:cNvCxnSpPr>
            <a:cxnSpLocks/>
          </p:cNvCxnSpPr>
          <p:nvPr/>
        </p:nvCxnSpPr>
        <p:spPr>
          <a:xfrm flipV="1">
            <a:off x="1634001" y="1698329"/>
            <a:ext cx="1830881" cy="1981990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97ED03CB-0C32-5C11-4F96-0DA5B5813FAA}"/>
              </a:ext>
            </a:extLst>
          </p:cNvPr>
          <p:cNvSpPr/>
          <p:nvPr/>
        </p:nvSpPr>
        <p:spPr>
          <a:xfrm>
            <a:off x="3592910" y="1234730"/>
            <a:ext cx="2035820" cy="7207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ngực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62D5807-3C81-9FA9-0448-AF37CEF107AB}"/>
              </a:ext>
            </a:extLst>
          </p:cNvPr>
          <p:cNvCxnSpPr>
            <a:cxnSpLocks/>
          </p:cNvCxnSpPr>
          <p:nvPr/>
        </p:nvCxnSpPr>
        <p:spPr>
          <a:xfrm flipV="1">
            <a:off x="2335657" y="581054"/>
            <a:ext cx="1171306" cy="1471391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6C942C2E-C392-60B3-3FF1-A31F04721A17}"/>
              </a:ext>
            </a:extLst>
          </p:cNvPr>
          <p:cNvSpPr/>
          <p:nvPr/>
        </p:nvSpPr>
        <p:spPr>
          <a:xfrm>
            <a:off x="3506449" y="3412738"/>
            <a:ext cx="2687103" cy="7207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cánh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85C2AE00-FAFE-01FD-628C-1CF7FF7C080F}"/>
              </a:ext>
            </a:extLst>
          </p:cNvPr>
          <p:cNvCxnSpPr>
            <a:cxnSpLocks/>
          </p:cNvCxnSpPr>
          <p:nvPr/>
        </p:nvCxnSpPr>
        <p:spPr>
          <a:xfrm>
            <a:off x="2058986" y="3397300"/>
            <a:ext cx="1298212" cy="332994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7EC07753-B6D3-B71A-995E-8A7638A97237}"/>
              </a:ext>
            </a:extLst>
          </p:cNvPr>
          <p:cNvSpPr/>
          <p:nvPr/>
        </p:nvSpPr>
        <p:spPr>
          <a:xfrm>
            <a:off x="3216873" y="4497526"/>
            <a:ext cx="1938512" cy="7207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bụng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8D9D27A-D624-8B1D-5189-206A2F2B8154}"/>
              </a:ext>
            </a:extLst>
          </p:cNvPr>
          <p:cNvSpPr/>
          <p:nvPr/>
        </p:nvSpPr>
        <p:spPr>
          <a:xfrm>
            <a:off x="3458174" y="5802434"/>
            <a:ext cx="1938512" cy="72077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Cơ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đùi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BF4AAC6-9E83-6A9C-5C5A-720B5D086BCE}"/>
              </a:ext>
            </a:extLst>
          </p:cNvPr>
          <p:cNvCxnSpPr>
            <a:cxnSpLocks/>
          </p:cNvCxnSpPr>
          <p:nvPr/>
        </p:nvCxnSpPr>
        <p:spPr>
          <a:xfrm>
            <a:off x="1776529" y="4773239"/>
            <a:ext cx="1489134" cy="1379385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>
            <a:extLst>
              <a:ext uri="{FF2B5EF4-FFF2-40B4-BE49-F238E27FC236}">
                <a16:creationId xmlns:a16="http://schemas.microsoft.com/office/drawing/2014/main" id="{8CF7F893-D299-8C39-88B0-4FEA8612026A}"/>
              </a:ext>
            </a:extLst>
          </p:cNvPr>
          <p:cNvSpPr/>
          <p:nvPr/>
        </p:nvSpPr>
        <p:spPr>
          <a:xfrm>
            <a:off x="9558585" y="684230"/>
            <a:ext cx="2463709" cy="550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E0A1DD5-B3A8-DDC1-E11B-8F4C0741163A}"/>
              </a:ext>
            </a:extLst>
          </p:cNvPr>
          <p:cNvSpPr/>
          <p:nvPr/>
        </p:nvSpPr>
        <p:spPr>
          <a:xfrm>
            <a:off x="9593754" y="1501945"/>
            <a:ext cx="2463709" cy="550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mặt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18E4E2B7-C80C-FD2D-4962-527863D3464D}"/>
              </a:ext>
            </a:extLst>
          </p:cNvPr>
          <p:cNvSpPr/>
          <p:nvPr/>
        </p:nvSpPr>
        <p:spPr>
          <a:xfrm>
            <a:off x="9326144" y="2640188"/>
            <a:ext cx="2696150" cy="550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sườn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919C670-B0F5-D0FE-616B-3DFB807C2C16}"/>
              </a:ext>
            </a:extLst>
          </p:cNvPr>
          <p:cNvCxnSpPr>
            <a:cxnSpLocks/>
          </p:cNvCxnSpPr>
          <p:nvPr/>
        </p:nvCxnSpPr>
        <p:spPr>
          <a:xfrm flipV="1">
            <a:off x="7900464" y="5498589"/>
            <a:ext cx="1713569" cy="128477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DE60D2A5-34F7-B674-83C0-CD93C145F253}"/>
              </a:ext>
            </a:extLst>
          </p:cNvPr>
          <p:cNvSpPr/>
          <p:nvPr/>
        </p:nvSpPr>
        <p:spPr>
          <a:xfrm>
            <a:off x="9597815" y="3397300"/>
            <a:ext cx="2696150" cy="5505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76723437-28D2-12AE-8D19-C55A05BD5A58}"/>
              </a:ext>
            </a:extLst>
          </p:cNvPr>
          <p:cNvSpPr/>
          <p:nvPr/>
        </p:nvSpPr>
        <p:spPr>
          <a:xfrm>
            <a:off x="9639896" y="5083096"/>
            <a:ext cx="2382398" cy="859181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3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3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chân</a:t>
            </a:r>
            <a:endParaRPr lang="en-US" sz="3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4F86043F-4B0F-C4F4-1A33-22953875B1DA}"/>
              </a:ext>
            </a:extLst>
          </p:cNvPr>
          <p:cNvCxnSpPr>
            <a:cxnSpLocks/>
            <a:endCxn id="3" idx="3"/>
          </p:cNvCxnSpPr>
          <p:nvPr/>
        </p:nvCxnSpPr>
        <p:spPr>
          <a:xfrm flipV="1">
            <a:off x="7661987" y="3730295"/>
            <a:ext cx="1896599" cy="128477"/>
          </a:xfrm>
          <a:prstGeom prst="line">
            <a:avLst/>
          </a:prstGeom>
          <a:ln w="38100">
            <a:solidFill>
              <a:schemeClr val="bg1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39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2" grpId="0" animBg="1"/>
      <p:bldP spid="36" grpId="0" animBg="1"/>
      <p:bldP spid="41" grpId="0" animBg="1"/>
      <p:bldP spid="42" grpId="0" animBg="1"/>
      <p:bldP spid="46" grpId="0" animBg="1"/>
      <p:bldP spid="47" grpId="0" animBg="1"/>
      <p:bldP spid="51" grpId="0" animBg="1"/>
      <p:bldP spid="54" grpId="0" animBg="1"/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019CE75-8BBE-4A34-A8CE-C8095D34D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633" y="-319163"/>
            <a:ext cx="6863385" cy="6177629"/>
          </a:xfrm>
          <a:prstGeom prst="rect">
            <a:avLst/>
          </a:prstGeom>
        </p:spPr>
      </p:pic>
      <p:pic>
        <p:nvPicPr>
          <p:cNvPr id="102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75" y="472204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633" y="2907359"/>
            <a:ext cx="1064541" cy="5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>
            <a:extLst>
              <a:ext uri="{FF2B5EF4-FFF2-40B4-BE49-F238E27FC236}">
                <a16:creationId xmlns:a16="http://schemas.microsoft.com/office/drawing/2014/main" id="{1D17A37B-9D94-4BD5-A0B3-83E8730F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>
            <a:extLst>
              <a:ext uri="{FF2B5EF4-FFF2-40B4-BE49-F238E27FC236}">
                <a16:creationId xmlns:a16="http://schemas.microsoft.com/office/drawing/2014/main" id="{6B22AB78-FEBF-4217-8AF0-5B18B4E6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E1ED25-6DEA-4DB0-BC0C-A81294318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7073" y="3340894"/>
            <a:ext cx="4571570" cy="28609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4BFBF3-8B8A-03EE-22A1-C3DECE466C1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76" y="3497094"/>
            <a:ext cx="3407959" cy="3310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13E457-19B6-6327-4990-D20FDAB3797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46" y="183170"/>
            <a:ext cx="945944" cy="945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68A698-5A36-8CBE-2BDD-37C94B6E3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59881" y="1430174"/>
            <a:ext cx="7723442" cy="427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21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3957F1-57B2-2FBB-5462-2C5566CD29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965" y="2253342"/>
            <a:ext cx="4724619" cy="2919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4C9D8-A896-0AD4-7338-01D9F8E449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0012" y="1097250"/>
            <a:ext cx="7306491" cy="5701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BDF7F-6746-B5E9-D6BF-F9443F7BAA0F}"/>
              </a:ext>
            </a:extLst>
          </p:cNvPr>
          <p:cNvSpPr txBox="1"/>
          <p:nvPr/>
        </p:nvSpPr>
        <p:spPr>
          <a:xfrm>
            <a:off x="5649003" y="1998617"/>
            <a:ext cx="593775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cúi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gập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chạm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ngón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21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64C9D8-A896-0AD4-7338-01D9F8E449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0012" y="1097250"/>
            <a:ext cx="7306491" cy="57019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9BDF7F-6746-B5E9-D6BF-F9443F7BAA0F}"/>
              </a:ext>
            </a:extLst>
          </p:cNvPr>
          <p:cNvSpPr txBox="1"/>
          <p:nvPr/>
        </p:nvSpPr>
        <p:spPr>
          <a:xfrm>
            <a:off x="5570626" y="2374745"/>
            <a:ext cx="593775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Khi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xương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thay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đổi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như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thế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827521C4-928A-44BE-07D5-69860835DC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8" y="809867"/>
            <a:ext cx="4763794" cy="40756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0E437F-0E8C-C769-29A7-75FB6FA9A0BC}"/>
              </a:ext>
            </a:extLst>
          </p:cNvPr>
          <p:cNvSpPr txBox="1"/>
          <p:nvPr/>
        </p:nvSpPr>
        <p:spPr>
          <a:xfrm>
            <a:off x="18706" y="4990011"/>
            <a:ext cx="47637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xuống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nhô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9759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acer\配图\a9ab067379278442ddd323a7da8a5e56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933" y="881942"/>
            <a:ext cx="1393967" cy="819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1367472" y="0"/>
            <a:ext cx="45031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Có</a:t>
            </a:r>
            <a:r>
              <a:rPr kumimoji="0" lang="en-US" altLang="zh-CN" sz="4000" b="0" i="0" u="none" strike="noStrike" kern="1200" cap="none" spc="0" normalizeH="0" baseline="0" noProof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thể</a:t>
            </a:r>
            <a:r>
              <a:rPr kumimoji="0" lang="en-US" altLang="zh-CN" sz="4000" b="0" i="0" u="none" strike="noStrike" kern="1200" cap="none" spc="0" normalizeH="0" baseline="0" noProof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em</a:t>
            </a:r>
            <a:r>
              <a:rPr kumimoji="0" lang="en-US" altLang="zh-CN" sz="4000" b="0" i="0" u="none" strike="noStrike" kern="1200" cap="none" spc="0" normalizeH="0" baseline="0" noProof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chưa</a:t>
            </a:r>
            <a:r>
              <a:rPr kumimoji="0" lang="en-US" altLang="zh-CN" sz="4000" b="0" i="0" u="none" strike="noStrike" kern="1200" cap="none" spc="0" normalizeH="0" baseline="0" noProof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 </a:t>
            </a:r>
            <a:r>
              <a:rPr kumimoji="0" lang="en-US" altLang="zh-CN" sz="4000" b="0" i="0" u="none" strike="noStrike" kern="1200" cap="none" spc="0" normalizeH="0" baseline="0" noProof="0" dirty="0" err="1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ea"/>
                <a:sym typeface="字魂59号-创粗黑" panose="00000500000000000000" pitchFamily="2" charset="-122"/>
              </a:rPr>
              <a:t>biết</a:t>
            </a:r>
            <a:endParaRPr kumimoji="0" lang="zh-CN" altLang="en-US" sz="4000" b="0" i="0" u="none" strike="noStrike" kern="1200" cap="none" spc="0" normalizeH="0" baseline="0" noProof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15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Ộ XƯƠNG">
            <a:hlinkClick r:id="" action="ppaction://media"/>
            <a:extLst>
              <a:ext uri="{FF2B5EF4-FFF2-40B4-BE49-F238E27FC236}">
                <a16:creationId xmlns:a16="http://schemas.microsoft.com/office/drawing/2014/main" id="{D9208A23-355E-EC58-687F-D913D13642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312" y="881943"/>
            <a:ext cx="11817882" cy="57670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81" y="3175662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cf6a03843171e56c4b8f06e4c8cde87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2" y="0"/>
            <a:ext cx="2728595" cy="25641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3B109A-4755-41CE-B74B-0DF8319F4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7073" y="3340894"/>
            <a:ext cx="4571570" cy="28609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980C20-10C6-4819-86EA-60E9051509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45021" y="197578"/>
            <a:ext cx="7521485" cy="67446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F5D11E-DAF5-F15D-8A38-53C310CBCA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075" y="1478843"/>
            <a:ext cx="6517189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64580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019CE75-8BBE-4A34-A8CE-C8095D34D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8740" y="472204"/>
            <a:ext cx="8309610" cy="5621313"/>
          </a:xfrm>
          <a:prstGeom prst="rect">
            <a:avLst/>
          </a:prstGeom>
        </p:spPr>
      </p:pic>
      <p:pic>
        <p:nvPicPr>
          <p:cNvPr id="102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75" y="472204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633" y="2907359"/>
            <a:ext cx="1064541" cy="5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>
            <a:extLst>
              <a:ext uri="{FF2B5EF4-FFF2-40B4-BE49-F238E27FC236}">
                <a16:creationId xmlns:a16="http://schemas.microsoft.com/office/drawing/2014/main" id="{1D17A37B-9D94-4BD5-A0B3-83E8730F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>
            <a:extLst>
              <a:ext uri="{FF2B5EF4-FFF2-40B4-BE49-F238E27FC236}">
                <a16:creationId xmlns:a16="http://schemas.microsoft.com/office/drawing/2014/main" id="{6B22AB78-FEBF-4217-8AF0-5B18B4E6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E1ED25-6DEA-4DB0-BC0C-A81294318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14182" y="4344826"/>
            <a:ext cx="4571570" cy="286096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263402-2F5F-59AE-3788-DB62930AC9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4903" y="3961349"/>
            <a:ext cx="3635786" cy="27813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9AA3ACA-14CA-749F-77CE-19582B6A0D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72796" y="4344826"/>
            <a:ext cx="3222099" cy="24608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8725919-35B3-1E2E-2550-2D00281DE5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80869" y="1777128"/>
            <a:ext cx="8388823" cy="37981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33D64292-EEC1-4283-BFDF-BB743A34158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82748" y="4789776"/>
            <a:ext cx="3121688" cy="1953604"/>
          </a:xfrm>
          <a:prstGeom prst="rect">
            <a:avLst/>
          </a:prstGeom>
        </p:spPr>
      </p:pic>
      <p:pic>
        <p:nvPicPr>
          <p:cNvPr id="21" name="Picture 5" descr="D:\acer\配图\0e6c7aa66eb413773ffe55293db78bc5.png">
            <a:extLst>
              <a:ext uri="{FF2B5EF4-FFF2-40B4-BE49-F238E27FC236}">
                <a16:creationId xmlns:a16="http://schemas.microsoft.com/office/drawing/2014/main" id="{337DA780-3ED3-4AE0-A942-E67030F2A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7335" y="178819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图片 21" descr="cf6a03843171e56c4b8f06e4c8cde872">
            <a:extLst>
              <a:ext uri="{FF2B5EF4-FFF2-40B4-BE49-F238E27FC236}">
                <a16:creationId xmlns:a16="http://schemas.microsoft.com/office/drawing/2014/main" id="{434E0F6D-67A2-40E1-BF0E-B871BCD1675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2" y="0"/>
            <a:ext cx="2728595" cy="2564130"/>
          </a:xfrm>
          <a:prstGeom prst="rect">
            <a:avLst/>
          </a:prstGeom>
        </p:spPr>
      </p:pic>
      <p:pic>
        <p:nvPicPr>
          <p:cNvPr id="7" name="vận động thể dục buổi sáng">
            <a:hlinkClick r:id="" action="ppaction://media"/>
            <a:extLst>
              <a:ext uri="{FF2B5EF4-FFF2-40B4-BE49-F238E27FC236}">
                <a16:creationId xmlns:a16="http://schemas.microsoft.com/office/drawing/2014/main" id="{285EBCDD-42E7-B430-B3FF-2DF1ED2DB1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6072" y="281730"/>
            <a:ext cx="11399855" cy="62945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9FAD6A-E47B-882D-4D80-BE96F36114CC}"/>
              </a:ext>
            </a:extLst>
          </p:cNvPr>
          <p:cNvSpPr/>
          <p:nvPr/>
        </p:nvSpPr>
        <p:spPr>
          <a:xfrm>
            <a:off x="3350213" y="409131"/>
            <a:ext cx="5747593" cy="2607270"/>
          </a:xfrm>
          <a:custGeom>
            <a:avLst/>
            <a:gdLst>
              <a:gd name="connsiteX0" fmla="*/ 0 w 5747593"/>
              <a:gd name="connsiteY0" fmla="*/ 434554 h 2607270"/>
              <a:gd name="connsiteX1" fmla="*/ 434554 w 5747593"/>
              <a:gd name="connsiteY1" fmla="*/ 0 h 2607270"/>
              <a:gd name="connsiteX2" fmla="*/ 1180265 w 5747593"/>
              <a:gd name="connsiteY2" fmla="*/ 0 h 2607270"/>
              <a:gd name="connsiteX3" fmla="*/ 1779622 w 5747593"/>
              <a:gd name="connsiteY3" fmla="*/ 0 h 2607270"/>
              <a:gd name="connsiteX4" fmla="*/ 2525333 w 5747593"/>
              <a:gd name="connsiteY4" fmla="*/ 0 h 2607270"/>
              <a:gd name="connsiteX5" fmla="*/ 3075905 w 5747593"/>
              <a:gd name="connsiteY5" fmla="*/ 0 h 2607270"/>
              <a:gd name="connsiteX6" fmla="*/ 3821616 w 5747593"/>
              <a:gd name="connsiteY6" fmla="*/ 0 h 2607270"/>
              <a:gd name="connsiteX7" fmla="*/ 4420973 w 5747593"/>
              <a:gd name="connsiteY7" fmla="*/ 0 h 2607270"/>
              <a:gd name="connsiteX8" fmla="*/ 5313039 w 5747593"/>
              <a:gd name="connsiteY8" fmla="*/ 0 h 2607270"/>
              <a:gd name="connsiteX9" fmla="*/ 5747593 w 5747593"/>
              <a:gd name="connsiteY9" fmla="*/ 434554 h 2607270"/>
              <a:gd name="connsiteX10" fmla="*/ 5747593 w 5747593"/>
              <a:gd name="connsiteY10" fmla="*/ 979178 h 2607270"/>
              <a:gd name="connsiteX11" fmla="*/ 5747593 w 5747593"/>
              <a:gd name="connsiteY11" fmla="*/ 1506421 h 2607270"/>
              <a:gd name="connsiteX12" fmla="*/ 5747593 w 5747593"/>
              <a:gd name="connsiteY12" fmla="*/ 2172716 h 2607270"/>
              <a:gd name="connsiteX13" fmla="*/ 5313039 w 5747593"/>
              <a:gd name="connsiteY13" fmla="*/ 2607270 h 2607270"/>
              <a:gd name="connsiteX14" fmla="*/ 4762467 w 5747593"/>
              <a:gd name="connsiteY14" fmla="*/ 2607270 h 2607270"/>
              <a:gd name="connsiteX15" fmla="*/ 3967971 w 5747593"/>
              <a:gd name="connsiteY15" fmla="*/ 2607270 h 2607270"/>
              <a:gd name="connsiteX16" fmla="*/ 3271045 w 5747593"/>
              <a:gd name="connsiteY16" fmla="*/ 2607270 h 2607270"/>
              <a:gd name="connsiteX17" fmla="*/ 2476548 w 5747593"/>
              <a:gd name="connsiteY17" fmla="*/ 2607270 h 2607270"/>
              <a:gd name="connsiteX18" fmla="*/ 1730837 w 5747593"/>
              <a:gd name="connsiteY18" fmla="*/ 2607270 h 2607270"/>
              <a:gd name="connsiteX19" fmla="*/ 1082696 w 5747593"/>
              <a:gd name="connsiteY19" fmla="*/ 2607270 h 2607270"/>
              <a:gd name="connsiteX20" fmla="*/ 434554 w 5747593"/>
              <a:gd name="connsiteY20" fmla="*/ 2607270 h 2607270"/>
              <a:gd name="connsiteX21" fmla="*/ 0 w 5747593"/>
              <a:gd name="connsiteY21" fmla="*/ 2172716 h 2607270"/>
              <a:gd name="connsiteX22" fmla="*/ 0 w 5747593"/>
              <a:gd name="connsiteY22" fmla="*/ 1593329 h 2607270"/>
              <a:gd name="connsiteX23" fmla="*/ 0 w 5747593"/>
              <a:gd name="connsiteY23" fmla="*/ 979178 h 2607270"/>
              <a:gd name="connsiteX24" fmla="*/ 0 w 5747593"/>
              <a:gd name="connsiteY24" fmla="*/ 434554 h 2607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747593" h="2607270" fill="none" extrusionOk="0">
                <a:moveTo>
                  <a:pt x="0" y="434554"/>
                </a:moveTo>
                <a:cubicBezTo>
                  <a:pt x="-3257" y="201095"/>
                  <a:pt x="184917" y="-12789"/>
                  <a:pt x="434554" y="0"/>
                </a:cubicBezTo>
                <a:cubicBezTo>
                  <a:pt x="735080" y="11276"/>
                  <a:pt x="849719" y="29896"/>
                  <a:pt x="1180265" y="0"/>
                </a:cubicBezTo>
                <a:cubicBezTo>
                  <a:pt x="1510811" y="-29896"/>
                  <a:pt x="1559677" y="4865"/>
                  <a:pt x="1779622" y="0"/>
                </a:cubicBezTo>
                <a:cubicBezTo>
                  <a:pt x="1999567" y="-4865"/>
                  <a:pt x="2241725" y="36765"/>
                  <a:pt x="2525333" y="0"/>
                </a:cubicBezTo>
                <a:cubicBezTo>
                  <a:pt x="2808941" y="-36765"/>
                  <a:pt x="2817483" y="14677"/>
                  <a:pt x="3075905" y="0"/>
                </a:cubicBezTo>
                <a:cubicBezTo>
                  <a:pt x="3334327" y="-14677"/>
                  <a:pt x="3590690" y="-7303"/>
                  <a:pt x="3821616" y="0"/>
                </a:cubicBezTo>
                <a:cubicBezTo>
                  <a:pt x="4052542" y="7303"/>
                  <a:pt x="4184963" y="-19537"/>
                  <a:pt x="4420973" y="0"/>
                </a:cubicBezTo>
                <a:cubicBezTo>
                  <a:pt x="4656983" y="19537"/>
                  <a:pt x="5125581" y="17767"/>
                  <a:pt x="5313039" y="0"/>
                </a:cubicBezTo>
                <a:cubicBezTo>
                  <a:pt x="5563139" y="-44089"/>
                  <a:pt x="5694128" y="192833"/>
                  <a:pt x="5747593" y="434554"/>
                </a:cubicBezTo>
                <a:cubicBezTo>
                  <a:pt x="5722293" y="544704"/>
                  <a:pt x="5741132" y="770756"/>
                  <a:pt x="5747593" y="979178"/>
                </a:cubicBezTo>
                <a:cubicBezTo>
                  <a:pt x="5754054" y="1187600"/>
                  <a:pt x="5744435" y="1276961"/>
                  <a:pt x="5747593" y="1506421"/>
                </a:cubicBezTo>
                <a:cubicBezTo>
                  <a:pt x="5750751" y="1735881"/>
                  <a:pt x="5777605" y="1876890"/>
                  <a:pt x="5747593" y="2172716"/>
                </a:cubicBezTo>
                <a:cubicBezTo>
                  <a:pt x="5769717" y="2466790"/>
                  <a:pt x="5584536" y="2638430"/>
                  <a:pt x="5313039" y="2607270"/>
                </a:cubicBezTo>
                <a:cubicBezTo>
                  <a:pt x="5194095" y="2591521"/>
                  <a:pt x="4993221" y="2604127"/>
                  <a:pt x="4762467" y="2607270"/>
                </a:cubicBezTo>
                <a:cubicBezTo>
                  <a:pt x="4531713" y="2610413"/>
                  <a:pt x="4128646" y="2612303"/>
                  <a:pt x="3967971" y="2607270"/>
                </a:cubicBezTo>
                <a:cubicBezTo>
                  <a:pt x="3807296" y="2602237"/>
                  <a:pt x="3466892" y="2624272"/>
                  <a:pt x="3271045" y="2607270"/>
                </a:cubicBezTo>
                <a:cubicBezTo>
                  <a:pt x="3075198" y="2590268"/>
                  <a:pt x="2867561" y="2597046"/>
                  <a:pt x="2476548" y="2607270"/>
                </a:cubicBezTo>
                <a:cubicBezTo>
                  <a:pt x="2085535" y="2617494"/>
                  <a:pt x="1982483" y="2628449"/>
                  <a:pt x="1730837" y="2607270"/>
                </a:cubicBezTo>
                <a:cubicBezTo>
                  <a:pt x="1479191" y="2586091"/>
                  <a:pt x="1323570" y="2626158"/>
                  <a:pt x="1082696" y="2607270"/>
                </a:cubicBezTo>
                <a:cubicBezTo>
                  <a:pt x="841822" y="2588382"/>
                  <a:pt x="588193" y="2602965"/>
                  <a:pt x="434554" y="2607270"/>
                </a:cubicBezTo>
                <a:cubicBezTo>
                  <a:pt x="194870" y="2621574"/>
                  <a:pt x="28813" y="2386860"/>
                  <a:pt x="0" y="2172716"/>
                </a:cubicBezTo>
                <a:cubicBezTo>
                  <a:pt x="-2423" y="1983084"/>
                  <a:pt x="-26776" y="1790686"/>
                  <a:pt x="0" y="1593329"/>
                </a:cubicBezTo>
                <a:cubicBezTo>
                  <a:pt x="26776" y="1395972"/>
                  <a:pt x="2243" y="1119484"/>
                  <a:pt x="0" y="979178"/>
                </a:cubicBezTo>
                <a:cubicBezTo>
                  <a:pt x="-2243" y="838872"/>
                  <a:pt x="-13781" y="585811"/>
                  <a:pt x="0" y="434554"/>
                </a:cubicBezTo>
                <a:close/>
              </a:path>
              <a:path w="5747593" h="2607270" stroke="0" extrusionOk="0">
                <a:moveTo>
                  <a:pt x="0" y="434554"/>
                </a:moveTo>
                <a:cubicBezTo>
                  <a:pt x="-33007" y="174196"/>
                  <a:pt x="174649" y="7472"/>
                  <a:pt x="434554" y="0"/>
                </a:cubicBezTo>
                <a:cubicBezTo>
                  <a:pt x="812952" y="37783"/>
                  <a:pt x="936089" y="-23769"/>
                  <a:pt x="1229050" y="0"/>
                </a:cubicBezTo>
                <a:cubicBezTo>
                  <a:pt x="1522011" y="23769"/>
                  <a:pt x="1722730" y="-19143"/>
                  <a:pt x="1877192" y="0"/>
                </a:cubicBezTo>
                <a:cubicBezTo>
                  <a:pt x="2031654" y="19143"/>
                  <a:pt x="2258023" y="-7136"/>
                  <a:pt x="2476548" y="0"/>
                </a:cubicBezTo>
                <a:cubicBezTo>
                  <a:pt x="2695073" y="7136"/>
                  <a:pt x="2943245" y="13685"/>
                  <a:pt x="3222260" y="0"/>
                </a:cubicBezTo>
                <a:cubicBezTo>
                  <a:pt x="3501275" y="-13685"/>
                  <a:pt x="3563197" y="5758"/>
                  <a:pt x="3870401" y="0"/>
                </a:cubicBezTo>
                <a:cubicBezTo>
                  <a:pt x="4177605" y="-5758"/>
                  <a:pt x="4424974" y="5725"/>
                  <a:pt x="4664897" y="0"/>
                </a:cubicBezTo>
                <a:cubicBezTo>
                  <a:pt x="4904820" y="-5725"/>
                  <a:pt x="5128471" y="-26503"/>
                  <a:pt x="5313039" y="0"/>
                </a:cubicBezTo>
                <a:cubicBezTo>
                  <a:pt x="5549115" y="6489"/>
                  <a:pt x="5719943" y="162486"/>
                  <a:pt x="5747593" y="434554"/>
                </a:cubicBezTo>
                <a:cubicBezTo>
                  <a:pt x="5744880" y="672880"/>
                  <a:pt x="5762565" y="742546"/>
                  <a:pt x="5747593" y="979178"/>
                </a:cubicBezTo>
                <a:cubicBezTo>
                  <a:pt x="5732621" y="1215810"/>
                  <a:pt x="5751616" y="1434787"/>
                  <a:pt x="5747593" y="1558565"/>
                </a:cubicBezTo>
                <a:cubicBezTo>
                  <a:pt x="5743570" y="1682343"/>
                  <a:pt x="5748213" y="1891223"/>
                  <a:pt x="5747593" y="2172716"/>
                </a:cubicBezTo>
                <a:cubicBezTo>
                  <a:pt x="5770037" y="2440206"/>
                  <a:pt x="5586149" y="2578278"/>
                  <a:pt x="5313039" y="2607270"/>
                </a:cubicBezTo>
                <a:cubicBezTo>
                  <a:pt x="5165045" y="2587431"/>
                  <a:pt x="4848519" y="2575299"/>
                  <a:pt x="4616113" y="2607270"/>
                </a:cubicBezTo>
                <a:cubicBezTo>
                  <a:pt x="4383707" y="2639241"/>
                  <a:pt x="4149142" y="2572931"/>
                  <a:pt x="3919186" y="2607270"/>
                </a:cubicBezTo>
                <a:cubicBezTo>
                  <a:pt x="3689230" y="2641609"/>
                  <a:pt x="3441320" y="2590908"/>
                  <a:pt x="3124690" y="2607270"/>
                </a:cubicBezTo>
                <a:cubicBezTo>
                  <a:pt x="2808060" y="2623632"/>
                  <a:pt x="2709166" y="2591433"/>
                  <a:pt x="2427764" y="2607270"/>
                </a:cubicBezTo>
                <a:cubicBezTo>
                  <a:pt x="2146362" y="2623107"/>
                  <a:pt x="2007041" y="2594461"/>
                  <a:pt x="1877192" y="2607270"/>
                </a:cubicBezTo>
                <a:cubicBezTo>
                  <a:pt x="1747343" y="2620079"/>
                  <a:pt x="1552643" y="2599117"/>
                  <a:pt x="1277835" y="2607270"/>
                </a:cubicBezTo>
                <a:cubicBezTo>
                  <a:pt x="1003027" y="2615423"/>
                  <a:pt x="666310" y="2601605"/>
                  <a:pt x="434554" y="2607270"/>
                </a:cubicBezTo>
                <a:cubicBezTo>
                  <a:pt x="242492" y="2597127"/>
                  <a:pt x="5971" y="2469413"/>
                  <a:pt x="0" y="2172716"/>
                </a:cubicBezTo>
                <a:cubicBezTo>
                  <a:pt x="-13509" y="1943034"/>
                  <a:pt x="-23660" y="1744833"/>
                  <a:pt x="0" y="1628092"/>
                </a:cubicBezTo>
                <a:cubicBezTo>
                  <a:pt x="23660" y="1511351"/>
                  <a:pt x="2434" y="1277742"/>
                  <a:pt x="0" y="1100849"/>
                </a:cubicBezTo>
                <a:cubicBezTo>
                  <a:pt x="-2434" y="923956"/>
                  <a:pt x="5393" y="571051"/>
                  <a:pt x="0" y="434554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2225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3724656"/>
            <a:ext cx="12192000" cy="3133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BA7A9D-30DF-9FE4-B92A-080ACDE9D0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105" y="735664"/>
            <a:ext cx="3447449" cy="4480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A162B4-2EF0-0CC6-3D22-176EDACAC323}"/>
              </a:ext>
            </a:extLst>
          </p:cNvPr>
          <p:cNvSpPr txBox="1"/>
          <p:nvPr/>
        </p:nvSpPr>
        <p:spPr>
          <a:xfrm>
            <a:off x="3431933" y="421303"/>
            <a:ext cx="54574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phận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múa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000" dirty="0" err="1">
                <a:latin typeface="Cambria" panose="02040503050406030204" pitchFamily="18" charset="0"/>
                <a:ea typeface="Cambria" panose="02040503050406030204" pitchFamily="18" charset="0"/>
              </a:rPr>
              <a:t>nhảy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…?</a:t>
            </a:r>
            <a:endParaRPr lang="vi-VN" sz="4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326506" y="-83377"/>
            <a:ext cx="2897763" cy="1055607"/>
          </a:xfrm>
          <a:prstGeom prst="rect">
            <a:avLst/>
          </a:prstGeom>
        </p:spPr>
      </p:pic>
      <p:pic>
        <p:nvPicPr>
          <p:cNvPr id="38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5231" y="0"/>
            <a:ext cx="2669710" cy="112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6FA849-E7D4-C384-F053-9D3967410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44" y="4822370"/>
            <a:ext cx="12192000" cy="203562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9FC50A2-5A7A-621B-1B95-3E68A2FF3021}"/>
              </a:ext>
            </a:extLst>
          </p:cNvPr>
          <p:cNvGrpSpPr/>
          <p:nvPr/>
        </p:nvGrpSpPr>
        <p:grpSpPr>
          <a:xfrm>
            <a:off x="774946" y="3133344"/>
            <a:ext cx="972650" cy="742803"/>
            <a:chOff x="41973" y="763258"/>
            <a:chExt cx="5747593" cy="260727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09FAD6A-E47B-882D-4D80-BE96F36114CC}"/>
                </a:ext>
              </a:extLst>
            </p:cNvPr>
            <p:cNvSpPr/>
            <p:nvPr/>
          </p:nvSpPr>
          <p:spPr>
            <a:xfrm>
              <a:off x="41973" y="763258"/>
              <a:ext cx="5747593" cy="2607270"/>
            </a:xfrm>
            <a:custGeom>
              <a:avLst/>
              <a:gdLst>
                <a:gd name="connsiteX0" fmla="*/ 0 w 972650"/>
                <a:gd name="connsiteY0" fmla="*/ 123803 h 742803"/>
                <a:gd name="connsiteX1" fmla="*/ 123803 w 972650"/>
                <a:gd name="connsiteY1" fmla="*/ 0 h 742803"/>
                <a:gd name="connsiteX2" fmla="*/ 486325 w 972650"/>
                <a:gd name="connsiteY2" fmla="*/ 0 h 742803"/>
                <a:gd name="connsiteX3" fmla="*/ 848847 w 972650"/>
                <a:gd name="connsiteY3" fmla="*/ 0 h 742803"/>
                <a:gd name="connsiteX4" fmla="*/ 972650 w 972650"/>
                <a:gd name="connsiteY4" fmla="*/ 123803 h 742803"/>
                <a:gd name="connsiteX5" fmla="*/ 972650 w 972650"/>
                <a:gd name="connsiteY5" fmla="*/ 619000 h 742803"/>
                <a:gd name="connsiteX6" fmla="*/ 848847 w 972650"/>
                <a:gd name="connsiteY6" fmla="*/ 742803 h 742803"/>
                <a:gd name="connsiteX7" fmla="*/ 479075 w 972650"/>
                <a:gd name="connsiteY7" fmla="*/ 742803 h 742803"/>
                <a:gd name="connsiteX8" fmla="*/ 123803 w 972650"/>
                <a:gd name="connsiteY8" fmla="*/ 742803 h 742803"/>
                <a:gd name="connsiteX9" fmla="*/ 0 w 972650"/>
                <a:gd name="connsiteY9" fmla="*/ 619000 h 742803"/>
                <a:gd name="connsiteX10" fmla="*/ 0 w 972650"/>
                <a:gd name="connsiteY10" fmla="*/ 123803 h 74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72650" h="742803" fill="none" extrusionOk="0">
                  <a:moveTo>
                    <a:pt x="0" y="123803"/>
                  </a:moveTo>
                  <a:cubicBezTo>
                    <a:pt x="1708" y="57520"/>
                    <a:pt x="61579" y="-5385"/>
                    <a:pt x="123803" y="0"/>
                  </a:cubicBezTo>
                  <a:cubicBezTo>
                    <a:pt x="302420" y="-5159"/>
                    <a:pt x="316991" y="16183"/>
                    <a:pt x="486325" y="0"/>
                  </a:cubicBezTo>
                  <a:cubicBezTo>
                    <a:pt x="655659" y="-16183"/>
                    <a:pt x="731344" y="-8448"/>
                    <a:pt x="848847" y="0"/>
                  </a:cubicBezTo>
                  <a:cubicBezTo>
                    <a:pt x="915785" y="-2929"/>
                    <a:pt x="973624" y="42257"/>
                    <a:pt x="972650" y="123803"/>
                  </a:cubicBezTo>
                  <a:cubicBezTo>
                    <a:pt x="964221" y="318798"/>
                    <a:pt x="961185" y="473208"/>
                    <a:pt x="972650" y="619000"/>
                  </a:cubicBezTo>
                  <a:cubicBezTo>
                    <a:pt x="967305" y="687595"/>
                    <a:pt x="925229" y="728369"/>
                    <a:pt x="848847" y="742803"/>
                  </a:cubicBezTo>
                  <a:cubicBezTo>
                    <a:pt x="667758" y="745746"/>
                    <a:pt x="594999" y="734414"/>
                    <a:pt x="479075" y="742803"/>
                  </a:cubicBezTo>
                  <a:cubicBezTo>
                    <a:pt x="363151" y="751192"/>
                    <a:pt x="201636" y="745248"/>
                    <a:pt x="123803" y="742803"/>
                  </a:cubicBezTo>
                  <a:cubicBezTo>
                    <a:pt x="55030" y="732058"/>
                    <a:pt x="15020" y="690507"/>
                    <a:pt x="0" y="619000"/>
                  </a:cubicBezTo>
                  <a:cubicBezTo>
                    <a:pt x="-17235" y="434457"/>
                    <a:pt x="21759" y="281865"/>
                    <a:pt x="0" y="123803"/>
                  </a:cubicBezTo>
                  <a:close/>
                </a:path>
                <a:path w="972650" h="742803" stroke="0" extrusionOk="0">
                  <a:moveTo>
                    <a:pt x="0" y="123803"/>
                  </a:moveTo>
                  <a:cubicBezTo>
                    <a:pt x="-3140" y="53491"/>
                    <a:pt x="52734" y="1011"/>
                    <a:pt x="123803" y="0"/>
                  </a:cubicBezTo>
                  <a:cubicBezTo>
                    <a:pt x="208733" y="-5174"/>
                    <a:pt x="409197" y="6776"/>
                    <a:pt x="500826" y="0"/>
                  </a:cubicBezTo>
                  <a:cubicBezTo>
                    <a:pt x="592455" y="-6776"/>
                    <a:pt x="727491" y="10393"/>
                    <a:pt x="848847" y="0"/>
                  </a:cubicBezTo>
                  <a:cubicBezTo>
                    <a:pt x="902904" y="-7834"/>
                    <a:pt x="982660" y="60211"/>
                    <a:pt x="972650" y="123803"/>
                  </a:cubicBezTo>
                  <a:cubicBezTo>
                    <a:pt x="994944" y="321211"/>
                    <a:pt x="978711" y="401262"/>
                    <a:pt x="972650" y="619000"/>
                  </a:cubicBezTo>
                  <a:cubicBezTo>
                    <a:pt x="975086" y="683411"/>
                    <a:pt x="910695" y="748539"/>
                    <a:pt x="848847" y="742803"/>
                  </a:cubicBezTo>
                  <a:cubicBezTo>
                    <a:pt x="681770" y="735218"/>
                    <a:pt x="644405" y="756015"/>
                    <a:pt x="486325" y="742803"/>
                  </a:cubicBezTo>
                  <a:cubicBezTo>
                    <a:pt x="328245" y="729591"/>
                    <a:pt x="230268" y="741050"/>
                    <a:pt x="123803" y="742803"/>
                  </a:cubicBezTo>
                  <a:cubicBezTo>
                    <a:pt x="49543" y="742466"/>
                    <a:pt x="5047" y="673534"/>
                    <a:pt x="0" y="619000"/>
                  </a:cubicBezTo>
                  <a:cubicBezTo>
                    <a:pt x="-22511" y="394135"/>
                    <a:pt x="5820" y="230068"/>
                    <a:pt x="0" y="12380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A162B4-2EF0-0CC6-3D22-176EDACAC323}"/>
                </a:ext>
              </a:extLst>
            </p:cNvPr>
            <p:cNvSpPr txBox="1"/>
            <p:nvPr/>
          </p:nvSpPr>
          <p:spPr>
            <a:xfrm>
              <a:off x="187059" y="815983"/>
              <a:ext cx="545742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tay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F8B0196-3892-3C66-08D0-C12269B330BE}"/>
              </a:ext>
            </a:extLst>
          </p:cNvPr>
          <p:cNvGrpSpPr/>
          <p:nvPr/>
        </p:nvGrpSpPr>
        <p:grpSpPr>
          <a:xfrm>
            <a:off x="5422714" y="748971"/>
            <a:ext cx="1346572" cy="742803"/>
            <a:chOff x="41973" y="763258"/>
            <a:chExt cx="7957177" cy="260727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8A37357-DC05-8525-9442-EE66EBD88FF4}"/>
                </a:ext>
              </a:extLst>
            </p:cNvPr>
            <p:cNvSpPr/>
            <p:nvPr/>
          </p:nvSpPr>
          <p:spPr>
            <a:xfrm>
              <a:off x="41973" y="763258"/>
              <a:ext cx="7957177" cy="2607270"/>
            </a:xfrm>
            <a:custGeom>
              <a:avLst/>
              <a:gdLst>
                <a:gd name="connsiteX0" fmla="*/ 0 w 1346572"/>
                <a:gd name="connsiteY0" fmla="*/ 123803 h 742803"/>
                <a:gd name="connsiteX1" fmla="*/ 123803 w 1346572"/>
                <a:gd name="connsiteY1" fmla="*/ 0 h 742803"/>
                <a:gd name="connsiteX2" fmla="*/ 673286 w 1346572"/>
                <a:gd name="connsiteY2" fmla="*/ 0 h 742803"/>
                <a:gd name="connsiteX3" fmla="*/ 1222769 w 1346572"/>
                <a:gd name="connsiteY3" fmla="*/ 0 h 742803"/>
                <a:gd name="connsiteX4" fmla="*/ 1346572 w 1346572"/>
                <a:gd name="connsiteY4" fmla="*/ 123803 h 742803"/>
                <a:gd name="connsiteX5" fmla="*/ 1346572 w 1346572"/>
                <a:gd name="connsiteY5" fmla="*/ 619000 h 742803"/>
                <a:gd name="connsiteX6" fmla="*/ 1222769 w 1346572"/>
                <a:gd name="connsiteY6" fmla="*/ 742803 h 742803"/>
                <a:gd name="connsiteX7" fmla="*/ 662296 w 1346572"/>
                <a:gd name="connsiteY7" fmla="*/ 742803 h 742803"/>
                <a:gd name="connsiteX8" fmla="*/ 123803 w 1346572"/>
                <a:gd name="connsiteY8" fmla="*/ 742803 h 742803"/>
                <a:gd name="connsiteX9" fmla="*/ 0 w 1346572"/>
                <a:gd name="connsiteY9" fmla="*/ 619000 h 742803"/>
                <a:gd name="connsiteX10" fmla="*/ 0 w 1346572"/>
                <a:gd name="connsiteY10" fmla="*/ 123803 h 742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572" h="742803" fill="none" extrusionOk="0">
                  <a:moveTo>
                    <a:pt x="0" y="123803"/>
                  </a:moveTo>
                  <a:cubicBezTo>
                    <a:pt x="1708" y="57520"/>
                    <a:pt x="61579" y="-5385"/>
                    <a:pt x="123803" y="0"/>
                  </a:cubicBezTo>
                  <a:cubicBezTo>
                    <a:pt x="254790" y="19364"/>
                    <a:pt x="486815" y="-7734"/>
                    <a:pt x="673286" y="0"/>
                  </a:cubicBezTo>
                  <a:cubicBezTo>
                    <a:pt x="859757" y="7734"/>
                    <a:pt x="1036585" y="17083"/>
                    <a:pt x="1222769" y="0"/>
                  </a:cubicBezTo>
                  <a:cubicBezTo>
                    <a:pt x="1289707" y="-2929"/>
                    <a:pt x="1347546" y="42257"/>
                    <a:pt x="1346572" y="123803"/>
                  </a:cubicBezTo>
                  <a:cubicBezTo>
                    <a:pt x="1338143" y="318798"/>
                    <a:pt x="1335107" y="473208"/>
                    <a:pt x="1346572" y="619000"/>
                  </a:cubicBezTo>
                  <a:cubicBezTo>
                    <a:pt x="1341227" y="687595"/>
                    <a:pt x="1299151" y="728369"/>
                    <a:pt x="1222769" y="742803"/>
                  </a:cubicBezTo>
                  <a:cubicBezTo>
                    <a:pt x="1082939" y="732242"/>
                    <a:pt x="931863" y="718390"/>
                    <a:pt x="662296" y="742803"/>
                  </a:cubicBezTo>
                  <a:cubicBezTo>
                    <a:pt x="392729" y="767216"/>
                    <a:pt x="328454" y="760372"/>
                    <a:pt x="123803" y="742803"/>
                  </a:cubicBezTo>
                  <a:cubicBezTo>
                    <a:pt x="55030" y="732058"/>
                    <a:pt x="15020" y="690507"/>
                    <a:pt x="0" y="619000"/>
                  </a:cubicBezTo>
                  <a:cubicBezTo>
                    <a:pt x="-17235" y="434457"/>
                    <a:pt x="21759" y="281865"/>
                    <a:pt x="0" y="123803"/>
                  </a:cubicBezTo>
                  <a:close/>
                </a:path>
                <a:path w="1346572" h="742803" stroke="0" extrusionOk="0">
                  <a:moveTo>
                    <a:pt x="0" y="123803"/>
                  </a:moveTo>
                  <a:cubicBezTo>
                    <a:pt x="-3140" y="53491"/>
                    <a:pt x="52734" y="1011"/>
                    <a:pt x="123803" y="0"/>
                  </a:cubicBezTo>
                  <a:cubicBezTo>
                    <a:pt x="277722" y="19162"/>
                    <a:pt x="573363" y="23220"/>
                    <a:pt x="695265" y="0"/>
                  </a:cubicBezTo>
                  <a:cubicBezTo>
                    <a:pt x="817167" y="-23220"/>
                    <a:pt x="1093244" y="-13694"/>
                    <a:pt x="1222769" y="0"/>
                  </a:cubicBezTo>
                  <a:cubicBezTo>
                    <a:pt x="1276826" y="-7834"/>
                    <a:pt x="1356582" y="60211"/>
                    <a:pt x="1346572" y="123803"/>
                  </a:cubicBezTo>
                  <a:cubicBezTo>
                    <a:pt x="1368866" y="321211"/>
                    <a:pt x="1352633" y="401262"/>
                    <a:pt x="1346572" y="619000"/>
                  </a:cubicBezTo>
                  <a:cubicBezTo>
                    <a:pt x="1349008" y="683411"/>
                    <a:pt x="1284617" y="748539"/>
                    <a:pt x="1222769" y="742803"/>
                  </a:cubicBezTo>
                  <a:cubicBezTo>
                    <a:pt x="1010974" y="741982"/>
                    <a:pt x="870239" y="724030"/>
                    <a:pt x="673286" y="742803"/>
                  </a:cubicBezTo>
                  <a:cubicBezTo>
                    <a:pt x="476333" y="761576"/>
                    <a:pt x="245898" y="765846"/>
                    <a:pt x="123803" y="742803"/>
                  </a:cubicBezTo>
                  <a:cubicBezTo>
                    <a:pt x="49543" y="742466"/>
                    <a:pt x="5047" y="673534"/>
                    <a:pt x="0" y="619000"/>
                  </a:cubicBezTo>
                  <a:cubicBezTo>
                    <a:pt x="-22511" y="394135"/>
                    <a:pt x="5820" y="230068"/>
                    <a:pt x="0" y="123803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616ABBE-2E0B-2AAD-8B35-AC09A1A614F0}"/>
                </a:ext>
              </a:extLst>
            </p:cNvPr>
            <p:cNvSpPr txBox="1"/>
            <p:nvPr/>
          </p:nvSpPr>
          <p:spPr>
            <a:xfrm>
              <a:off x="41973" y="801037"/>
              <a:ext cx="7957177" cy="2484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chân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CC2EE21-37AA-BAC0-A8AD-5906CB834F79}"/>
              </a:ext>
            </a:extLst>
          </p:cNvPr>
          <p:cNvGrpSpPr/>
          <p:nvPr/>
        </p:nvGrpSpPr>
        <p:grpSpPr>
          <a:xfrm>
            <a:off x="9692186" y="3164860"/>
            <a:ext cx="1346572" cy="717862"/>
            <a:chOff x="41973" y="763258"/>
            <a:chExt cx="7957177" cy="271842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A9AA483-9922-4480-DA5A-9C9E24FDF0E3}"/>
                </a:ext>
              </a:extLst>
            </p:cNvPr>
            <p:cNvSpPr/>
            <p:nvPr/>
          </p:nvSpPr>
          <p:spPr>
            <a:xfrm>
              <a:off x="41973" y="763258"/>
              <a:ext cx="7957177" cy="2607270"/>
            </a:xfrm>
            <a:custGeom>
              <a:avLst/>
              <a:gdLst>
                <a:gd name="connsiteX0" fmla="*/ 0 w 1346572"/>
                <a:gd name="connsiteY0" fmla="*/ 114754 h 688509"/>
                <a:gd name="connsiteX1" fmla="*/ 114754 w 1346572"/>
                <a:gd name="connsiteY1" fmla="*/ 0 h 688509"/>
                <a:gd name="connsiteX2" fmla="*/ 673286 w 1346572"/>
                <a:gd name="connsiteY2" fmla="*/ 0 h 688509"/>
                <a:gd name="connsiteX3" fmla="*/ 1231818 w 1346572"/>
                <a:gd name="connsiteY3" fmla="*/ 0 h 688509"/>
                <a:gd name="connsiteX4" fmla="*/ 1346572 w 1346572"/>
                <a:gd name="connsiteY4" fmla="*/ 114754 h 688509"/>
                <a:gd name="connsiteX5" fmla="*/ 1346572 w 1346572"/>
                <a:gd name="connsiteY5" fmla="*/ 573755 h 688509"/>
                <a:gd name="connsiteX6" fmla="*/ 1231818 w 1346572"/>
                <a:gd name="connsiteY6" fmla="*/ 688509 h 688509"/>
                <a:gd name="connsiteX7" fmla="*/ 662115 w 1346572"/>
                <a:gd name="connsiteY7" fmla="*/ 688509 h 688509"/>
                <a:gd name="connsiteX8" fmla="*/ 114754 w 1346572"/>
                <a:gd name="connsiteY8" fmla="*/ 688509 h 688509"/>
                <a:gd name="connsiteX9" fmla="*/ 0 w 1346572"/>
                <a:gd name="connsiteY9" fmla="*/ 573755 h 688509"/>
                <a:gd name="connsiteX10" fmla="*/ 0 w 1346572"/>
                <a:gd name="connsiteY10" fmla="*/ 114754 h 688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572" h="688509" fill="none" extrusionOk="0">
                  <a:moveTo>
                    <a:pt x="0" y="114754"/>
                  </a:moveTo>
                  <a:cubicBezTo>
                    <a:pt x="4255" y="56589"/>
                    <a:pt x="62115" y="-9402"/>
                    <a:pt x="114754" y="0"/>
                  </a:cubicBezTo>
                  <a:cubicBezTo>
                    <a:pt x="250905" y="-27747"/>
                    <a:pt x="530245" y="-1561"/>
                    <a:pt x="673286" y="0"/>
                  </a:cubicBezTo>
                  <a:cubicBezTo>
                    <a:pt x="816327" y="1561"/>
                    <a:pt x="1020285" y="-7732"/>
                    <a:pt x="1231818" y="0"/>
                  </a:cubicBezTo>
                  <a:cubicBezTo>
                    <a:pt x="1289494" y="-11621"/>
                    <a:pt x="1347175" y="43215"/>
                    <a:pt x="1346572" y="114754"/>
                  </a:cubicBezTo>
                  <a:cubicBezTo>
                    <a:pt x="1347944" y="226218"/>
                    <a:pt x="1324326" y="398121"/>
                    <a:pt x="1346572" y="573755"/>
                  </a:cubicBezTo>
                  <a:cubicBezTo>
                    <a:pt x="1345106" y="637192"/>
                    <a:pt x="1298708" y="682176"/>
                    <a:pt x="1231818" y="688509"/>
                  </a:cubicBezTo>
                  <a:cubicBezTo>
                    <a:pt x="1092265" y="668741"/>
                    <a:pt x="884693" y="711600"/>
                    <a:pt x="662115" y="688509"/>
                  </a:cubicBezTo>
                  <a:cubicBezTo>
                    <a:pt x="439537" y="665418"/>
                    <a:pt x="306196" y="661261"/>
                    <a:pt x="114754" y="688509"/>
                  </a:cubicBezTo>
                  <a:cubicBezTo>
                    <a:pt x="51098" y="680980"/>
                    <a:pt x="6809" y="638552"/>
                    <a:pt x="0" y="573755"/>
                  </a:cubicBezTo>
                  <a:cubicBezTo>
                    <a:pt x="9424" y="452580"/>
                    <a:pt x="18946" y="329593"/>
                    <a:pt x="0" y="114754"/>
                  </a:cubicBezTo>
                  <a:close/>
                </a:path>
                <a:path w="1346572" h="688509" stroke="0" extrusionOk="0">
                  <a:moveTo>
                    <a:pt x="0" y="114754"/>
                  </a:moveTo>
                  <a:cubicBezTo>
                    <a:pt x="-8598" y="46074"/>
                    <a:pt x="41144" y="3841"/>
                    <a:pt x="114754" y="0"/>
                  </a:cubicBezTo>
                  <a:cubicBezTo>
                    <a:pt x="266158" y="-8080"/>
                    <a:pt x="462119" y="18668"/>
                    <a:pt x="695627" y="0"/>
                  </a:cubicBezTo>
                  <a:cubicBezTo>
                    <a:pt x="929135" y="-18668"/>
                    <a:pt x="1009722" y="18561"/>
                    <a:pt x="1231818" y="0"/>
                  </a:cubicBezTo>
                  <a:cubicBezTo>
                    <a:pt x="1286263" y="-4887"/>
                    <a:pt x="1348904" y="52491"/>
                    <a:pt x="1346572" y="114754"/>
                  </a:cubicBezTo>
                  <a:cubicBezTo>
                    <a:pt x="1349547" y="311569"/>
                    <a:pt x="1347771" y="369808"/>
                    <a:pt x="1346572" y="573755"/>
                  </a:cubicBezTo>
                  <a:cubicBezTo>
                    <a:pt x="1349347" y="632616"/>
                    <a:pt x="1285928" y="696653"/>
                    <a:pt x="1231818" y="688509"/>
                  </a:cubicBezTo>
                  <a:cubicBezTo>
                    <a:pt x="1084398" y="681310"/>
                    <a:pt x="859567" y="684462"/>
                    <a:pt x="673286" y="688509"/>
                  </a:cubicBezTo>
                  <a:cubicBezTo>
                    <a:pt x="487005" y="692556"/>
                    <a:pt x="363799" y="682425"/>
                    <a:pt x="114754" y="688509"/>
                  </a:cubicBezTo>
                  <a:cubicBezTo>
                    <a:pt x="40481" y="687886"/>
                    <a:pt x="5364" y="622422"/>
                    <a:pt x="0" y="573755"/>
                  </a:cubicBezTo>
                  <a:cubicBezTo>
                    <a:pt x="-16979" y="421791"/>
                    <a:pt x="5726" y="258485"/>
                    <a:pt x="0" y="114754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 w="22225">
              <a:solidFill>
                <a:schemeClr val="bg1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字魂59号-创粗黑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60B900-F3BF-738C-9374-9457CC10CFA6}"/>
                </a:ext>
              </a:extLst>
            </p:cNvPr>
            <p:cNvSpPr txBox="1"/>
            <p:nvPr/>
          </p:nvSpPr>
          <p:spPr>
            <a:xfrm>
              <a:off x="41973" y="801035"/>
              <a:ext cx="6958284" cy="2680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59BB342C-E1F2-58DA-9179-6DF5F8973B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1633" l="9997" r="89976">
                        <a14:foregroundMark x1="14821" y1="55174" x2="13123" y2="73605"/>
                        <a14:foregroundMark x1="64484" y1="51738" x2="62490" y2="89208"/>
                        <a14:foregroundMark x1="62490" y1="89208" x2="62490" y2="89208"/>
                        <a14:foregroundMark x1="33037" y1="91633" x2="40690" y2="8928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53" y="-407660"/>
            <a:ext cx="5016642" cy="3344428"/>
          </a:xfrm>
          <a:prstGeom prst="rect">
            <a:avLst/>
          </a:prstGeom>
        </p:spPr>
      </p:pic>
      <p:pic>
        <p:nvPicPr>
          <p:cNvPr id="17" name="Picture 16" descr="Shape&#10;&#10;Description automatically generated">
            <a:extLst>
              <a:ext uri="{FF2B5EF4-FFF2-40B4-BE49-F238E27FC236}">
                <a16:creationId xmlns:a16="http://schemas.microsoft.com/office/drawing/2014/main" id="{0BDD20BD-6012-D8D4-3268-39539D4E28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764" b="89988" l="5792" r="97757">
                        <a14:foregroundMark x1="46970" y1="7751" x2="56779" y2="7267"/>
                        <a14:foregroundMark x1="88952" y1="44207" x2="94978" y2="44368"/>
                        <a14:foregroundMark x1="93170" y1="49132" x2="97790" y2="46912"/>
                        <a14:foregroundMark x1="12253" y1="7751" x2="12722" y2="41300"/>
                        <a14:foregroundMark x1="12722" y1="41300" x2="19685" y2="38555"/>
                        <a14:foregroundMark x1="19685" y1="38555" x2="30164" y2="29189"/>
                        <a14:foregroundMark x1="5825" y1="11990" x2="9073" y2="20791"/>
                        <a14:foregroundMark x1="6428" y1="5087" x2="15132" y2="4764"/>
                        <a14:foregroundMark x1="15132" y1="4764" x2="19853" y2="4764"/>
                        <a14:foregroundMark x1="30164" y1="21437" x2="31570" y2="21599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744" y="2337164"/>
            <a:ext cx="3579199" cy="2968303"/>
          </a:xfrm>
          <a:prstGeom prst="rect">
            <a:avLst/>
          </a:prstGeom>
        </p:spPr>
      </p:pic>
      <p:pic>
        <p:nvPicPr>
          <p:cNvPr id="19" name="Picture 18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606BA942-F02D-33ED-5A1E-D1B678C2463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8" b="93328" l="6416" r="96204">
                        <a14:foregroundMark x1="6416" y1="62273" x2="8152" y2="76102"/>
                        <a14:foregroundMark x1="44261" y1="63647" x2="56828" y2="76951"/>
                        <a14:foregroundMark x1="56828" y1="76951" x2="56916" y2="77113"/>
                        <a14:foregroundMark x1="16981" y1="72422" x2="19335" y2="77113"/>
                        <a14:foregroundMark x1="9241" y1="75293" x2="10124" y2="78326"/>
                        <a14:foregroundMark x1="79282" y1="59927" x2="79046" y2="83300"/>
                        <a14:foregroundMark x1="79046" y1="83300" x2="84844" y2="72543"/>
                        <a14:foregroundMark x1="84844" y1="72543" x2="86404" y2="70886"/>
                        <a14:foregroundMark x1="78899" y1="57541" x2="84962" y2="61989"/>
                        <a14:foregroundMark x1="84962" y1="61989" x2="91730" y2="70805"/>
                        <a14:foregroundMark x1="91730" y1="70805" x2="93025" y2="73757"/>
                        <a14:foregroundMark x1="74720" y1="73757" x2="73131" y2="92843"/>
                        <a14:foregroundMark x1="73131" y1="92843" x2="73131" y2="92843"/>
                        <a14:foregroundMark x1="73131" y1="92479" x2="74603" y2="75940"/>
                        <a14:foregroundMark x1="74603" y1="75940" x2="74603" y2="75940"/>
                        <a14:foregroundMark x1="94526" y1="65467" x2="92908" y2="87303"/>
                        <a14:foregroundMark x1="92908" y1="87303" x2="96233" y2="92641"/>
                        <a14:foregroundMark x1="96233" y1="92641" x2="96233" y2="92641"/>
                        <a14:foregroundMark x1="72660" y1="64456" x2="72778" y2="80833"/>
                        <a14:foregroundMark x1="72778" y1="80833" x2="74132" y2="9332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875" y="-336306"/>
            <a:ext cx="3985458" cy="337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3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1086" y="-68403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81" y="3175662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 descr="cf6a03843171e56c4b8f06e4c8cde87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-3102" y="0"/>
            <a:ext cx="2728595" cy="256413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C3B109A-4755-41CE-B74B-0DF8319F439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08528" y="3851861"/>
            <a:ext cx="5254843" cy="3288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980C20-10C6-4819-86EA-60E9051509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9964" y="-68403"/>
            <a:ext cx="7208353" cy="648813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A5895A-C6A4-6C78-054E-5AC846BB2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04007" y="2458083"/>
            <a:ext cx="4851080" cy="4851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AF5B7E-5102-12E9-930C-2196B0CF7A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95421" y="2669641"/>
            <a:ext cx="7004429" cy="224435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1004C7-C1E9-5BBB-188A-88F11A5E90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31849" y="416227"/>
            <a:ext cx="5480779" cy="22618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C7B3B73-65FE-AA67-F012-02A632178B1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44788" y="419668"/>
            <a:ext cx="3036071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0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6019CE75-8BBE-4A34-A8CE-C8095D34D2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3633" y="-319163"/>
            <a:ext cx="6863385" cy="6177629"/>
          </a:xfrm>
          <a:prstGeom prst="rect">
            <a:avLst/>
          </a:prstGeom>
        </p:spPr>
      </p:pic>
      <p:pic>
        <p:nvPicPr>
          <p:cNvPr id="1029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775" y="472204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D:\acer\配图\0e6c7aa66eb413773ffe55293db78bc5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633" y="2907359"/>
            <a:ext cx="1064541" cy="56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D:\acer\配图\0e6c7aa66eb413773ffe55293db78bc5.png">
            <a:extLst>
              <a:ext uri="{FF2B5EF4-FFF2-40B4-BE49-F238E27FC236}">
                <a16:creationId xmlns:a16="http://schemas.microsoft.com/office/drawing/2014/main" id="{1D17A37B-9D94-4BD5-A0B3-83E8730F3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3777" y="2436569"/>
            <a:ext cx="2129081" cy="113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acer\配图\0e6c7aa66eb413773ffe55293db78bc5.png">
            <a:extLst>
              <a:ext uri="{FF2B5EF4-FFF2-40B4-BE49-F238E27FC236}">
                <a16:creationId xmlns:a16="http://schemas.microsoft.com/office/drawing/2014/main" id="{6B22AB78-FEBF-4217-8AF0-5B18B4E6B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06051" y="352455"/>
            <a:ext cx="3316244" cy="176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DE1ED25-6DEA-4DB0-BC0C-A81294318F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7073" y="3340894"/>
            <a:ext cx="4571570" cy="2860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2F771E7-6E73-3EAC-C533-4398E7E206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2414" y="1487285"/>
            <a:ext cx="7684220" cy="3707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4BFBF3-8B8A-03EE-22A1-C3DECE466C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76" y="3497094"/>
            <a:ext cx="3407959" cy="33104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013E457-19B6-6327-4990-D20FDAB379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046" y="183170"/>
            <a:ext cx="945944" cy="94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50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FE2EA03-F612-76BF-B5A4-8DB04809788F}"/>
              </a:ext>
            </a:extLst>
          </p:cNvPr>
          <p:cNvGrpSpPr/>
          <p:nvPr/>
        </p:nvGrpSpPr>
        <p:grpSpPr>
          <a:xfrm>
            <a:off x="269421" y="151745"/>
            <a:ext cx="10784402" cy="968627"/>
            <a:chOff x="269421" y="151745"/>
            <a:chExt cx="8851719" cy="96862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4D6CBE2-05B0-F209-ACA7-F744361D1800}"/>
                </a:ext>
              </a:extLst>
            </p:cNvPr>
            <p:cNvSpPr/>
            <p:nvPr/>
          </p:nvSpPr>
          <p:spPr>
            <a:xfrm>
              <a:off x="269421" y="151745"/>
              <a:ext cx="8851719" cy="96862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57B4046A-D457-B10B-FD36-3CBCDFCE7DB6}"/>
                </a:ext>
              </a:extLst>
            </p:cNvPr>
            <p:cNvSpPr/>
            <p:nvPr/>
          </p:nvSpPr>
          <p:spPr>
            <a:xfrm>
              <a:off x="483512" y="277792"/>
              <a:ext cx="8498441" cy="735455"/>
            </a:xfrm>
            <a:prstGeom prst="roundRect">
              <a:avLst/>
            </a:prstGeom>
            <a:noFill/>
            <a:ln w="22225">
              <a:solidFill>
                <a:schemeClr val="accent6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7DFDA62-A9B2-0E18-687D-D1AB94CB04C5}"/>
              </a:ext>
            </a:extLst>
          </p:cNvPr>
          <p:cNvSpPr txBox="1"/>
          <p:nvPr/>
        </p:nvSpPr>
        <p:spPr>
          <a:xfrm>
            <a:off x="610834" y="296772"/>
            <a:ext cx="121213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khớp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picture containing chain, metalware&#10;&#10;Description automatically generated">
            <a:extLst>
              <a:ext uri="{FF2B5EF4-FFF2-40B4-BE49-F238E27FC236}">
                <a16:creationId xmlns:a16="http://schemas.microsoft.com/office/drawing/2014/main" id="{5D982A63-7016-659C-E99D-1F45CEEA7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16" b="97900" l="8186" r="92405">
                        <a14:foregroundMark x1="45148" y1="3716" x2="56118" y2="8118"/>
                        <a14:foregroundMark x1="26160" y1="95355" x2="37806" y2="90145"/>
                        <a14:foregroundMark x1="37806" y1="90145" x2="37806" y2="90145"/>
                        <a14:foregroundMark x1="64895" y1="87601" x2="76878" y2="97052"/>
                        <a14:foregroundMark x1="25823" y1="97213" x2="28945" y2="97738"/>
                        <a14:foregroundMark x1="72658" y1="97900" x2="74093" y2="97900"/>
                        <a14:foregroundMark x1="11308" y1="48627" x2="8186" y2="50121"/>
                        <a14:foregroundMark x1="87173" y1="48102" x2="92405" y2="51131"/>
                        <a14:foregroundMark x1="43797" y1="42851" x2="50464" y2="47779"/>
                        <a14:foregroundMark x1="59662" y1="40509" x2="56793" y2="45719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495" y="1189979"/>
            <a:ext cx="2713010" cy="5668021"/>
          </a:xfrm>
          <a:prstGeom prst="rect">
            <a:avLst/>
          </a:prstGeom>
        </p:spPr>
      </p:pic>
      <p:sp>
        <p:nvSpPr>
          <p:cNvPr id="10" name="Callout: Line 9">
            <a:extLst>
              <a:ext uri="{FF2B5EF4-FFF2-40B4-BE49-F238E27FC236}">
                <a16:creationId xmlns:a16="http://schemas.microsoft.com/office/drawing/2014/main" id="{223D4BF5-52DE-2393-31F6-6100EB82B91F}"/>
              </a:ext>
            </a:extLst>
          </p:cNvPr>
          <p:cNvSpPr/>
          <p:nvPr/>
        </p:nvSpPr>
        <p:spPr>
          <a:xfrm>
            <a:off x="1698171" y="1953985"/>
            <a:ext cx="2013779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Khớp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bả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vai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Callout: Line 10">
            <a:extLst>
              <a:ext uri="{FF2B5EF4-FFF2-40B4-BE49-F238E27FC236}">
                <a16:creationId xmlns:a16="http://schemas.microsoft.com/office/drawing/2014/main" id="{6A334BFC-49B7-27BA-8706-6103BE37B343}"/>
              </a:ext>
            </a:extLst>
          </p:cNvPr>
          <p:cNvSpPr/>
          <p:nvPr/>
        </p:nvSpPr>
        <p:spPr>
          <a:xfrm>
            <a:off x="1028701" y="4754336"/>
            <a:ext cx="2381172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Khớp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gối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5" name="Callout: Line 24">
            <a:extLst>
              <a:ext uri="{FF2B5EF4-FFF2-40B4-BE49-F238E27FC236}">
                <a16:creationId xmlns:a16="http://schemas.microsoft.com/office/drawing/2014/main" id="{7EF334A3-1711-E260-6002-E06E85A0576A}"/>
              </a:ext>
            </a:extLst>
          </p:cNvPr>
          <p:cNvSpPr/>
          <p:nvPr/>
        </p:nvSpPr>
        <p:spPr>
          <a:xfrm>
            <a:off x="7623405" y="1189979"/>
            <a:ext cx="1713290" cy="426835"/>
          </a:xfrm>
          <a:prstGeom prst="borderCallout1">
            <a:avLst>
              <a:gd name="adj1" fmla="val 48778"/>
              <a:gd name="adj2" fmla="val -13701"/>
              <a:gd name="adj3" fmla="val 30747"/>
              <a:gd name="adj4" fmla="val -8926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đầu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7" name="Callout: Line 26">
            <a:extLst>
              <a:ext uri="{FF2B5EF4-FFF2-40B4-BE49-F238E27FC236}">
                <a16:creationId xmlns:a16="http://schemas.microsoft.com/office/drawing/2014/main" id="{C36F92AD-3B13-0083-6615-4E4F41B8FE97}"/>
              </a:ext>
            </a:extLst>
          </p:cNvPr>
          <p:cNvSpPr/>
          <p:nvPr/>
        </p:nvSpPr>
        <p:spPr>
          <a:xfrm>
            <a:off x="7835676" y="1758925"/>
            <a:ext cx="1713290" cy="426835"/>
          </a:xfrm>
          <a:prstGeom prst="borderCallout1">
            <a:avLst>
              <a:gd name="adj1" fmla="val 48778"/>
              <a:gd name="adj2" fmla="val -13701"/>
              <a:gd name="adj3" fmla="val -32374"/>
              <a:gd name="adj4" fmla="val -911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mặt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8" name="Callout: Line 27">
            <a:extLst>
              <a:ext uri="{FF2B5EF4-FFF2-40B4-BE49-F238E27FC236}">
                <a16:creationId xmlns:a16="http://schemas.microsoft.com/office/drawing/2014/main" id="{B2FB5375-4691-ECE9-CAD5-2CFC9FB8FD67}"/>
              </a:ext>
            </a:extLst>
          </p:cNvPr>
          <p:cNvSpPr/>
          <p:nvPr/>
        </p:nvSpPr>
        <p:spPr>
          <a:xfrm>
            <a:off x="8119800" y="2610895"/>
            <a:ext cx="1912482" cy="426835"/>
          </a:xfrm>
          <a:prstGeom prst="borderCallout1">
            <a:avLst>
              <a:gd name="adj1" fmla="val 48778"/>
              <a:gd name="adj2" fmla="val -13701"/>
              <a:gd name="adj3" fmla="val -32374"/>
              <a:gd name="adj4" fmla="val -91167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sườn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29" name="Callout: Line 28">
            <a:extLst>
              <a:ext uri="{FF2B5EF4-FFF2-40B4-BE49-F238E27FC236}">
                <a16:creationId xmlns:a16="http://schemas.microsoft.com/office/drawing/2014/main" id="{43F25A56-C1A4-2AA5-F305-AE17A1932426}"/>
              </a:ext>
            </a:extLst>
          </p:cNvPr>
          <p:cNvSpPr/>
          <p:nvPr/>
        </p:nvSpPr>
        <p:spPr>
          <a:xfrm>
            <a:off x="8480050" y="3142183"/>
            <a:ext cx="1552232" cy="426835"/>
          </a:xfrm>
          <a:prstGeom prst="borderCallout1">
            <a:avLst>
              <a:gd name="adj1" fmla="val 48778"/>
              <a:gd name="adj2" fmla="val -13701"/>
              <a:gd name="adj3" fmla="val -101233"/>
              <a:gd name="adj4" fmla="val -11431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0" name="Callout: Line 29">
            <a:extLst>
              <a:ext uri="{FF2B5EF4-FFF2-40B4-BE49-F238E27FC236}">
                <a16:creationId xmlns:a16="http://schemas.microsoft.com/office/drawing/2014/main" id="{5AF39D7D-6E8D-98ED-8DCC-F8D278AFB194}"/>
              </a:ext>
            </a:extLst>
          </p:cNvPr>
          <p:cNvSpPr/>
          <p:nvPr/>
        </p:nvSpPr>
        <p:spPr>
          <a:xfrm>
            <a:off x="8015291" y="3673471"/>
            <a:ext cx="2361516" cy="426835"/>
          </a:xfrm>
          <a:prstGeom prst="borderCallout1">
            <a:avLst>
              <a:gd name="adj1" fmla="val 48778"/>
              <a:gd name="adj2" fmla="val -13701"/>
              <a:gd name="adj3" fmla="val -118448"/>
              <a:gd name="adj4" fmla="val -78553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cột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sống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1" name="Callout: Line 30">
            <a:extLst>
              <a:ext uri="{FF2B5EF4-FFF2-40B4-BE49-F238E27FC236}">
                <a16:creationId xmlns:a16="http://schemas.microsoft.com/office/drawing/2014/main" id="{A3667B6E-E4CD-CF40-1FD2-2F2FDCAB2D80}"/>
              </a:ext>
            </a:extLst>
          </p:cNvPr>
          <p:cNvSpPr/>
          <p:nvPr/>
        </p:nvSpPr>
        <p:spPr>
          <a:xfrm>
            <a:off x="8339403" y="4204759"/>
            <a:ext cx="2037403" cy="426835"/>
          </a:xfrm>
          <a:prstGeom prst="borderCallout1">
            <a:avLst>
              <a:gd name="adj1" fmla="val 48778"/>
              <a:gd name="adj2" fmla="val -13701"/>
              <a:gd name="adj3" fmla="val -162441"/>
              <a:gd name="adj4" fmla="val -93323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chậu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2" name="Callout: Line 31">
            <a:extLst>
              <a:ext uri="{FF2B5EF4-FFF2-40B4-BE49-F238E27FC236}">
                <a16:creationId xmlns:a16="http://schemas.microsoft.com/office/drawing/2014/main" id="{82E9D270-A999-8514-1A54-B4D69D593177}"/>
              </a:ext>
            </a:extLst>
          </p:cNvPr>
          <p:cNvSpPr/>
          <p:nvPr/>
        </p:nvSpPr>
        <p:spPr>
          <a:xfrm>
            <a:off x="8155218" y="5454603"/>
            <a:ext cx="1841645" cy="426835"/>
          </a:xfrm>
          <a:prstGeom prst="borderCallout1">
            <a:avLst>
              <a:gd name="adj1" fmla="val 48778"/>
              <a:gd name="adj2" fmla="val -13701"/>
              <a:gd name="adj3" fmla="val 30747"/>
              <a:gd name="adj4" fmla="val -89261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Xương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chân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244EE25-7E16-3520-7A39-6D454669D60B}"/>
              </a:ext>
            </a:extLst>
          </p:cNvPr>
          <p:cNvSpPr txBox="1"/>
          <p:nvPr/>
        </p:nvSpPr>
        <p:spPr>
          <a:xfrm>
            <a:off x="5541889" y="6550223"/>
            <a:ext cx="12926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1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400" b="1" dirty="0" err="1"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endParaRPr lang="vi-VN" sz="1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Callout: Line 33">
            <a:extLst>
              <a:ext uri="{FF2B5EF4-FFF2-40B4-BE49-F238E27FC236}">
                <a16:creationId xmlns:a16="http://schemas.microsoft.com/office/drawing/2014/main" id="{96257D77-2A95-F7F1-03A6-AD582608EABA}"/>
              </a:ext>
            </a:extLst>
          </p:cNvPr>
          <p:cNvSpPr/>
          <p:nvPr/>
        </p:nvSpPr>
        <p:spPr>
          <a:xfrm>
            <a:off x="734787" y="2610895"/>
            <a:ext cx="2381172" cy="463550"/>
          </a:xfrm>
          <a:prstGeom prst="borderCallout1">
            <a:avLst>
              <a:gd name="adj1" fmla="val 62586"/>
              <a:gd name="adj2" fmla="val 109816"/>
              <a:gd name="adj3" fmla="val 74144"/>
              <a:gd name="adj4" fmla="val 197750"/>
            </a:avLst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Khớp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khuỷu</a:t>
            </a:r>
            <a:r>
              <a:rPr lang="en-US" sz="2000" b="1" dirty="0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>
                <a:solidFill>
                  <a:schemeClr val="bg1">
                    <a:lumMod val="10000"/>
                  </a:schemeClr>
                </a:solidFill>
                <a:latin typeface="UTM Avo" panose="02040603050506020204" pitchFamily="18" charset="0"/>
              </a:rPr>
              <a:t>tay</a:t>
            </a:r>
            <a:endParaRPr lang="en-US" sz="2000" b="1" dirty="0">
              <a:solidFill>
                <a:schemeClr val="bg1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  <p:bldP spid="11" grpId="0" animBg="1"/>
      <p:bldP spid="25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6219" y="122417"/>
            <a:ext cx="6631806" cy="5431103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36" y="3965608"/>
            <a:ext cx="3148250" cy="289239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58970">
            <a:off x="-187610" y="-106500"/>
            <a:ext cx="2897763" cy="1055607"/>
          </a:xfrm>
          <a:prstGeom prst="rect">
            <a:avLst/>
          </a:prstGeom>
        </p:spPr>
      </p:pic>
      <p:pic>
        <p:nvPicPr>
          <p:cNvPr id="22" name="Picture 2" descr="D:\acer\配图\8ff02d20754c5ff1a50fb722d6517668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70075" y="0"/>
            <a:ext cx="1834865" cy="770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EA0622-56E5-F229-DC17-21446F37F9A0}"/>
              </a:ext>
            </a:extLst>
          </p:cNvPr>
          <p:cNvSpPr txBox="1"/>
          <p:nvPr/>
        </p:nvSpPr>
        <p:spPr>
          <a:xfrm>
            <a:off x="4014357" y="1304480"/>
            <a:ext cx="5475530" cy="3862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chân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khớp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xương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khớp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vai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khớp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khuỷu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tay</a:t>
            </a:r>
            <a:r>
              <a:rPr lang="en-US" sz="35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vi-VN" sz="35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cntxdq4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</TotalTime>
  <Words>302</Words>
  <Application>Microsoft Office PowerPoint</Application>
  <PresentationFormat>Widescreen</PresentationFormat>
  <Paragraphs>63</Paragraphs>
  <Slides>20</Slides>
  <Notes>19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字魂59号-创粗黑</vt:lpstr>
      <vt:lpstr>Cambria</vt:lpstr>
      <vt:lpstr>#9Slide07 HoneyCream</vt:lpstr>
      <vt:lpstr>Calibri Light</vt:lpstr>
      <vt:lpstr>Times New Roman</vt:lpstr>
      <vt:lpstr>Calibri</vt:lpstr>
      <vt:lpstr>SVN-Newton</vt:lpstr>
      <vt:lpstr>UTM Avo</vt:lpstr>
      <vt:lpstr>SVN-Dancing Script</vt:lpstr>
      <vt:lpstr>Arial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Vân Nguyễn</dc:creator>
  <cp:lastModifiedBy>Windows User</cp:lastModifiedBy>
  <cp:revision>3</cp:revision>
  <dcterms:created xsi:type="dcterms:W3CDTF">2023-02-05T10:39:40Z</dcterms:created>
  <dcterms:modified xsi:type="dcterms:W3CDTF">2023-02-12T03:36:07Z</dcterms:modified>
</cp:coreProperties>
</file>