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</p:sldMasterIdLst>
  <p:notesMasterIdLst>
    <p:notesMasterId r:id="rId43"/>
  </p:notesMasterIdLst>
  <p:sldIdLst>
    <p:sldId id="264" r:id="rId8"/>
    <p:sldId id="256" r:id="rId9"/>
    <p:sldId id="257" r:id="rId10"/>
    <p:sldId id="260" r:id="rId11"/>
    <p:sldId id="313" r:id="rId12"/>
    <p:sldId id="263" r:id="rId13"/>
    <p:sldId id="266" r:id="rId14"/>
    <p:sldId id="265" r:id="rId15"/>
    <p:sldId id="320" r:id="rId16"/>
    <p:sldId id="314" r:id="rId17"/>
    <p:sldId id="319" r:id="rId18"/>
    <p:sldId id="291" r:id="rId19"/>
    <p:sldId id="308" r:id="rId20"/>
    <p:sldId id="312" r:id="rId21"/>
    <p:sldId id="306" r:id="rId22"/>
    <p:sldId id="292" r:id="rId23"/>
    <p:sldId id="271" r:id="rId24"/>
    <p:sldId id="317" r:id="rId25"/>
    <p:sldId id="318" r:id="rId26"/>
    <p:sldId id="310" r:id="rId27"/>
    <p:sldId id="311" r:id="rId28"/>
    <p:sldId id="307" r:id="rId29"/>
    <p:sldId id="273" r:id="rId30"/>
    <p:sldId id="274" r:id="rId31"/>
    <p:sldId id="275" r:id="rId32"/>
    <p:sldId id="278" r:id="rId33"/>
    <p:sldId id="276" r:id="rId34"/>
    <p:sldId id="279" r:id="rId35"/>
    <p:sldId id="293" r:id="rId36"/>
    <p:sldId id="294" r:id="rId37"/>
    <p:sldId id="280" r:id="rId38"/>
    <p:sldId id="295" r:id="rId39"/>
    <p:sldId id="303" r:id="rId40"/>
    <p:sldId id="304" r:id="rId41"/>
    <p:sldId id="30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81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77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6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807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27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38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05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375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06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31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616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279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700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60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87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966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95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58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9224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769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99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74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287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646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8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10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179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13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2440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1277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5940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290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21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5203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01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80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17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3011-6A79-4862-93BE-A352F23C306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5FD1-201A-413B-B11D-DF11A43C063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96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3.png"/><Relationship Id="rId12" Type="http://schemas.openxmlformats.org/officeDocument/2006/relationships/image" Target="../media/image15.jpe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image" Target="../media/image19.jpe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4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3.png"/><Relationship Id="rId12" Type="http://schemas.openxmlformats.org/officeDocument/2006/relationships/image" Target="../media/image15.jpe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ọn Bộ] 101+ hình ảnh mặt cười đẹp nhất bạn khó lòng bỏ l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06" y="5590005"/>
            <a:ext cx="1308486" cy="10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rọn Bộ] 101+ hình ảnh mặt cười đẹp nhất bạn khó lòng bỏ l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3" y="5590004"/>
            <a:ext cx="1308486" cy="10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s 2">
            <a:extLst>
              <a:ext uri="{FF2B5EF4-FFF2-40B4-BE49-F238E27FC236}">
                <a16:creationId xmlns:a16="http://schemas.microsoft.com/office/drawing/2014/main" id="{3E7FA579-42A0-80BF-552E-98DBF0E4A98D}"/>
              </a:ext>
            </a:extLst>
          </p:cNvPr>
          <p:cNvSpPr/>
          <p:nvPr/>
        </p:nvSpPr>
        <p:spPr>
          <a:xfrm>
            <a:off x="0" y="40118"/>
            <a:ext cx="12192000" cy="1650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9115302-804E-4316-0F78-896094239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81" y="2247044"/>
            <a:ext cx="4656391" cy="322528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F5021-D2FB-2919-AA06-EBE8BABFD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446" y="2247044"/>
            <a:ext cx="4783015" cy="322528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489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9D52A3-E1A4-BCC4-4349-5C3A2397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29" y="332237"/>
            <a:ext cx="5022153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E03C4EFC-2CDA-DF10-02CD-5C21E02D0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645" y="332237"/>
            <a:ext cx="5154650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2722EEEF-A5F6-60E1-57AA-F9EA629E4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30" y="3670239"/>
            <a:ext cx="5016278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7F312F-6CAF-3C01-B520-91404A4A7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902" y="3670239"/>
            <a:ext cx="5144393" cy="299656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3" name="Content Placeholder 4" descr="neutral_button-021-582x437_zmxx">
            <a:extLst>
              <a:ext uri="{FF2B5EF4-FFF2-40B4-BE49-F238E27FC236}">
                <a16:creationId xmlns:a16="http://schemas.microsoft.com/office/drawing/2014/main" id="{B3005ADD-0975-8FC8-CC67-41D02A17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29" y="2511307"/>
            <a:ext cx="1072527" cy="818970"/>
          </a:xfrm>
          <a:prstGeom prst="rect">
            <a:avLst/>
          </a:prstGeom>
        </p:spPr>
      </p:pic>
      <p:pic>
        <p:nvPicPr>
          <p:cNvPr id="15" name="Content Placeholder 4" descr="neutral_button-021-582x437_zmxx">
            <a:extLst>
              <a:ext uri="{FF2B5EF4-FFF2-40B4-BE49-F238E27FC236}">
                <a16:creationId xmlns:a16="http://schemas.microsoft.com/office/drawing/2014/main" id="{327601C1-2A9E-6D9A-08CF-CD221ED17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902" y="2508229"/>
            <a:ext cx="1040862" cy="825126"/>
          </a:xfrm>
          <a:prstGeom prst="rect">
            <a:avLst/>
          </a:prstGeom>
        </p:spPr>
      </p:pic>
      <p:pic>
        <p:nvPicPr>
          <p:cNvPr id="16" name="Picture 4" descr="Trọn Bộ] 101+ hình ảnh mặt cười đẹp nhất bạn khó lòng bỏ lỡ">
            <a:extLst>
              <a:ext uri="{FF2B5EF4-FFF2-40B4-BE49-F238E27FC236}">
                <a16:creationId xmlns:a16="http://schemas.microsoft.com/office/drawing/2014/main" id="{3F541FA2-B5C0-B4BD-C662-98679CBE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77" y="5638594"/>
            <a:ext cx="981899" cy="7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rọn Bộ] 101+ hình ảnh mặt cười đẹp nhất bạn khó lòng bỏ lỡ">
            <a:extLst>
              <a:ext uri="{FF2B5EF4-FFF2-40B4-BE49-F238E27FC236}">
                <a16:creationId xmlns:a16="http://schemas.microsoft.com/office/drawing/2014/main" id="{1CC2F4C4-3670-B9FA-D80B-428A73C0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72" y="4961000"/>
            <a:ext cx="981899" cy="7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5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>
            <a:extLst>
              <a:ext uri="{FF2B5EF4-FFF2-40B4-BE49-F238E27FC236}">
                <a16:creationId xmlns:a16="http://schemas.microsoft.com/office/drawing/2014/main" id="{71532991-028A-21B6-3EBF-4B4AB6F60790}"/>
              </a:ext>
            </a:extLst>
          </p:cNvPr>
          <p:cNvSpPr/>
          <p:nvPr/>
        </p:nvSpPr>
        <p:spPr>
          <a:xfrm>
            <a:off x="0" y="40118"/>
            <a:ext cx="12192000" cy="1650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làm,không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2" y="2978388"/>
            <a:ext cx="5735784" cy="357957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05344" y="565421"/>
            <a:ext cx="128526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EC09A-2B40-49CD-A182-58888DD72BA4}"/>
              </a:ext>
            </a:extLst>
          </p:cNvPr>
          <p:cNvSpPr txBox="1"/>
          <p:nvPr/>
        </p:nvSpPr>
        <p:spPr>
          <a:xfrm>
            <a:off x="706581" y="1695019"/>
            <a:ext cx="110836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430336"/>
              </p:ext>
            </p:extLst>
          </p:nvPr>
        </p:nvGraphicFramePr>
        <p:xfrm>
          <a:off x="436419" y="422031"/>
          <a:ext cx="11428730" cy="6353823"/>
        </p:xfrm>
        <a:graphic>
          <a:graphicData uri="http://schemas.openxmlformats.org/drawingml/2006/table">
            <a:tbl>
              <a:tblPr firstRow="1">
                <a:tableStyleId>{0660B408-B3CF-4A94-85FC-2B1E0A45F4A2}</a:tableStyleId>
              </a:tblPr>
              <a:tblGrid>
                <a:gridCol w="55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1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39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9850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chùi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Vẩy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bôi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Giẫm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5917597" y="1371600"/>
            <a:ext cx="0" cy="5404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90193" y="1574607"/>
            <a:ext cx="8757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sẻ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việc tham </a:t>
            </a:r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540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sz="5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sinh trường học của em.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638338" y="2613698"/>
            <a:ext cx="8757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về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việc tham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gia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vệ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sinh trường học của em.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05199" y="1191605"/>
            <a:ext cx="70242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7" y="720066"/>
            <a:ext cx="2798618" cy="27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2189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EAB14-C8A9-4DAF-B69C-C04CA3E0B31D}"/>
              </a:ext>
            </a:extLst>
          </p:cNvPr>
          <p:cNvSpPr txBox="1">
            <a:spLocks noChangeArrowheads="1"/>
          </p:cNvSpPr>
          <p:nvPr/>
        </p:nvSpPr>
        <p:spPr>
          <a:xfrm>
            <a:off x="922665" y="2611459"/>
            <a:ext cx="10675961" cy="1094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9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0033CC"/>
                </a:solidFill>
                <a:latin typeface="Tie"/>
              </a:rPr>
              <a:t>Em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cần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làm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gì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để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giữ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vệ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sinh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lớp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học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</a:t>
            </a:r>
            <a:r>
              <a:rPr lang="en-US" sz="3200" dirty="0" err="1">
                <a:solidFill>
                  <a:srgbClr val="0033CC"/>
                </a:solidFill>
              </a:rPr>
              <a:t>Vức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rác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ra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lớp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40099" y="2973943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 </a:t>
            </a:r>
            <a:r>
              <a:rPr lang="en-US" sz="3200" dirty="0" err="1">
                <a:solidFill>
                  <a:srgbClr val="0033CC"/>
                </a:solidFill>
              </a:rPr>
              <a:t>Vẽ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lên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tường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37400" y="3006876"/>
            <a:ext cx="375140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C.Sau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mỗi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buổi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cần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vệ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sinh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lớp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508000" y="385838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829" y="1031912"/>
            <a:ext cx="8226966" cy="3474150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4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625" y="4807527"/>
            <a:ext cx="2316681" cy="1737851"/>
          </a:xfrm>
          <a:prstGeom prst="rect">
            <a:avLst/>
          </a:prstGeom>
        </p:spPr>
      </p:pic>
      <p:pic>
        <p:nvPicPr>
          <p:cNvPr id="5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157" y="4156364"/>
            <a:ext cx="2316681" cy="2450995"/>
          </a:xfrm>
          <a:prstGeom prst="rect">
            <a:avLst/>
          </a:prstGeom>
        </p:spPr>
      </p:pic>
      <p:pic>
        <p:nvPicPr>
          <p:cNvPr id="6" name="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988" y="4641273"/>
            <a:ext cx="2316681" cy="198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1013_194928_mặt trờ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48" y="1687772"/>
            <a:ext cx="8307070" cy="471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42" y="4437351"/>
            <a:ext cx="1247775" cy="172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17" y="2040514"/>
            <a:ext cx="1409700" cy="2143557"/>
          </a:xfrm>
          <a:prstGeom prst="rect">
            <a:avLst/>
          </a:prstGeom>
        </p:spPr>
      </p:pic>
      <p:sp>
        <p:nvSpPr>
          <p:cNvPr id="7" name="Text Box 2"/>
          <p:cNvSpPr txBox="1"/>
          <p:nvPr/>
        </p:nvSpPr>
        <p:spPr>
          <a:xfrm>
            <a:off x="587375" y="304165"/>
            <a:ext cx="10488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sạch,đẹp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4075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556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87375" y="304165"/>
            <a:ext cx="10488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Cùng tham gia một buổi vệ sinh ở sân trường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11985" y="1299845"/>
            <a:ext cx="8307070" cy="47110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92735" y="132080"/>
            <a:ext cx="239268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Phân công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16300" y="231775"/>
            <a:ext cx="7049135" cy="1766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Tổ 1, 2: Quét sân trường</a:t>
            </a:r>
          </a:p>
          <a:p>
            <a:pPr algn="ctr"/>
            <a:r>
              <a:rPr lang="en-US" sz="4000"/>
              <a:t>Tổ 3,4: Chăm sóc cây và bồn hoa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42260" y="2513330"/>
            <a:ext cx="7703820" cy="4030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split orient="vert" dir="in"/>
      </p:transition>
    </mc:Choice>
    <mc:Fallback xmlns="">
      <p:transition spd="slow" advClick="0" advTm="3713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58340" y="1014095"/>
            <a:ext cx="8478520" cy="50412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1605" y="40640"/>
            <a:ext cx="1896745" cy="791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Tổng kết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5265" y="143510"/>
            <a:ext cx="9525000" cy="288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105" y="3208020"/>
            <a:ext cx="6073140" cy="3649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0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33CC"/>
                </a:solidFill>
                <a:latin typeface="Ti"/>
              </a:rPr>
              <a:t>Đâu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hoạt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động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không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an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toàn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trong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trường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"/>
              </a:rPr>
              <a:t>học</a:t>
            </a:r>
            <a:r>
              <a:rPr lang="en-US" sz="3733" dirty="0">
                <a:solidFill>
                  <a:srgbClr val="0033CC"/>
                </a:solidFill>
                <a:latin typeface="Ti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89667" y="3170405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A.Tưới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cây</a:t>
            </a:r>
            <a:r>
              <a:rPr lang="en-US" sz="3200" dirty="0">
                <a:solidFill>
                  <a:srgbClr val="0033CC"/>
                </a:solidFill>
              </a:rPr>
              <a:t>, </a:t>
            </a:r>
            <a:r>
              <a:rPr lang="en-US" sz="3200" dirty="0" err="1">
                <a:solidFill>
                  <a:srgbClr val="0033CC"/>
                </a:solidFill>
              </a:rPr>
              <a:t>nhổ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cỏ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8053" y="3157441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3200" dirty="0" err="1">
                <a:solidFill>
                  <a:srgbClr val="0033CC"/>
                </a:solidFill>
              </a:rPr>
              <a:t>Chơi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cờ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vua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66244" y="3157441"/>
            <a:ext cx="331046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B.Trượt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trên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lan</a:t>
            </a:r>
            <a:r>
              <a:rPr lang="en-US" sz="3200" dirty="0">
                <a:solidFill>
                  <a:srgbClr val="0033CC"/>
                </a:solidFill>
              </a:rPr>
              <a:t> can </a:t>
            </a:r>
            <a:r>
              <a:rPr lang="en-US" sz="3200" dirty="0" err="1">
                <a:solidFill>
                  <a:srgbClr val="0033CC"/>
                </a:solidFill>
              </a:rPr>
              <a:t>cầu</a:t>
            </a:r>
            <a:r>
              <a:rPr lang="en-US" sz="3200" dirty="0">
                <a:solidFill>
                  <a:srgbClr val="0033CC"/>
                </a:solidFill>
              </a:rPr>
              <a:t> thang.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395121" y="426113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24025" y="506730"/>
            <a:ext cx="9228455" cy="4808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1" y="1596599"/>
            <a:ext cx="4656393" cy="2458854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35057" y="1596599"/>
            <a:ext cx="4914186" cy="245885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4285847"/>
            <a:ext cx="4656391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227" y="4285847"/>
            <a:ext cx="4783015" cy="2421357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57812" y="475976"/>
            <a:ext cx="128526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52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443"/>
            <a:ext cx="4087496" cy="2309782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3649" y="1234833"/>
            <a:ext cx="5331114" cy="2823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21" y="4285847"/>
            <a:ext cx="4410190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139" y="4285847"/>
            <a:ext cx="4485987" cy="257215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7200" y="407941"/>
            <a:ext cx="12852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988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260761"/>
            <a:ext cx="4756424" cy="2687783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8559" y="1260762"/>
            <a:ext cx="5331114" cy="2823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4083764"/>
            <a:ext cx="4410190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630" y="4083764"/>
            <a:ext cx="4485987" cy="257215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60888" y="545706"/>
            <a:ext cx="12852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9" name="Content Placeholder 4" descr="neutral_button-021-582x437_zmxx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320" y="2848750"/>
            <a:ext cx="1270635" cy="953770"/>
          </a:xfrm>
          <a:prstGeom prst="rect">
            <a:avLst/>
          </a:prstGeom>
        </p:spPr>
      </p:pic>
      <p:pic>
        <p:nvPicPr>
          <p:cNvPr id="12" name="Content Placeholder 4" descr="neutral_button-021-582x437_zmxx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914" y="2848750"/>
            <a:ext cx="1270635" cy="95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00282" y="576483"/>
            <a:ext cx="151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831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260761"/>
            <a:ext cx="4756424" cy="2687783"/>
          </a:xfrm>
          <a:prstGeom prst="rect">
            <a:avLst/>
          </a:prstGeom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8559" y="1260762"/>
            <a:ext cx="5331114" cy="28230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4083764"/>
            <a:ext cx="4410190" cy="242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630" y="4036100"/>
            <a:ext cx="5580497" cy="2619817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60888" y="545706"/>
            <a:ext cx="12852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006" y="5609242"/>
            <a:ext cx="1269894" cy="1228388"/>
          </a:xfrm>
          <a:prstGeom prst="rect">
            <a:avLst/>
          </a:prstGeom>
        </p:spPr>
      </p:pic>
      <p:pic>
        <p:nvPicPr>
          <p:cNvPr id="13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505" y="5760995"/>
            <a:ext cx="1269894" cy="12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8432799" y="3238459"/>
            <a:ext cx="278945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</a:t>
            </a:r>
            <a:r>
              <a:rPr lang="en-US" sz="3200" dirty="0" err="1">
                <a:solidFill>
                  <a:srgbClr val="0033CC"/>
                </a:solidFill>
              </a:rPr>
              <a:t>Vứt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rác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ra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sân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trường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73600" y="3213059"/>
            <a:ext cx="3149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 </a:t>
            </a:r>
            <a:r>
              <a:rPr lang="en-US" sz="3200" dirty="0" err="1">
                <a:solidFill>
                  <a:srgbClr val="0033CC"/>
                </a:solidFill>
              </a:rPr>
              <a:t>Vẽ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ra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tường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lớp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69748" y="3187659"/>
            <a:ext cx="289105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</a:t>
            </a:r>
            <a:r>
              <a:rPr lang="en-US" sz="3200" dirty="0" err="1">
                <a:solidFill>
                  <a:srgbClr val="0033CC"/>
                </a:solidFill>
              </a:rPr>
              <a:t>Vứt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rác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đúng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nơi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quy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định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20608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002851" y="407972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C0CBB-4DB3-E396-10AD-84E3A646A716}"/>
              </a:ext>
            </a:extLst>
          </p:cNvPr>
          <p:cNvSpPr txBox="1"/>
          <p:nvPr/>
        </p:nvSpPr>
        <p:spPr>
          <a:xfrm>
            <a:off x="2534867" y="790588"/>
            <a:ext cx="665119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0033CC"/>
                </a:solidFill>
                <a:latin typeface="Tie"/>
              </a:rPr>
              <a:t>Chọn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việc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làm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em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cho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đúng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để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giữ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vệ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sinh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trường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e"/>
              </a:rPr>
              <a:t>học</a:t>
            </a:r>
            <a:r>
              <a:rPr lang="en-US" sz="3733" dirty="0">
                <a:solidFill>
                  <a:srgbClr val="0033CC"/>
                </a:solidFill>
                <a:latin typeface="Ti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51" grpId="0" animBg="1"/>
      <p:bldP spid="51" grpId="1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EAB14-C8A9-4DAF-B69C-C04CA3E0B31D}"/>
              </a:ext>
            </a:extLst>
          </p:cNvPr>
          <p:cNvSpPr txBox="1">
            <a:spLocks noChangeArrowheads="1"/>
          </p:cNvSpPr>
          <p:nvPr/>
        </p:nvSpPr>
        <p:spPr>
          <a:xfrm>
            <a:off x="922665" y="2611459"/>
            <a:ext cx="10675961" cy="1094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iữ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6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3210" y="132080"/>
            <a:ext cx="11908789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HP-211" panose="020B0803050302020204" pitchFamily="34" charset="0"/>
              </a:rPr>
              <a:t>Em có nhận xét gì khi nhìn thấy khung cảnh sân trường sau buổi sinh hoạt dưới cờ như hình bên?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06140" y="1313180"/>
            <a:ext cx="8502650" cy="5087620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-195943" y="1684019"/>
            <a:ext cx="3831772" cy="517398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HP-211" panose="020B0803050302020204" pitchFamily="34" charset="0"/>
              </a:rPr>
              <a:t>Khung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cảnh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sân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trường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sau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buổi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hoạt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rất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bừa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bãi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mất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vệ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giấy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rác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bị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vất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đầy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trên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sân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trường</a:t>
            </a:r>
            <a:r>
              <a:rPr lang="en-US" sz="2800" dirty="0">
                <a:latin typeface="HP-211" panose="020B0803050302020204" pitchFamily="34" charset="0"/>
              </a:rPr>
              <a:t>, </a:t>
            </a:r>
            <a:r>
              <a:rPr lang="en-US" sz="2800" dirty="0" err="1">
                <a:latin typeface="HP-211" panose="020B0803050302020204" pitchFamily="34" charset="0"/>
              </a:rPr>
              <a:t>ghế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thì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không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được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thu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lại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sau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buổi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sinh</a:t>
            </a:r>
            <a:r>
              <a:rPr lang="en-US" sz="2800" dirty="0">
                <a:latin typeface="HP-211" panose="020B0803050302020204" pitchFamily="34" charset="0"/>
              </a:rPr>
              <a:t> </a:t>
            </a:r>
            <a:r>
              <a:rPr lang="en-US" sz="2800" dirty="0" err="1">
                <a:latin typeface="HP-211" panose="020B0803050302020204" pitchFamily="34" charset="0"/>
              </a:rPr>
              <a:t>hoạt</a:t>
            </a:r>
            <a:r>
              <a:rPr lang="en-US" sz="2800" dirty="0">
                <a:latin typeface="HP-211" panose="020B0803050302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1" y="1695075"/>
            <a:ext cx="4656393" cy="245885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6227" y="1695075"/>
            <a:ext cx="4783016" cy="245885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4384323"/>
            <a:ext cx="4656391" cy="24213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227" y="4384323"/>
            <a:ext cx="4783015" cy="242135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3" name="Rectangles 2">
            <a:extLst>
              <a:ext uri="{FF2B5EF4-FFF2-40B4-BE49-F238E27FC236}">
                <a16:creationId xmlns:a16="http://schemas.microsoft.com/office/drawing/2014/main" id="{2061375E-83CC-40E2-18FB-ED4086D266E9}"/>
              </a:ext>
            </a:extLst>
          </p:cNvPr>
          <p:cNvSpPr/>
          <p:nvPr/>
        </p:nvSpPr>
        <p:spPr>
          <a:xfrm>
            <a:off x="206828" y="2677"/>
            <a:ext cx="11778343" cy="1593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HP-211" panose="020B0803050302020204" pitchFamily="34" charset="0"/>
              </a:rPr>
              <a:t>Cho </a:t>
            </a:r>
            <a:r>
              <a:rPr lang="en-US" sz="3600" dirty="0" err="1">
                <a:latin typeface="HP-211" panose="020B0803050302020204" pitchFamily="34" charset="0"/>
              </a:rPr>
              <a:t>biết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các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bạn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trong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mỗi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hình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đang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làm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gì</a:t>
            </a:r>
            <a:r>
              <a:rPr lang="en-US" sz="3600" dirty="0">
                <a:latin typeface="HP-211" panose="020B0803050302020204" pitchFamily="34" charset="0"/>
              </a:rPr>
              <a:t>. </a:t>
            </a:r>
            <a:r>
              <a:rPr lang="en-US" sz="3600" dirty="0" err="1">
                <a:latin typeface="HP-211" panose="020B0803050302020204" pitchFamily="34" charset="0"/>
              </a:rPr>
              <a:t>Những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việc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làm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nào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của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các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bạn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mà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em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không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đồng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tình</a:t>
            </a:r>
            <a:r>
              <a:rPr lang="en-US" sz="3600" dirty="0">
                <a:latin typeface="HP-211" panose="020B0803050302020204" pitchFamily="34" charset="0"/>
              </a:rPr>
              <a:t>? </a:t>
            </a:r>
            <a:r>
              <a:rPr lang="en-US" sz="3600" dirty="0" err="1">
                <a:latin typeface="HP-211" panose="020B0803050302020204" pitchFamily="34" charset="0"/>
              </a:rPr>
              <a:t>Vì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sao</a:t>
            </a:r>
            <a:r>
              <a:rPr lang="en-US" sz="3600" dirty="0">
                <a:latin typeface="HP-211" panose="020B0803050302020204" pitchFamily="34" charset="0"/>
              </a:rPr>
              <a:t>?</a:t>
            </a:r>
          </a:p>
        </p:txBody>
      </p:sp>
      <p:pic>
        <p:nvPicPr>
          <p:cNvPr id="11" name="Content Placeholder 4" descr="neutral_button-021-582x437_zmxx">
            <a:extLst>
              <a:ext uri="{FF2B5EF4-FFF2-40B4-BE49-F238E27FC236}">
                <a16:creationId xmlns:a16="http://schemas.microsoft.com/office/drawing/2014/main" id="{50A85667-D4F5-2BF9-8AEC-BF4F92E30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61" y="3200159"/>
            <a:ext cx="1270635" cy="953770"/>
          </a:xfrm>
          <a:prstGeom prst="rect">
            <a:avLst/>
          </a:prstGeom>
        </p:spPr>
      </p:pic>
      <p:pic>
        <p:nvPicPr>
          <p:cNvPr id="12" name="Content Placeholder 4" descr="neutral_button-021-582x437_zmxx">
            <a:extLst>
              <a:ext uri="{FF2B5EF4-FFF2-40B4-BE49-F238E27FC236}">
                <a16:creationId xmlns:a16="http://schemas.microsoft.com/office/drawing/2014/main" id="{3AC91157-9E16-FBF3-9648-2AEDC6B97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227" y="3340412"/>
            <a:ext cx="1040862" cy="8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696</Words>
  <Application>Microsoft Office PowerPoint</Application>
  <PresentationFormat>Widescreen</PresentationFormat>
  <Paragraphs>86</Paragraphs>
  <Slides>35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等线</vt:lpstr>
      <vt:lpstr>Microsoft YaHei</vt:lpstr>
      <vt:lpstr>Arial</vt:lpstr>
      <vt:lpstr>Arial Rounded MT Bold</vt:lpstr>
      <vt:lpstr>Calibri</vt:lpstr>
      <vt:lpstr>Calibri Light</vt:lpstr>
      <vt:lpstr>HP-211</vt:lpstr>
      <vt:lpstr>Ti</vt:lpstr>
      <vt:lpstr>Tie</vt:lpstr>
      <vt:lpstr>Times New Roman</vt:lpstr>
      <vt:lpstr>字魂59号-创粗黑</vt:lpstr>
      <vt:lpstr>2_Office Theme</vt:lpstr>
      <vt:lpstr>Office 主题</vt:lpstr>
      <vt:lpstr>3_Office Theme</vt:lpstr>
      <vt:lpstr>1_Office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Cù Chí Kiên</cp:lastModifiedBy>
  <cp:revision>51</cp:revision>
  <dcterms:created xsi:type="dcterms:W3CDTF">2021-06-03T08:15:20Z</dcterms:created>
  <dcterms:modified xsi:type="dcterms:W3CDTF">2023-10-31T15:31:19Z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