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6"/>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4" r:id="rId31"/>
    <p:sldId id="335" r:id="rId32"/>
    <p:sldId id="344" r:id="rId33"/>
    <p:sldId id="345" r:id="rId34"/>
    <p:sldId id="20075770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5" d="100"/>
          <a:sy n="65"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5/6/2024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2024/5/6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06/05/2024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06/05/2024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06/05/2024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06/05/2024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06/05/2024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06/05/2024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06/05/2024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5/6/2024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5/6/2024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5/6/2024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5/6/2024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5/6/2024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2024/5/6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06/05/2024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5/6/2024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image" Target="../media/image10.gif"/><Relationship Id="rId12" Type="http://schemas.openxmlformats.org/officeDocument/2006/relationships/slide" Target="slide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gif"/><Relationship Id="rId11" Type="http://schemas.openxmlformats.org/officeDocument/2006/relationships/slide" Target="slide3.xml"/><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 Target="slide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7AAB6E4D-B4CC-4B63-A06D-0F4C2A7DA8FB}"/>
              </a:ext>
            </a:extLst>
          </p:cNvPr>
          <p:cNvSpPr>
            <a:spLocks noGrp="1"/>
          </p:cNvSpPr>
          <p:nvPr>
            <p:ph idx="1"/>
          </p:nvPr>
        </p:nvSpPr>
        <p:spPr/>
        <p:txBody>
          <a:bodyPr/>
          <a:lstStyle/>
          <a:p>
            <a:endParaRPr lang="en-US" dirty="0"/>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3074713"/>
            <a:ext cx="8736458" cy="1464665"/>
            <a:chOff x="7019" y="5994"/>
            <a:chExt cx="6358" cy="982"/>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994"/>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Heart 7">
            <a:hlinkClick r:id="rId4"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0"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1"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2"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a:extLst>
              <a:ext uri="{FF2B5EF4-FFF2-40B4-BE49-F238E27FC236}">
                <a16:creationId xmlns:a16="http://schemas.microsoft.com/office/drawing/2014/main" id="{77170933-90BE-4201-B881-F5B60A855B2C}"/>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022322-4C96-49A2-A562-B693F6287C25}"/>
              </a:ext>
            </a:extLst>
          </p:cNvPr>
          <p:cNvSpPr/>
          <p:nvPr/>
        </p:nvSpPr>
        <p:spPr>
          <a:xfrm>
            <a:off x="1050852" y="153190"/>
            <a:ext cx="9188302" cy="10482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hát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và</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thích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làm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video bài 2">
            <a:hlinkClick r:id="" action="ppaction://media"/>
            <a:extLst>
              <a:ext uri="{FF2B5EF4-FFF2-40B4-BE49-F238E27FC236}">
                <a16:creationId xmlns:a16="http://schemas.microsoft.com/office/drawing/2014/main" id="{A5ADDAAA-7F4D-4BEC-8FC0-1F472F67E1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0852" y="1132635"/>
            <a:ext cx="9741195" cy="5572175"/>
          </a:xfrm>
        </p:spPr>
      </p:pic>
    </p:spTree>
    <p:extLst>
      <p:ext uri="{BB962C8B-B14F-4D97-AF65-F5344CB8AC3E}">
        <p14:creationId xmlns:p14="http://schemas.microsoft.com/office/powerpoint/2010/main" val="40011338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6"/>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id="{89844BBE-4CAD-403C-8C89-993B8DEFBBC1}"/>
              </a:ext>
            </a:extLst>
          </p:cNvPr>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710414" y="857869"/>
            <a:ext cx="6337006"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909094"/>
            <a:ext cx="10905066" cy="4670296"/>
          </a:xfrm>
          <a:prstGeom prst="rect">
            <a:avLst/>
          </a:prstGeom>
        </p:spPr>
      </p:pic>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4"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4"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4"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3072897"/>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633</Words>
  <Application>Microsoft Office PowerPoint</Application>
  <PresentationFormat>Widescreen</PresentationFormat>
  <Paragraphs>101</Paragraphs>
  <Slides>29</Slides>
  <Notes>14</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.VnAvant</vt:lpstr>
      <vt:lpstr>Arial</vt:lpstr>
      <vt:lpstr>Arial-Rounded</vt:lpstr>
      <vt:lpstr>Calibri</vt:lpstr>
      <vt:lpstr>Calibri Light</vt:lpstr>
      <vt:lpstr>Montserrat Medium</vt:lpstr>
      <vt:lpstr>Tahoma</vt:lpstr>
      <vt:lpstr>Times New Roman</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Nhan Trong</cp:lastModifiedBy>
  <cp:revision>22</cp:revision>
  <dcterms:created xsi:type="dcterms:W3CDTF">2021-05-28T10:06:52Z</dcterms:created>
  <dcterms:modified xsi:type="dcterms:W3CDTF">2024-05-06T13:02:19Z</dcterms:modified>
</cp:coreProperties>
</file>