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1"/>
  </p:notesMasterIdLst>
  <p:sldIdLst>
    <p:sldId id="348" r:id="rId2"/>
    <p:sldId id="277" r:id="rId3"/>
    <p:sldId id="350" r:id="rId4"/>
    <p:sldId id="364" r:id="rId5"/>
    <p:sldId id="272" r:id="rId6"/>
    <p:sldId id="365" r:id="rId7"/>
    <p:sldId id="291" r:id="rId8"/>
    <p:sldId id="273" r:id="rId9"/>
    <p:sldId id="274" r:id="rId10"/>
    <p:sldId id="368" r:id="rId11"/>
    <p:sldId id="293" r:id="rId12"/>
    <p:sldId id="292" r:id="rId13"/>
    <p:sldId id="275" r:id="rId14"/>
    <p:sldId id="283" r:id="rId15"/>
    <p:sldId id="369" r:id="rId16"/>
    <p:sldId id="366" r:id="rId17"/>
    <p:sldId id="294" r:id="rId18"/>
    <p:sldId id="367" r:id="rId19"/>
    <p:sldId id="363" r:id="rId20"/>
  </p:sldIdLst>
  <p:sldSz cx="12192000" cy="6858000"/>
  <p:notesSz cx="6858000" cy="9144000"/>
  <p:custDataLst>
    <p:tags r:id="rId2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85C"/>
    <a:srgbClr val="B4EFFF"/>
    <a:srgbClr val="000000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2007E-E0CE-7C40-84EC-F31B93089A38}" type="datetimeFigureOut">
              <a:rPr lang="x-none" smtClean="0"/>
              <a:t>19/5/2025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FAF61-0772-9246-9C58-D5095373428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605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849D3E0-124D-4DFF-AE99-4EA4CC201DB4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94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1" y="2675710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8003"/>
      </p:ext>
    </p:extLst>
  </p:cSld>
  <p:clrMapOvr>
    <a:masterClrMapping/>
  </p:clrMapOvr>
  <p:transition spd="slow" advClick="0" advTm="4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A0B004-14AA-9A8C-9442-D9409CDD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3769-FFE5-F044-84DC-A5778DD3BFC4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403C5D-F99E-3F7E-7573-DEA26630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3FEE4D-8A3E-8335-1527-B12908BA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C6954-9AC7-204A-A4E0-4E737E40B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45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5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8" r:id="rId17"/>
    <p:sldLayoutId id="2147483669" r:id="rId18"/>
    <p:sldLayoutId id="2147483670" r:id="rId19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7" Type="http://schemas.microsoft.com/office/2007/relationships/hdphoto" Target="../media/hdphoto6.wd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1524000" y="450574"/>
            <a:ext cx="8839200" cy="6407426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59" y="2273208"/>
            <a:ext cx="3166878" cy="46661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4942817" y="2441218"/>
            <a:ext cx="5258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5069" y="6679666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52" y="1597123"/>
            <a:ext cx="3629009" cy="240265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49" y="1597123"/>
            <a:ext cx="2743200" cy="240265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52" y="4200911"/>
            <a:ext cx="4033197" cy="197855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32" y="4187263"/>
            <a:ext cx="2825671" cy="238081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5853F79-1A87-4DAD-9E8A-911FBAC09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298787" y="352240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5CF01-02CA-402B-B158-0D3FCC3A1ED0}"/>
              </a:ext>
            </a:extLst>
          </p:cNvPr>
          <p:cNvSpPr txBox="1"/>
          <p:nvPr/>
        </p:nvSpPr>
        <p:spPr>
          <a:xfrm flipH="1">
            <a:off x="1039072" y="443268"/>
            <a:ext cx="985535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</a:rPr>
              <a:t>Kể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thêm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hỗ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khi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nơi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cộng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biết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endParaRPr lang="vi-VN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0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CB1FD2-ECF9-4322-BBBC-01D6D8BE5AC2}"/>
              </a:ext>
            </a:extLst>
          </p:cNvPr>
          <p:cNvSpPr txBox="1"/>
          <p:nvPr/>
        </p:nvSpPr>
        <p:spPr>
          <a:xfrm>
            <a:off x="1473071" y="854447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A6F26-CFF9-BF65-16E5-FE45CD44742B}"/>
              </a:ext>
            </a:extLst>
          </p:cNvPr>
          <p:cNvGrpSpPr/>
          <p:nvPr/>
        </p:nvGrpSpPr>
        <p:grpSpPr>
          <a:xfrm>
            <a:off x="550945" y="1436519"/>
            <a:ext cx="2925816" cy="1489289"/>
            <a:chOff x="569798" y="1124402"/>
            <a:chExt cx="3274476" cy="14892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4549E0-25A8-6DFF-A119-E7E260A1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278BCE-B00E-8CDF-E786-630D8043C754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1D0DC0-366F-B3DE-C2D3-675FA42D44DC}"/>
              </a:ext>
            </a:extLst>
          </p:cNvPr>
          <p:cNvSpPr txBox="1"/>
          <p:nvPr/>
        </p:nvSpPr>
        <p:spPr>
          <a:xfrm flipH="1">
            <a:off x="331718" y="2499258"/>
            <a:ext cx="11860282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vi-VN" sz="2800" dirty="0">
              <a:solidFill>
                <a:srgbClr val="000000"/>
              </a:solidFill>
            </a:endParaRPr>
          </a:p>
        </p:txBody>
      </p:sp>
      <p:sp>
        <p:nvSpPr>
          <p:cNvPr id="2" name="Scroll: Horizontal 12">
            <a:extLst>
              <a:ext uri="{FF2B5EF4-FFF2-40B4-BE49-F238E27FC236}">
                <a16:creationId xmlns:a16="http://schemas.microsoft.com/office/drawing/2014/main" id="{97320A75-778E-AFED-E50C-AAAB7C8D0CD6}"/>
              </a:ext>
            </a:extLst>
          </p:cNvPr>
          <p:cNvSpPr/>
          <p:nvPr/>
        </p:nvSpPr>
        <p:spPr>
          <a:xfrm>
            <a:off x="922336" y="3429000"/>
            <a:ext cx="10679046" cy="269748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Khi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,…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34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CB1FD2-ECF9-4322-BBBC-01D6D8BE5AC2}"/>
              </a:ext>
            </a:extLst>
          </p:cNvPr>
          <p:cNvSpPr txBox="1"/>
          <p:nvPr/>
        </p:nvSpPr>
        <p:spPr>
          <a:xfrm>
            <a:off x="1473071" y="854447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A6F26-CFF9-BF65-16E5-FE45CD44742B}"/>
              </a:ext>
            </a:extLst>
          </p:cNvPr>
          <p:cNvGrpSpPr/>
          <p:nvPr/>
        </p:nvGrpSpPr>
        <p:grpSpPr>
          <a:xfrm>
            <a:off x="331718" y="1436519"/>
            <a:ext cx="2625536" cy="1489289"/>
            <a:chOff x="569798" y="1124402"/>
            <a:chExt cx="3274476" cy="14892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4549E0-25A8-6DFF-A119-E7E260A1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278BCE-B00E-8CDF-E786-630D8043C754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1D0DC0-366F-B3DE-C2D3-675FA42D44DC}"/>
              </a:ext>
            </a:extLst>
          </p:cNvPr>
          <p:cNvSpPr txBox="1"/>
          <p:nvPr/>
        </p:nvSpPr>
        <p:spPr>
          <a:xfrm flipH="1">
            <a:off x="628486" y="3937941"/>
            <a:ext cx="11231796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vi-VN"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D34D1-DB74-D305-FCE6-EA6B3D138E92}"/>
              </a:ext>
            </a:extLst>
          </p:cNvPr>
          <p:cNvSpPr txBox="1"/>
          <p:nvPr/>
        </p:nvSpPr>
        <p:spPr>
          <a:xfrm flipH="1">
            <a:off x="628486" y="2627028"/>
            <a:ext cx="1084723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vi-VN" sz="28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27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86BC9A2-9C30-400D-8E3E-F1DF7866F68B}"/>
              </a:ext>
            </a:extLst>
          </p:cNvPr>
          <p:cNvSpPr/>
          <p:nvPr/>
        </p:nvSpPr>
        <p:spPr>
          <a:xfrm>
            <a:off x="969783" y="581974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0C3BF-64AA-49B6-931E-0DCA14BAE41F}"/>
              </a:ext>
            </a:extLst>
          </p:cNvPr>
          <p:cNvSpPr txBox="1"/>
          <p:nvPr/>
        </p:nvSpPr>
        <p:spPr>
          <a:xfrm>
            <a:off x="1433608" y="581974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Đọc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huống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câu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hỏi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34FCC-9101-4120-A93F-DAF059269028}"/>
              </a:ext>
            </a:extLst>
          </p:cNvPr>
          <p:cNvSpPr txBox="1"/>
          <p:nvPr/>
        </p:nvSpPr>
        <p:spPr>
          <a:xfrm flipH="1">
            <a:off x="711200" y="1224258"/>
            <a:ext cx="1076959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rgbClr val="000000"/>
                </a:solidFill>
              </a:rPr>
              <a:t>Lớp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tham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quan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vườn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bách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thú</a:t>
            </a:r>
            <a:r>
              <a:rPr lang="en-US" sz="2400" i="1" dirty="0">
                <a:solidFill>
                  <a:srgbClr val="000000"/>
                </a:solidFill>
              </a:rPr>
              <a:t>. Do </a:t>
            </a:r>
            <a:r>
              <a:rPr lang="en-US" sz="2400" i="1" dirty="0" err="1">
                <a:solidFill>
                  <a:srgbClr val="000000"/>
                </a:solidFill>
              </a:rPr>
              <a:t>mải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ngắm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vật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mình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thích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nên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bị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lạc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Bạn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tĩnh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quan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sát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xung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quanh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tìm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chú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bảo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vệ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nhờ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chú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  <a:endParaRPr lang="vi-VN" sz="2400" i="1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8343" y="2583511"/>
            <a:ext cx="6226628" cy="369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F2BCA9C-41CB-43B7-B596-993CCEA62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37569" y="3132876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91E74-048B-41F0-9F3F-BA172F88E3F5}"/>
              </a:ext>
            </a:extLst>
          </p:cNvPr>
          <p:cNvSpPr txBox="1"/>
          <p:nvPr/>
        </p:nvSpPr>
        <p:spPr>
          <a:xfrm flipH="1">
            <a:off x="1079444" y="2947076"/>
            <a:ext cx="370888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Khi </a:t>
            </a:r>
            <a:r>
              <a:rPr lang="en-US" sz="2400" dirty="0" err="1">
                <a:solidFill>
                  <a:srgbClr val="000000"/>
                </a:solidFill>
              </a:rPr>
              <a:t>bị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lạc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hỗ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bằng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nào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83035-94AE-47B7-8C7D-55DE3FCFD46E}"/>
              </a:ext>
            </a:extLst>
          </p:cNvPr>
          <p:cNvSpPr txBox="1"/>
          <p:nvPr/>
        </p:nvSpPr>
        <p:spPr>
          <a:xfrm>
            <a:off x="647570" y="4429768"/>
            <a:ext cx="4572631" cy="1619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Bình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tĩnh</a:t>
            </a:r>
            <a:r>
              <a:rPr lang="en-US" sz="2300" i="1" dirty="0">
                <a:solidFill>
                  <a:srgbClr val="000000"/>
                </a:solidFill>
              </a:rPr>
              <a:t>, </a:t>
            </a:r>
            <a:r>
              <a:rPr lang="en-US" sz="2300" i="1" dirty="0" err="1">
                <a:solidFill>
                  <a:srgbClr val="000000"/>
                </a:solidFill>
              </a:rPr>
              <a:t>quan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sát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xung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quanh</a:t>
            </a:r>
            <a:endParaRPr lang="en-US" sz="2300" i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Tìm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chú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bảo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vệ</a:t>
            </a:r>
            <a:r>
              <a:rPr lang="en-US" sz="2300" i="1" dirty="0">
                <a:solidFill>
                  <a:srgbClr val="000000"/>
                </a:solidFill>
              </a:rPr>
              <a:t>, </a:t>
            </a:r>
            <a:r>
              <a:rPr lang="en-US" sz="2300" i="1" dirty="0" err="1">
                <a:solidFill>
                  <a:srgbClr val="000000"/>
                </a:solidFill>
              </a:rPr>
              <a:t>kể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rõ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sự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việc</a:t>
            </a:r>
            <a:r>
              <a:rPr lang="en-US" sz="2300" i="1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Nhờ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chú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báo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với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thầy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cô</a:t>
            </a:r>
            <a:r>
              <a:rPr lang="en-US" sz="2300" i="1" dirty="0">
                <a:solidFill>
                  <a:srgbClr val="000000"/>
                </a:solidFill>
              </a:rPr>
              <a:t>.</a:t>
            </a:r>
            <a:endParaRPr lang="vi-VN" sz="2300" i="1" dirty="0">
              <a:solidFill>
                <a:srgbClr val="000000"/>
              </a:solidFill>
            </a:endParaRPr>
          </a:p>
        </p:txBody>
      </p:sp>
      <p:cxnSp>
        <p:nvCxnSpPr>
          <p:cNvPr id="4" name="Curved Connector 19">
            <a:extLst>
              <a:ext uri="{FF2B5EF4-FFF2-40B4-BE49-F238E27FC236}">
                <a16:creationId xmlns:a16="http://schemas.microsoft.com/office/drawing/2014/main" id="{D44C3C16-1406-8735-5B08-206E17F80EE5}"/>
              </a:ext>
            </a:extLst>
          </p:cNvPr>
          <p:cNvCxnSpPr>
            <a:cxnSpLocks/>
          </p:cNvCxnSpPr>
          <p:nvPr/>
        </p:nvCxnSpPr>
        <p:spPr>
          <a:xfrm flipH="1">
            <a:off x="1556384" y="1098708"/>
            <a:ext cx="2482216" cy="0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19">
            <a:extLst>
              <a:ext uri="{FF2B5EF4-FFF2-40B4-BE49-F238E27FC236}">
                <a16:creationId xmlns:a16="http://schemas.microsoft.com/office/drawing/2014/main" id="{2398B2BE-4403-622F-64B8-EF3F0C5F29C7}"/>
              </a:ext>
            </a:extLst>
          </p:cNvPr>
          <p:cNvCxnSpPr>
            <a:cxnSpLocks/>
          </p:cNvCxnSpPr>
          <p:nvPr/>
        </p:nvCxnSpPr>
        <p:spPr>
          <a:xfrm flipH="1">
            <a:off x="4279829" y="1098708"/>
            <a:ext cx="2882971" cy="4639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367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86BC9A2-9C30-400D-8E3E-F1DF7866F68B}"/>
              </a:ext>
            </a:extLst>
          </p:cNvPr>
          <p:cNvSpPr/>
          <p:nvPr/>
        </p:nvSpPr>
        <p:spPr>
          <a:xfrm>
            <a:off x="969783" y="65297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0C3BF-64AA-49B6-931E-0DCA14BAE41F}"/>
              </a:ext>
            </a:extLst>
          </p:cNvPr>
          <p:cNvSpPr txBox="1"/>
          <p:nvPr/>
        </p:nvSpPr>
        <p:spPr>
          <a:xfrm>
            <a:off x="1433608" y="652971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Đọc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huống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câu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hỏi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6352" y="2646851"/>
            <a:ext cx="4976693" cy="295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F2BCA9C-41CB-43B7-B596-993CCEA62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60650" y="1244790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91E74-048B-41F0-9F3F-BA172F88E3F5}"/>
              </a:ext>
            </a:extLst>
          </p:cNvPr>
          <p:cNvSpPr txBox="1"/>
          <p:nvPr/>
        </p:nvSpPr>
        <p:spPr>
          <a:xfrm flipH="1">
            <a:off x="1433608" y="1335990"/>
            <a:ext cx="1019815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</a:rPr>
              <a:t>Chuyện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xảy</a:t>
            </a:r>
            <a:r>
              <a:rPr lang="en-US" sz="2400" dirty="0">
                <a:solidFill>
                  <a:srgbClr val="000000"/>
                </a:solidFill>
              </a:rPr>
              <a:t> ra </a:t>
            </a:r>
            <a:r>
              <a:rPr lang="en-US" sz="2400" dirty="0" err="1">
                <a:solidFill>
                  <a:srgbClr val="000000"/>
                </a:solidFill>
              </a:rPr>
              <a:t>nếu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giúp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vệ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F06A8-DE59-49E1-90F4-4AEC7D366A49}"/>
              </a:ext>
            </a:extLst>
          </p:cNvPr>
          <p:cNvSpPr txBox="1"/>
          <p:nvPr/>
        </p:nvSpPr>
        <p:spPr>
          <a:xfrm>
            <a:off x="1433608" y="2092836"/>
            <a:ext cx="6046206" cy="57797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</a:rPr>
              <a:t>Hà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sẽ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bị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gặp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hiểm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vi-VN" sz="2400" dirty="0">
              <a:solidFill>
                <a:srgbClr val="FF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2DDD438-E01D-4AFC-B91F-4443DDA36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81874" y="325699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613C37-6FA4-4CEE-9489-08FBEC310A8B}"/>
              </a:ext>
            </a:extLst>
          </p:cNvPr>
          <p:cNvSpPr txBox="1"/>
          <p:nvPr/>
        </p:nvSpPr>
        <p:spPr>
          <a:xfrm flipH="1">
            <a:off x="1642741" y="3071199"/>
            <a:ext cx="389588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</a:rPr>
              <a:t>Việc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giúp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lợi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9306001B-CCC2-4669-B4EC-8EFD00F2E086}"/>
              </a:ext>
            </a:extLst>
          </p:cNvPr>
          <p:cNvSpPr/>
          <p:nvPr/>
        </p:nvSpPr>
        <p:spPr>
          <a:xfrm>
            <a:off x="969783" y="5490217"/>
            <a:ext cx="10679046" cy="785808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Biết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tìm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kiếm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hỗ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trợ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sẽ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giúp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chúng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giải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quyết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kịp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thời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khó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khăn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7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 animBg="1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1T16 - Kỹ Năng Tìm Kiếm Sự Giúp Đ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2827" y="232010"/>
            <a:ext cx="5132125" cy="304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5-Point Star 2"/>
          <p:cNvSpPr/>
          <p:nvPr/>
        </p:nvSpPr>
        <p:spPr>
          <a:xfrm>
            <a:off x="1965278" y="2675822"/>
            <a:ext cx="2169994" cy="1746913"/>
          </a:xfrm>
          <a:prstGeom prst="star5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7416" y="2089792"/>
            <a:ext cx="181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BÌNH TĨNH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39486" y="4272610"/>
            <a:ext cx="214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NÕI </a:t>
            </a:r>
            <a:r>
              <a:rPr lang="en-US" b="1" dirty="0"/>
              <a:t>RÕ RÀNG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276" y="4411109"/>
            <a:ext cx="158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SỐ ĐIỆN THOẠI ĐỊA CHỈ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068" y="3090797"/>
            <a:ext cx="262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Cảm</a:t>
            </a:r>
            <a:r>
              <a:rPr lang="en-US" b="1" dirty="0" smtClean="0"/>
              <a:t> </a:t>
            </a:r>
            <a:r>
              <a:rPr lang="en-US" b="1" dirty="0" err="1" smtClean="0"/>
              <a:t>ơn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62345" y="2860072"/>
            <a:ext cx="217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TÌM </a:t>
            </a:r>
            <a:r>
              <a:rPr lang="en-US" b="1" dirty="0"/>
              <a:t>NGƯỜI HỖ TRỢ  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25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CB1FD2-ECF9-4322-BBBC-01D6D8BE5AC2}"/>
              </a:ext>
            </a:extLst>
          </p:cNvPr>
          <p:cNvSpPr txBox="1"/>
          <p:nvPr/>
        </p:nvSpPr>
        <p:spPr>
          <a:xfrm>
            <a:off x="1473071" y="854447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A6F26-CFF9-BF65-16E5-FE45CD44742B}"/>
              </a:ext>
            </a:extLst>
          </p:cNvPr>
          <p:cNvGrpSpPr/>
          <p:nvPr/>
        </p:nvGrpSpPr>
        <p:grpSpPr>
          <a:xfrm>
            <a:off x="331718" y="1436519"/>
            <a:ext cx="2625536" cy="1489289"/>
            <a:chOff x="569798" y="1124402"/>
            <a:chExt cx="3274476" cy="14892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4549E0-25A8-6DFF-A119-E7E260A1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278BCE-B00E-8CDF-E786-630D8043C754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1D0DC0-366F-B3DE-C2D3-675FA42D44DC}"/>
              </a:ext>
            </a:extLst>
          </p:cNvPr>
          <p:cNvSpPr txBox="1"/>
          <p:nvPr/>
        </p:nvSpPr>
        <p:spPr>
          <a:xfrm flipH="1">
            <a:off x="331718" y="3239836"/>
            <a:ext cx="11231796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vi-VN"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D34D1-DB74-D305-FCE6-EA6B3D138E92}"/>
              </a:ext>
            </a:extLst>
          </p:cNvPr>
          <p:cNvSpPr txBox="1"/>
          <p:nvPr/>
        </p:nvSpPr>
        <p:spPr>
          <a:xfrm flipH="1">
            <a:off x="243924" y="2627028"/>
            <a:ext cx="11616358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vi-VN" sz="2800" dirty="0">
              <a:solidFill>
                <a:srgbClr val="000000"/>
              </a:solidFill>
            </a:endParaRPr>
          </a:p>
        </p:txBody>
      </p:sp>
      <p:sp>
        <p:nvSpPr>
          <p:cNvPr id="3" name="Scroll: Horizontal 12">
            <a:extLst>
              <a:ext uri="{FF2B5EF4-FFF2-40B4-BE49-F238E27FC236}">
                <a16:creationId xmlns:a16="http://schemas.microsoft.com/office/drawing/2014/main" id="{BED4CB85-21D0-4855-0DA8-483523BCA10C}"/>
              </a:ext>
            </a:extLst>
          </p:cNvPr>
          <p:cNvSpPr/>
          <p:nvPr/>
        </p:nvSpPr>
        <p:spPr>
          <a:xfrm>
            <a:off x="756476" y="4119222"/>
            <a:ext cx="11103805" cy="2190137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51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â - Made with Clipcha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-12474"/>
            <a:ext cx="9144000" cy="6855520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1683026" y="2096712"/>
            <a:ext cx="8481391" cy="143176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  <a:sym typeface="Arial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650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6" descr="Hình ảnh có liên quan">
            <a:extLst>
              <a:ext uri="{FF2B5EF4-FFF2-40B4-BE49-F238E27FC236}">
                <a16:creationId xmlns:a16="http://schemas.microsoft.com/office/drawing/2014/main" id="{B9D8F511-C8B3-73B5-C0A1-227156C538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219" name="AutoShape 8" descr="Hình ảnh có liên quan">
            <a:extLst>
              <a:ext uri="{FF2B5EF4-FFF2-40B4-BE49-F238E27FC236}">
                <a16:creationId xmlns:a16="http://schemas.microsoft.com/office/drawing/2014/main" id="{EA7A897D-0908-5B93-EF18-EDE35937B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1163" y="111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220" name="AutoShape 10" descr="Hình ảnh có liên quan">
            <a:extLst>
              <a:ext uri="{FF2B5EF4-FFF2-40B4-BE49-F238E27FC236}">
                <a16:creationId xmlns:a16="http://schemas.microsoft.com/office/drawing/2014/main" id="{856920C0-6AEC-2BF0-F468-B32F6C560E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363" y="2143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221" name="AutoShape 12" descr="Hình ảnh có liên quan">
            <a:extLst>
              <a:ext uri="{FF2B5EF4-FFF2-40B4-BE49-F238E27FC236}">
                <a16:creationId xmlns:a16="http://schemas.microsoft.com/office/drawing/2014/main" id="{48747FE1-2850-2238-CE7D-063D4B4ED2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7563" y="417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BF732-EA4E-2C79-7E82-C835D75F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0922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>
            <a:extLst>
              <a:ext uri="{FF2B5EF4-FFF2-40B4-BE49-F238E27FC236}">
                <a16:creationId xmlns:a16="http://schemas.microsoft.com/office/drawing/2014/main" id="{7E61E29C-85D0-4F56-9794-E107A52AA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856004"/>
            <a:ext cx="19716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>
            <a:extLst>
              <a:ext uri="{FF2B5EF4-FFF2-40B4-BE49-F238E27FC236}">
                <a16:creationId xmlns:a16="http://schemas.microsoft.com/office/drawing/2014/main" id="{9D518E94-7D20-6EB3-9758-BA7E8D85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2786248"/>
            <a:ext cx="197326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>
            <a:extLst>
              <a:ext uri="{FF2B5EF4-FFF2-40B4-BE49-F238E27FC236}">
                <a16:creationId xmlns:a16="http://schemas.microsoft.com/office/drawing/2014/main" id="{57E4EF11-D8EC-CA01-B57C-EF5929771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812769"/>
            <a:ext cx="197326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CF22423-5D5F-A4CD-CBE2-4DDACAFA6114}"/>
              </a:ext>
            </a:extLst>
          </p:cNvPr>
          <p:cNvSpPr/>
          <p:nvPr/>
        </p:nvSpPr>
        <p:spPr>
          <a:xfrm>
            <a:off x="8605837" y="5644064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4164D679-AB9E-2A4A-2644-9485570634B0}"/>
              </a:ext>
            </a:extLst>
          </p:cNvPr>
          <p:cNvSpPr/>
          <p:nvPr/>
        </p:nvSpPr>
        <p:spPr>
          <a:xfrm>
            <a:off x="2170906" y="5602287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0AE1B55-3CF0-1E7A-3A03-B99FE51B8DD3}"/>
              </a:ext>
            </a:extLst>
          </p:cNvPr>
          <p:cNvSpPr/>
          <p:nvPr/>
        </p:nvSpPr>
        <p:spPr>
          <a:xfrm>
            <a:off x="5354918" y="5694418"/>
            <a:ext cx="812800" cy="712092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C7DD3D7A-9A9C-EB0D-2029-6E711FAF065B}"/>
              </a:ext>
            </a:extLst>
          </p:cNvPr>
          <p:cNvSpPr/>
          <p:nvPr/>
        </p:nvSpPr>
        <p:spPr>
          <a:xfrm>
            <a:off x="1714500" y="37306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Multiply 19">
            <a:extLst>
              <a:ext uri="{FF2B5EF4-FFF2-40B4-BE49-F238E27FC236}">
                <a16:creationId xmlns:a16="http://schemas.microsoft.com/office/drawing/2014/main" id="{9CE3DBFB-8059-45D8-9FCD-A182E00E9B5B}"/>
              </a:ext>
            </a:extLst>
          </p:cNvPr>
          <p:cNvSpPr/>
          <p:nvPr/>
        </p:nvSpPr>
        <p:spPr>
          <a:xfrm>
            <a:off x="4879975" y="39211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78E2B2-4701-E667-0234-55B64B83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519488"/>
            <a:ext cx="854076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DD54E4-C226-BFA5-918D-67361D177730}"/>
              </a:ext>
            </a:extLst>
          </p:cNvPr>
          <p:cNvSpPr txBox="1"/>
          <p:nvPr/>
        </p:nvSpPr>
        <p:spPr>
          <a:xfrm>
            <a:off x="1549400" y="195501"/>
            <a:ext cx="8939306" cy="1736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885329"/>
            </a:solidFill>
            <a:prstDash val="sysDash"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Nam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C.Nhờ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.08704 L 0.0125 0.08704 C 0.03472 0.08704 0.06007 0.07315 0.08229 0.07099 C 0.09895 0.07099 0.13038 0.08395 0.14375 0.08395 C 0.16371 0.08395 0.18316 0.07994 0.21944 0.07994 L 0.24479 -0.075 L 0.27239 0.11204 L 0.3059 0.08704 L 0.33454 0.07994 L 0.40138 0.08611 C 0.43177 0.08303 0.45763 0.07007 0.48836 0.06513 C 0.49982 0.06389 0.52465 0.06297 0.54184 0.06513 C 0.55816 0.06698 0.57257 0.08118 0.5776 0.0821 C 0.58663 0.08611 0.60555 0.0821 0.61701 0.08395 L 0.6342 0.08704 L 0.6651 0.08704 " pathEditMode="relative" rAng="0" ptsTypes="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94861 -0.00185 " pathEditMode="relative" rAng="0" ptsTypes="AA">
                                      <p:cBhvr>
                                        <p:cTn id="21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3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 descr="Hình ảnh có liên quan">
            <a:extLst>
              <a:ext uri="{FF2B5EF4-FFF2-40B4-BE49-F238E27FC236}">
                <a16:creationId xmlns:a16="http://schemas.microsoft.com/office/drawing/2014/main" id="{E1DC6B88-7BEE-286E-01C8-CCC9D1C422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171" name="AutoShape 8" descr="Hình ảnh có liên quan">
            <a:extLst>
              <a:ext uri="{FF2B5EF4-FFF2-40B4-BE49-F238E27FC236}">
                <a16:creationId xmlns:a16="http://schemas.microsoft.com/office/drawing/2014/main" id="{46AFD2B8-E68A-5B60-CBD1-C538313D26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1163" y="111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172" name="AutoShape 10" descr="Hình ảnh có liên quan">
            <a:extLst>
              <a:ext uri="{FF2B5EF4-FFF2-40B4-BE49-F238E27FC236}">
                <a16:creationId xmlns:a16="http://schemas.microsoft.com/office/drawing/2014/main" id="{4FC0D6B6-D14B-122A-91C7-0765C673C8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363" y="2143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173" name="AutoShape 12" descr="Hình ảnh có liên quan">
            <a:extLst>
              <a:ext uri="{FF2B5EF4-FFF2-40B4-BE49-F238E27FC236}">
                <a16:creationId xmlns:a16="http://schemas.microsoft.com/office/drawing/2014/main" id="{331255D9-4C37-47DE-269E-FD59712CF0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7563" y="417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1CCE51-C21D-A8FB-DFD1-7C82978A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0922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F555D6CA-F094-3269-AE1B-F5115454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829857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>
            <a:extLst>
              <a:ext uri="{FF2B5EF4-FFF2-40B4-BE49-F238E27FC236}">
                <a16:creationId xmlns:a16="http://schemas.microsoft.com/office/drawing/2014/main" id="{1FAD131C-6765-6917-D58B-5A8F74A7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66930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2">
            <a:extLst>
              <a:ext uri="{FF2B5EF4-FFF2-40B4-BE49-F238E27FC236}">
                <a16:creationId xmlns:a16="http://schemas.microsoft.com/office/drawing/2014/main" id="{1FF28F65-97CA-07E1-A81C-B25FE264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72078"/>
            <a:ext cx="19716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960B2C3-95C6-7245-7DAB-31833C7C15FD}"/>
              </a:ext>
            </a:extLst>
          </p:cNvPr>
          <p:cNvSpPr/>
          <p:nvPr/>
        </p:nvSpPr>
        <p:spPr>
          <a:xfrm>
            <a:off x="2611683" y="5499846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9C7BD09D-57CF-B248-AA76-77135D481277}"/>
              </a:ext>
            </a:extLst>
          </p:cNvPr>
          <p:cNvSpPr/>
          <p:nvPr/>
        </p:nvSpPr>
        <p:spPr>
          <a:xfrm>
            <a:off x="5184011" y="5553634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2A267F7-3711-6168-CEF0-BDAA195A30A0}"/>
              </a:ext>
            </a:extLst>
          </p:cNvPr>
          <p:cNvSpPr/>
          <p:nvPr/>
        </p:nvSpPr>
        <p:spPr>
          <a:xfrm>
            <a:off x="7894884" y="5556241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E395EBB6-69C5-F5B3-E9B8-DF37322FE464}"/>
              </a:ext>
            </a:extLst>
          </p:cNvPr>
          <p:cNvSpPr/>
          <p:nvPr/>
        </p:nvSpPr>
        <p:spPr>
          <a:xfrm>
            <a:off x="4694238" y="37306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Multiply 19">
            <a:extLst>
              <a:ext uri="{FF2B5EF4-FFF2-40B4-BE49-F238E27FC236}">
                <a16:creationId xmlns:a16="http://schemas.microsoft.com/office/drawing/2014/main" id="{38B34D15-674D-ADD1-C1FB-785346A2DCFB}"/>
              </a:ext>
            </a:extLst>
          </p:cNvPr>
          <p:cNvSpPr/>
          <p:nvPr/>
        </p:nvSpPr>
        <p:spPr>
          <a:xfrm>
            <a:off x="7437438" y="3784600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E89C3-9FFE-4436-6BA0-AC7D72A4441C}"/>
              </a:ext>
            </a:extLst>
          </p:cNvPr>
          <p:cNvSpPr txBox="1"/>
          <p:nvPr/>
        </p:nvSpPr>
        <p:spPr>
          <a:xfrm>
            <a:off x="1549400" y="283697"/>
            <a:ext cx="9649572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885329"/>
            </a:solidFill>
            <a:prstDash val="sysDash"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Câu2 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C6EF7B-ACFE-E4CB-FE0A-9EFE119B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519488"/>
            <a:ext cx="854076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.08704 L -0.01962 0.08704 C -0.0125 0.08704 -0.00434 0.07315 0.00277 0.07099 C 0.00816 0.07099 0.01823 0.08395 0.02257 0.08395 C 0.02899 0.08395 0.03524 0.07994 0.04687 0.07994 L 0.05503 -0.075 L 0.06388 0.11204 L 0.07465 0.08704 L 0.08385 0.07994 L 0.10538 0.08611 C 0.1151 0.08303 0.12343 0.07007 0.13333 0.06513 C 0.13698 0.06389 0.14496 0.06297 0.15052 0.06513 C 0.15573 0.06698 0.16041 0.08118 0.16198 0.0821 C 0.16493 0.08611 0.171 0.0821 0.17465 0.08395 L 0.1802 0.08704 L 0.1901 0.08704 " pathEditMode="relative" rAng="0" ptsTypes="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94861 -0.00185 " pathEditMode="relative" rAng="0" ptsTypes="AA">
                                      <p:cBhvr>
                                        <p:cTn id="21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3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 descr="Hình ảnh có liên quan">
            <a:extLst>
              <a:ext uri="{FF2B5EF4-FFF2-40B4-BE49-F238E27FC236}">
                <a16:creationId xmlns:a16="http://schemas.microsoft.com/office/drawing/2014/main" id="{E1DC6B88-7BEE-286E-01C8-CCC9D1C422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171" name="AutoShape 8" descr="Hình ảnh có liên quan">
            <a:extLst>
              <a:ext uri="{FF2B5EF4-FFF2-40B4-BE49-F238E27FC236}">
                <a16:creationId xmlns:a16="http://schemas.microsoft.com/office/drawing/2014/main" id="{46AFD2B8-E68A-5B60-CBD1-C538313D26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1163" y="111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172" name="AutoShape 10" descr="Hình ảnh có liên quan">
            <a:extLst>
              <a:ext uri="{FF2B5EF4-FFF2-40B4-BE49-F238E27FC236}">
                <a16:creationId xmlns:a16="http://schemas.microsoft.com/office/drawing/2014/main" id="{4FC0D6B6-D14B-122A-91C7-0765C673C8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363" y="2143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173" name="AutoShape 12" descr="Hình ảnh có liên quan">
            <a:extLst>
              <a:ext uri="{FF2B5EF4-FFF2-40B4-BE49-F238E27FC236}">
                <a16:creationId xmlns:a16="http://schemas.microsoft.com/office/drawing/2014/main" id="{331255D9-4C37-47DE-269E-FD59712CF0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7563" y="417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1CCE51-C21D-A8FB-DFD1-7C82978A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0922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F555D6CA-F094-3269-AE1B-F5115454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829857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>
            <a:extLst>
              <a:ext uri="{FF2B5EF4-FFF2-40B4-BE49-F238E27FC236}">
                <a16:creationId xmlns:a16="http://schemas.microsoft.com/office/drawing/2014/main" id="{1FAD131C-6765-6917-D58B-5A8F74A7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66930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2">
            <a:extLst>
              <a:ext uri="{FF2B5EF4-FFF2-40B4-BE49-F238E27FC236}">
                <a16:creationId xmlns:a16="http://schemas.microsoft.com/office/drawing/2014/main" id="{1FF28F65-97CA-07E1-A81C-B25FE264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72078"/>
            <a:ext cx="19716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960B2C3-95C6-7245-7DAB-31833C7C15FD}"/>
              </a:ext>
            </a:extLst>
          </p:cNvPr>
          <p:cNvSpPr/>
          <p:nvPr/>
        </p:nvSpPr>
        <p:spPr>
          <a:xfrm>
            <a:off x="2611683" y="5499846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9C7BD09D-57CF-B248-AA76-77135D481277}"/>
              </a:ext>
            </a:extLst>
          </p:cNvPr>
          <p:cNvSpPr/>
          <p:nvPr/>
        </p:nvSpPr>
        <p:spPr>
          <a:xfrm>
            <a:off x="5184011" y="5553634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2A267F7-3711-6168-CEF0-BDAA195A30A0}"/>
              </a:ext>
            </a:extLst>
          </p:cNvPr>
          <p:cNvSpPr/>
          <p:nvPr/>
        </p:nvSpPr>
        <p:spPr>
          <a:xfrm>
            <a:off x="7894884" y="5556241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E395EBB6-69C5-F5B3-E9B8-DF37322FE464}"/>
              </a:ext>
            </a:extLst>
          </p:cNvPr>
          <p:cNvSpPr/>
          <p:nvPr/>
        </p:nvSpPr>
        <p:spPr>
          <a:xfrm>
            <a:off x="4694238" y="37306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Multiply 19">
            <a:extLst>
              <a:ext uri="{FF2B5EF4-FFF2-40B4-BE49-F238E27FC236}">
                <a16:creationId xmlns:a16="http://schemas.microsoft.com/office/drawing/2014/main" id="{38B34D15-674D-ADD1-C1FB-785346A2DCFB}"/>
              </a:ext>
            </a:extLst>
          </p:cNvPr>
          <p:cNvSpPr/>
          <p:nvPr/>
        </p:nvSpPr>
        <p:spPr>
          <a:xfrm>
            <a:off x="7437438" y="3784600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E89C3-9FFE-4436-6BA0-AC7D72A4441C}"/>
              </a:ext>
            </a:extLst>
          </p:cNvPr>
          <p:cNvSpPr txBox="1"/>
          <p:nvPr/>
        </p:nvSpPr>
        <p:spPr>
          <a:xfrm>
            <a:off x="1549400" y="283697"/>
            <a:ext cx="9649572" cy="2485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885329"/>
            </a:solidFill>
            <a:prstDash val="sysDash"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Câu3 :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C6EF7B-ACFE-E4CB-FE0A-9EFE119B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519488"/>
            <a:ext cx="854076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760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2 0.18825 L -0.04468 0.18825 C -0.03765 0.18825 -0.02931 0.17437 -0.02228 0.17229 C -0.0168 0.17229 -0.0069 0.18524 -0.00261 0.18524 C 0.00391 0.18524 0.01029 0.18131 0.02175 0.18131 L 0.02996 0.02636 L 0.03882 0.21322 L 0.0495 0.18825 L 0.05888 0.18131 L 0.08037 0.18732 C 0.09001 0.18432 0.09848 0.17136 0.10837 0.16651 C 0.11202 0.16512 0.11984 0.1642 0.12557 0.16651 C 0.13065 0.16836 0.13534 0.18247 0.1369 0.18339 C 0.13977 0.18732 0.14602 0.18339 0.14967 0.18524 L 0.15514 0.18825 L 0.16491 0.18825 " pathEditMode="relative" rAng="0" ptsTypes="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41" y="-6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94861 -0.00185 " pathEditMode="relative" rAng="0" ptsTypes="AA">
                                      <p:cBhvr>
                                        <p:cTn id="21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3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31EA86-8F97-4AB1-A369-D2667E954F4D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587C76-7A33-417F-83CB-FA8AD70CC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8C363B-62E1-4D04-AA67-99695478A77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133D60E-6580-45AB-A7E1-67BCC76FC547}"/>
              </a:ext>
            </a:extLst>
          </p:cNvPr>
          <p:cNvSpPr txBox="1"/>
          <p:nvPr/>
        </p:nvSpPr>
        <p:spPr>
          <a:xfrm flipH="1">
            <a:off x="2023003" y="1356993"/>
            <a:ext cx="849433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Kể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gặp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khăn</a:t>
            </a:r>
            <a:r>
              <a:rPr lang="en-US" sz="2800" dirty="0">
                <a:solidFill>
                  <a:srgbClr val="000000"/>
                </a:solidFill>
              </a:rPr>
              <a:t> ở </a:t>
            </a:r>
            <a:r>
              <a:rPr lang="en-US" sz="2800" dirty="0" err="1">
                <a:solidFill>
                  <a:srgbClr val="000000"/>
                </a:solidFill>
              </a:rPr>
              <a:t>nơi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công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cộng</a:t>
            </a:r>
            <a:r>
              <a:rPr lang="en-US" sz="2800" dirty="0">
                <a:solidFill>
                  <a:srgbClr val="000000"/>
                </a:solidFill>
              </a:rPr>
              <a:t>. Khi </a:t>
            </a:r>
            <a:r>
              <a:rPr lang="en-US" sz="2800" dirty="0" err="1">
                <a:solidFill>
                  <a:srgbClr val="000000"/>
                </a:solidFill>
              </a:rPr>
              <a:t>đó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lang="vi-VN" sz="2800" dirty="0">
              <a:solidFill>
                <a:srgbClr val="000000"/>
              </a:solidFill>
            </a:endParaRPr>
          </a:p>
        </p:txBody>
      </p:sp>
      <p:pic>
        <p:nvPicPr>
          <p:cNvPr id="103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F7478D52-8C7E-4296-AAB7-FB7E9C11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41" y="2856426"/>
            <a:ext cx="7807317" cy="40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CB1FD2-ECF9-4322-BBBC-01D6D8BE5AC2}"/>
              </a:ext>
            </a:extLst>
          </p:cNvPr>
          <p:cNvSpPr txBox="1"/>
          <p:nvPr/>
        </p:nvSpPr>
        <p:spPr>
          <a:xfrm>
            <a:off x="1473071" y="854447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A6F26-CFF9-BF65-16E5-FE45CD44742B}"/>
              </a:ext>
            </a:extLst>
          </p:cNvPr>
          <p:cNvGrpSpPr/>
          <p:nvPr/>
        </p:nvGrpSpPr>
        <p:grpSpPr>
          <a:xfrm>
            <a:off x="129410" y="374737"/>
            <a:ext cx="3134814" cy="1489289"/>
            <a:chOff x="569797" y="1124402"/>
            <a:chExt cx="3909630" cy="14892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4549E0-25A8-6DFF-A119-E7E260A1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7" y="1124402"/>
              <a:ext cx="3909630" cy="14892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278BCE-B00E-8CDF-E786-630D8043C754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10D34D1-DB74-D305-FCE6-EA6B3D138E92}"/>
              </a:ext>
            </a:extLst>
          </p:cNvPr>
          <p:cNvSpPr txBox="1"/>
          <p:nvPr/>
        </p:nvSpPr>
        <p:spPr>
          <a:xfrm flipH="1">
            <a:off x="532952" y="1857036"/>
            <a:ext cx="1084723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vi-VN" sz="28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50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5BE0C7-3CEC-4518-B8E9-AEA0C0BB3519}"/>
              </a:ext>
            </a:extLst>
          </p:cNvPr>
          <p:cNvGrpSpPr/>
          <p:nvPr/>
        </p:nvGrpSpPr>
        <p:grpSpPr>
          <a:xfrm>
            <a:off x="482712" y="368087"/>
            <a:ext cx="3274476" cy="1489289"/>
            <a:chOff x="569798" y="1124402"/>
            <a:chExt cx="327447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B1FD2-ECF9-4322-BBBC-01D6D8BE5AC2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831BC949-3304-4C44-B24B-9EF0B658FB5C}"/>
              </a:ext>
            </a:extLst>
          </p:cNvPr>
          <p:cNvSpPr/>
          <p:nvPr/>
        </p:nvSpPr>
        <p:spPr>
          <a:xfrm>
            <a:off x="3872640" y="90128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91BBC-E560-4D30-A920-96F5104F2A6A}"/>
              </a:ext>
            </a:extLst>
          </p:cNvPr>
          <p:cNvSpPr txBox="1"/>
          <p:nvPr/>
        </p:nvSpPr>
        <p:spPr>
          <a:xfrm>
            <a:off x="4336465" y="901288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Quan </a:t>
            </a:r>
            <a:r>
              <a:rPr lang="en-US" sz="2800" b="1" dirty="0" err="1">
                <a:solidFill>
                  <a:srgbClr val="00B050"/>
                </a:solidFill>
              </a:rPr>
              <a:t>sát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câu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hỏi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1B4266-81BC-4B4E-ABA8-EB8726BB4A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3512" r="49274"/>
          <a:stretch/>
        </p:blipFill>
        <p:spPr>
          <a:xfrm>
            <a:off x="1034351" y="1528766"/>
            <a:ext cx="4530622" cy="44763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69C7EF-F814-4306-8ED6-C6847F4A7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977951" y="1501452"/>
            <a:ext cx="4530622" cy="4476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DA142-9471-1563-4D16-EA3397543401}"/>
              </a:ext>
            </a:extLst>
          </p:cNvPr>
          <p:cNvSpPr txBox="1"/>
          <p:nvPr/>
        </p:nvSpPr>
        <p:spPr>
          <a:xfrm flipH="1">
            <a:off x="1034350" y="5705508"/>
            <a:ext cx="10609009" cy="823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/>
          </a:p>
        </p:txBody>
      </p:sp>
      <p:cxnSp>
        <p:nvCxnSpPr>
          <p:cNvPr id="8" name="Curved Connector 19">
            <a:extLst>
              <a:ext uri="{FF2B5EF4-FFF2-40B4-BE49-F238E27FC236}">
                <a16:creationId xmlns:a16="http://schemas.microsoft.com/office/drawing/2014/main" id="{48C78059-8BED-FEA5-C3EE-90EFFF4C1A84}"/>
              </a:ext>
            </a:extLst>
          </p:cNvPr>
          <p:cNvCxnSpPr>
            <a:cxnSpLocks/>
          </p:cNvCxnSpPr>
          <p:nvPr/>
        </p:nvCxnSpPr>
        <p:spPr>
          <a:xfrm flipH="1">
            <a:off x="4558664" y="1365114"/>
            <a:ext cx="2419287" cy="0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19">
            <a:extLst>
              <a:ext uri="{FF2B5EF4-FFF2-40B4-BE49-F238E27FC236}">
                <a16:creationId xmlns:a16="http://schemas.microsoft.com/office/drawing/2014/main" id="{EF12E2FE-4517-99D0-F7DE-671D212609C5}"/>
              </a:ext>
            </a:extLst>
          </p:cNvPr>
          <p:cNvCxnSpPr>
            <a:cxnSpLocks/>
          </p:cNvCxnSpPr>
          <p:nvPr/>
        </p:nvCxnSpPr>
        <p:spPr>
          <a:xfrm flipH="1">
            <a:off x="7510709" y="1377667"/>
            <a:ext cx="2419287" cy="0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4167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5BE0C7-3CEC-4518-B8E9-AEA0C0BB3519}"/>
              </a:ext>
            </a:extLst>
          </p:cNvPr>
          <p:cNvGrpSpPr/>
          <p:nvPr/>
        </p:nvGrpSpPr>
        <p:grpSpPr>
          <a:xfrm>
            <a:off x="482712" y="368087"/>
            <a:ext cx="3274476" cy="1489289"/>
            <a:chOff x="569798" y="1124402"/>
            <a:chExt cx="327447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B1FD2-ECF9-4322-BBBC-01D6D8BE5AC2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831BC949-3304-4C44-B24B-9EF0B658FB5C}"/>
              </a:ext>
            </a:extLst>
          </p:cNvPr>
          <p:cNvSpPr/>
          <p:nvPr/>
        </p:nvSpPr>
        <p:spPr>
          <a:xfrm>
            <a:off x="3872640" y="90128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91BBC-E560-4D30-A920-96F5104F2A6A}"/>
              </a:ext>
            </a:extLst>
          </p:cNvPr>
          <p:cNvSpPr txBox="1"/>
          <p:nvPr/>
        </p:nvSpPr>
        <p:spPr>
          <a:xfrm>
            <a:off x="4336465" y="901288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Quan </a:t>
            </a:r>
            <a:r>
              <a:rPr lang="en-US" sz="2800" b="1" dirty="0" err="1">
                <a:solidFill>
                  <a:srgbClr val="00B050"/>
                </a:solidFill>
              </a:rPr>
              <a:t>sát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câu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hỏi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1B4266-81BC-4B4E-ABA8-EB8726BB4A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3512" r="49274"/>
          <a:stretch/>
        </p:blipFill>
        <p:spPr>
          <a:xfrm>
            <a:off x="1034351" y="1528766"/>
            <a:ext cx="4530622" cy="44763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010327-10B1-47F8-9E86-D2AEDC44B10F}"/>
              </a:ext>
            </a:extLst>
          </p:cNvPr>
          <p:cNvSpPr txBox="1"/>
          <p:nvPr/>
        </p:nvSpPr>
        <p:spPr>
          <a:xfrm>
            <a:off x="1129155" y="6051944"/>
            <a:ext cx="4435818" cy="4462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 err="1">
                <a:solidFill>
                  <a:schemeClr val="bg2"/>
                </a:solidFill>
              </a:rPr>
              <a:t>Em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bị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người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lạ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mặt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đi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theo.</a:t>
            </a:r>
            <a:endParaRPr lang="vi-VN" sz="2300" i="1" dirty="0">
              <a:solidFill>
                <a:schemeClr val="bg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22D85C-91E1-492B-88E8-9935DF9D5780}"/>
              </a:ext>
            </a:extLst>
          </p:cNvPr>
          <p:cNvSpPr txBox="1"/>
          <p:nvPr/>
        </p:nvSpPr>
        <p:spPr>
          <a:xfrm>
            <a:off x="7072755" y="6005103"/>
            <a:ext cx="4435818" cy="4462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2"/>
                </a:solidFill>
              </a:rPr>
              <a:t>Xe </a:t>
            </a:r>
            <a:r>
              <a:rPr lang="en-US" sz="2300" i="1" dirty="0" err="1">
                <a:solidFill>
                  <a:schemeClr val="bg2"/>
                </a:solidFill>
              </a:rPr>
              <a:t>đạp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của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em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bị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tuột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xích</a:t>
            </a:r>
            <a:r>
              <a:rPr lang="en-US" sz="2300" i="1" dirty="0">
                <a:solidFill>
                  <a:schemeClr val="bg2"/>
                </a:solidFill>
              </a:rPr>
              <a:t>.</a:t>
            </a:r>
            <a:endParaRPr lang="vi-VN" sz="2300" i="1" dirty="0">
              <a:solidFill>
                <a:schemeClr val="bg2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9C7EF-F814-4306-8ED6-C6847F4A7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977951" y="1501452"/>
            <a:ext cx="4530622" cy="4476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8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61CA463-DF0E-4631-B379-AEA9EED2D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82712" y="334632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91D9DA-9576-41D1-99DD-64A18033149B}"/>
              </a:ext>
            </a:extLst>
          </p:cNvPr>
          <p:cNvSpPr txBox="1"/>
          <p:nvPr/>
        </p:nvSpPr>
        <p:spPr>
          <a:xfrm flipH="1">
            <a:off x="1364802" y="590903"/>
            <a:ext cx="986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</a:rPr>
              <a:t>Vì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hỗ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trên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CDD92E-71D5-4F05-B5BB-7CEF605438B0}"/>
              </a:ext>
            </a:extLst>
          </p:cNvPr>
          <p:cNvSpPr txBox="1"/>
          <p:nvPr/>
        </p:nvSpPr>
        <p:spPr>
          <a:xfrm>
            <a:off x="130861" y="5279817"/>
            <a:ext cx="11103195" cy="55765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vi-VN" sz="2300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B4CAA6-CF58-4973-ABED-8FF8F154D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3512" r="49274"/>
          <a:stretch/>
        </p:blipFill>
        <p:spPr>
          <a:xfrm>
            <a:off x="2001182" y="994875"/>
            <a:ext cx="2801024" cy="2767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D79E52-D4BE-43ED-A826-94CDB80EDF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530406" y="1052568"/>
            <a:ext cx="2801024" cy="2767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1182" y="3862344"/>
            <a:ext cx="3193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2"/>
                </a:solidFill>
              </a:rPr>
              <a:t>Em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cần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tìm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người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hỗ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trợ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nếu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không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sẽ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bị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bắt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cóc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hoặc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hãm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hại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0405" y="4079488"/>
            <a:ext cx="3036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2"/>
                </a:solidFill>
              </a:rPr>
              <a:t>Em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cần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tìm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kiếm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sự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hỗ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trợ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của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mọi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người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xung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quanh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để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hộ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sửa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xe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1821" y="5404513"/>
            <a:ext cx="8843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Việc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tìm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kiếm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sự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hỗ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trợ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kịp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thời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sẽ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giúp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em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bảo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bản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thân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không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ảnh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hưởng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tới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những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công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việc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cá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nhân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mình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000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3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5.Quytrongthoigian[20210613103607207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8894</TotalTime>
  <Words>679</Words>
  <Application>Microsoft Office PowerPoint</Application>
  <PresentationFormat>Widescreen</PresentationFormat>
  <Paragraphs>75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等线</vt:lpstr>
      <vt:lpstr>inpin heiti</vt:lpstr>
      <vt:lpstr>Times New Roman</vt:lpstr>
      <vt:lpstr>UTM Cookies</vt:lpstr>
      <vt:lpstr>Wingdings</vt:lpstr>
      <vt:lpstr>华康标题宋W9(P)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123</cp:revision>
  <dcterms:created xsi:type="dcterms:W3CDTF">2021-06-11T02:39:36Z</dcterms:created>
  <dcterms:modified xsi:type="dcterms:W3CDTF">2025-05-19T02:54:00Z</dcterms:modified>
</cp:coreProperties>
</file>