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4"/>
  </p:notesMasterIdLst>
  <p:sldIdLst>
    <p:sldId id="257" r:id="rId4"/>
    <p:sldId id="1385" r:id="rId5"/>
    <p:sldId id="258" r:id="rId6"/>
    <p:sldId id="259" r:id="rId7"/>
    <p:sldId id="267" r:id="rId8"/>
    <p:sldId id="263" r:id="rId9"/>
    <p:sldId id="1393" r:id="rId10"/>
    <p:sldId id="1404" r:id="rId11"/>
    <p:sldId id="1405" r:id="rId12"/>
    <p:sldId id="408" r:id="rId13"/>
    <p:sldId id="409" r:id="rId14"/>
    <p:sldId id="410" r:id="rId15"/>
    <p:sldId id="396" r:id="rId16"/>
    <p:sldId id="1406" r:id="rId17"/>
    <p:sldId id="1407" r:id="rId18"/>
    <p:sldId id="398" r:id="rId19"/>
    <p:sldId id="1410" r:id="rId20"/>
    <p:sldId id="1408" r:id="rId21"/>
    <p:sldId id="140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1F22-5B0F-44A0-97A3-F4765A5C3C58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18C0-D832-4214-A313-DBAA092B7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>
              <a:ea typeface="等线" charset="-122"/>
            </a:endParaRPr>
          </a:p>
        </p:txBody>
      </p:sp>
      <p:sp>
        <p:nvSpPr>
          <p:cNvPr id="19460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50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5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13"/>
          <p:cNvGrpSpPr/>
          <p:nvPr/>
        </p:nvGrpSpPr>
        <p:grpSpPr>
          <a:xfrm flipH="1">
            <a:off x="-1155922" y="-1323820"/>
            <a:ext cx="14730356" cy="9891247"/>
            <a:chOff x="-985342" y="-992866"/>
            <a:chExt cx="11047767" cy="7418435"/>
          </a:xfrm>
        </p:grpSpPr>
        <p:sp>
          <p:nvSpPr>
            <p:cNvPr id="108" name="Google Shape;108;p13"/>
            <p:cNvSpPr/>
            <p:nvPr/>
          </p:nvSpPr>
          <p:spPr>
            <a:xfrm rot="10800000" flipH="1">
              <a:off x="8805918" y="3920961"/>
              <a:ext cx="174625" cy="170375"/>
            </a:xfrm>
            <a:custGeom>
              <a:avLst/>
              <a:gdLst/>
              <a:ahLst/>
              <a:cxnLst/>
              <a:rect l="l" t="t" r="r" b="b"/>
              <a:pathLst>
                <a:path w="495" h="462" extrusionOk="0">
                  <a:moveTo>
                    <a:pt x="0" y="231"/>
                  </a:moveTo>
                  <a:lnTo>
                    <a:pt x="0" y="231"/>
                  </a:lnTo>
                  <a:cubicBezTo>
                    <a:pt x="110" y="185"/>
                    <a:pt x="198" y="103"/>
                    <a:pt x="247" y="0"/>
                  </a:cubicBezTo>
                  <a:cubicBezTo>
                    <a:pt x="297" y="103"/>
                    <a:pt x="385" y="185"/>
                    <a:pt x="495" y="231"/>
                  </a:cubicBezTo>
                  <a:cubicBezTo>
                    <a:pt x="385" y="277"/>
                    <a:pt x="297" y="360"/>
                    <a:pt x="247" y="462"/>
                  </a:cubicBezTo>
                  <a:cubicBezTo>
                    <a:pt x="198" y="360"/>
                    <a:pt x="110" y="277"/>
                    <a:pt x="0" y="23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 rot="10800000" flipH="1">
              <a:off x="-985342" y="-992866"/>
              <a:ext cx="1931476" cy="1740778"/>
            </a:xfrm>
            <a:custGeom>
              <a:avLst/>
              <a:gdLst/>
              <a:ahLst/>
              <a:cxnLst/>
              <a:rect l="l" t="t" r="r" b="b"/>
              <a:pathLst>
                <a:path w="3722" h="3209" extrusionOk="0">
                  <a:moveTo>
                    <a:pt x="2089" y="55"/>
                  </a:moveTo>
                  <a:cubicBezTo>
                    <a:pt x="1536" y="-30"/>
                    <a:pt x="983" y="-12"/>
                    <a:pt x="678" y="79"/>
                  </a:cubicBezTo>
                  <a:lnTo>
                    <a:pt x="990" y="763"/>
                  </a:lnTo>
                  <a:cubicBezTo>
                    <a:pt x="1376" y="648"/>
                    <a:pt x="2495" y="775"/>
                    <a:pt x="2808" y="1075"/>
                  </a:cubicBezTo>
                  <a:cubicBezTo>
                    <a:pt x="2850" y="1115"/>
                    <a:pt x="2908" y="1170"/>
                    <a:pt x="2808" y="1332"/>
                  </a:cubicBezTo>
                  <a:cubicBezTo>
                    <a:pt x="2735" y="1452"/>
                    <a:pt x="2613" y="1465"/>
                    <a:pt x="1992" y="1313"/>
                  </a:cubicBezTo>
                  <a:cubicBezTo>
                    <a:pt x="1681" y="1237"/>
                    <a:pt x="1358" y="1158"/>
                    <a:pt x="1042" y="1172"/>
                  </a:cubicBezTo>
                  <a:cubicBezTo>
                    <a:pt x="607" y="1193"/>
                    <a:pt x="285" y="1390"/>
                    <a:pt x="112" y="1741"/>
                  </a:cubicBezTo>
                  <a:cubicBezTo>
                    <a:pt x="-76" y="2125"/>
                    <a:pt x="8" y="2411"/>
                    <a:pt x="111" y="2583"/>
                  </a:cubicBezTo>
                  <a:cubicBezTo>
                    <a:pt x="286" y="2874"/>
                    <a:pt x="649" y="3085"/>
                    <a:pt x="1191" y="3209"/>
                  </a:cubicBezTo>
                  <a:lnTo>
                    <a:pt x="1390" y="2510"/>
                  </a:lnTo>
                  <a:cubicBezTo>
                    <a:pt x="990" y="2418"/>
                    <a:pt x="895" y="2307"/>
                    <a:pt x="876" y="2274"/>
                  </a:cubicBezTo>
                  <a:cubicBezTo>
                    <a:pt x="838" y="2211"/>
                    <a:pt x="873" y="2111"/>
                    <a:pt x="909" y="2038"/>
                  </a:cubicBezTo>
                  <a:cubicBezTo>
                    <a:pt x="989" y="1874"/>
                    <a:pt x="1075" y="1836"/>
                    <a:pt x="1779" y="2008"/>
                  </a:cubicBezTo>
                  <a:cubicBezTo>
                    <a:pt x="2069" y="2079"/>
                    <a:pt x="2370" y="2153"/>
                    <a:pt x="2664" y="2149"/>
                  </a:cubicBezTo>
                  <a:cubicBezTo>
                    <a:pt x="3076" y="2143"/>
                    <a:pt x="3391" y="1982"/>
                    <a:pt x="3575" y="1682"/>
                  </a:cubicBezTo>
                  <a:cubicBezTo>
                    <a:pt x="3809" y="1302"/>
                    <a:pt x="3761" y="910"/>
                    <a:pt x="3445" y="607"/>
                  </a:cubicBezTo>
                  <a:cubicBezTo>
                    <a:pt x="3137" y="312"/>
                    <a:pt x="2613" y="137"/>
                    <a:pt x="2089" y="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 rot="2534064" flipH="1">
              <a:off x="7796609" y="4261610"/>
              <a:ext cx="1931476" cy="1740775"/>
            </a:xfrm>
            <a:custGeom>
              <a:avLst/>
              <a:gdLst/>
              <a:ahLst/>
              <a:cxnLst/>
              <a:rect l="l" t="t" r="r" b="b"/>
              <a:pathLst>
                <a:path w="3722" h="3209" extrusionOk="0">
                  <a:moveTo>
                    <a:pt x="2089" y="55"/>
                  </a:moveTo>
                  <a:cubicBezTo>
                    <a:pt x="1536" y="-30"/>
                    <a:pt x="983" y="-12"/>
                    <a:pt x="678" y="79"/>
                  </a:cubicBezTo>
                  <a:lnTo>
                    <a:pt x="990" y="763"/>
                  </a:lnTo>
                  <a:cubicBezTo>
                    <a:pt x="1376" y="648"/>
                    <a:pt x="2495" y="775"/>
                    <a:pt x="2808" y="1075"/>
                  </a:cubicBezTo>
                  <a:cubicBezTo>
                    <a:pt x="2850" y="1115"/>
                    <a:pt x="2908" y="1170"/>
                    <a:pt x="2808" y="1332"/>
                  </a:cubicBezTo>
                  <a:cubicBezTo>
                    <a:pt x="2735" y="1452"/>
                    <a:pt x="2613" y="1465"/>
                    <a:pt x="1992" y="1313"/>
                  </a:cubicBezTo>
                  <a:cubicBezTo>
                    <a:pt x="1681" y="1237"/>
                    <a:pt x="1358" y="1158"/>
                    <a:pt x="1042" y="1172"/>
                  </a:cubicBezTo>
                  <a:cubicBezTo>
                    <a:pt x="607" y="1193"/>
                    <a:pt x="285" y="1390"/>
                    <a:pt x="112" y="1741"/>
                  </a:cubicBezTo>
                  <a:cubicBezTo>
                    <a:pt x="-76" y="2125"/>
                    <a:pt x="8" y="2411"/>
                    <a:pt x="111" y="2583"/>
                  </a:cubicBezTo>
                  <a:cubicBezTo>
                    <a:pt x="286" y="2874"/>
                    <a:pt x="649" y="3085"/>
                    <a:pt x="1191" y="3209"/>
                  </a:cubicBezTo>
                  <a:lnTo>
                    <a:pt x="1390" y="2510"/>
                  </a:lnTo>
                  <a:cubicBezTo>
                    <a:pt x="990" y="2418"/>
                    <a:pt x="895" y="2307"/>
                    <a:pt x="876" y="2274"/>
                  </a:cubicBezTo>
                  <a:cubicBezTo>
                    <a:pt x="838" y="2211"/>
                    <a:pt x="873" y="2111"/>
                    <a:pt x="909" y="2038"/>
                  </a:cubicBezTo>
                  <a:cubicBezTo>
                    <a:pt x="989" y="1874"/>
                    <a:pt x="1075" y="1836"/>
                    <a:pt x="1779" y="2008"/>
                  </a:cubicBezTo>
                  <a:cubicBezTo>
                    <a:pt x="2069" y="2079"/>
                    <a:pt x="2370" y="2153"/>
                    <a:pt x="2664" y="2149"/>
                  </a:cubicBezTo>
                  <a:cubicBezTo>
                    <a:pt x="3076" y="2143"/>
                    <a:pt x="3391" y="1982"/>
                    <a:pt x="3575" y="1682"/>
                  </a:cubicBezTo>
                  <a:cubicBezTo>
                    <a:pt x="3809" y="1302"/>
                    <a:pt x="3761" y="910"/>
                    <a:pt x="3445" y="607"/>
                  </a:cubicBezTo>
                  <a:cubicBezTo>
                    <a:pt x="3137" y="312"/>
                    <a:pt x="2613" y="137"/>
                    <a:pt x="2089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 rot="10800000" flipH="1">
              <a:off x="337418" y="4168261"/>
              <a:ext cx="174625" cy="170375"/>
            </a:xfrm>
            <a:custGeom>
              <a:avLst/>
              <a:gdLst/>
              <a:ahLst/>
              <a:cxnLst/>
              <a:rect l="l" t="t" r="r" b="b"/>
              <a:pathLst>
                <a:path w="495" h="462" extrusionOk="0">
                  <a:moveTo>
                    <a:pt x="0" y="231"/>
                  </a:moveTo>
                  <a:lnTo>
                    <a:pt x="0" y="231"/>
                  </a:lnTo>
                  <a:cubicBezTo>
                    <a:pt x="110" y="185"/>
                    <a:pt x="198" y="103"/>
                    <a:pt x="247" y="0"/>
                  </a:cubicBezTo>
                  <a:cubicBezTo>
                    <a:pt x="297" y="103"/>
                    <a:pt x="385" y="185"/>
                    <a:pt x="495" y="231"/>
                  </a:cubicBezTo>
                  <a:cubicBezTo>
                    <a:pt x="385" y="277"/>
                    <a:pt x="297" y="360"/>
                    <a:pt x="247" y="462"/>
                  </a:cubicBezTo>
                  <a:cubicBezTo>
                    <a:pt x="198" y="360"/>
                    <a:pt x="110" y="277"/>
                    <a:pt x="0" y="231"/>
                  </a:cubicBezTo>
                  <a:close/>
                </a:path>
              </a:pathLst>
            </a:custGeom>
            <a:solidFill>
              <a:srgbClr val="FFCA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 flipH="1">
              <a:off x="68514" y="4376471"/>
              <a:ext cx="940668" cy="938475"/>
            </a:xfrm>
            <a:custGeom>
              <a:avLst/>
              <a:gdLst/>
              <a:ahLst/>
              <a:cxnLst/>
              <a:rect l="l" t="t" r="r" b="b"/>
              <a:pathLst>
                <a:path w="2082" h="1987" extrusionOk="0">
                  <a:moveTo>
                    <a:pt x="1492" y="1986"/>
                  </a:moveTo>
                  <a:cubicBezTo>
                    <a:pt x="1132" y="1973"/>
                    <a:pt x="0" y="1826"/>
                    <a:pt x="0" y="505"/>
                  </a:cubicBezTo>
                  <a:cubicBezTo>
                    <a:pt x="0" y="378"/>
                    <a:pt x="139" y="292"/>
                    <a:pt x="264" y="342"/>
                  </a:cubicBezTo>
                  <a:cubicBezTo>
                    <a:pt x="564" y="463"/>
                    <a:pt x="1061" y="766"/>
                    <a:pt x="1337" y="1499"/>
                  </a:cubicBezTo>
                  <a:cubicBezTo>
                    <a:pt x="1337" y="1499"/>
                    <a:pt x="1104" y="846"/>
                    <a:pt x="1569" y="89"/>
                  </a:cubicBezTo>
                  <a:cubicBezTo>
                    <a:pt x="1641" y="-29"/>
                    <a:pt x="1823" y="-29"/>
                    <a:pt x="1897" y="88"/>
                  </a:cubicBezTo>
                  <a:cubicBezTo>
                    <a:pt x="2086" y="390"/>
                    <a:pt x="2280" y="1005"/>
                    <a:pt x="1658" y="1906"/>
                  </a:cubicBezTo>
                  <a:cubicBezTo>
                    <a:pt x="1622" y="1958"/>
                    <a:pt x="1559" y="1989"/>
                    <a:pt x="1492" y="19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 rot="-5400000" flipH="1">
              <a:off x="8422914" y="99146"/>
              <a:ext cx="940668" cy="938475"/>
            </a:xfrm>
            <a:custGeom>
              <a:avLst/>
              <a:gdLst/>
              <a:ahLst/>
              <a:cxnLst/>
              <a:rect l="l" t="t" r="r" b="b"/>
              <a:pathLst>
                <a:path w="2082" h="1987" extrusionOk="0">
                  <a:moveTo>
                    <a:pt x="1492" y="1986"/>
                  </a:moveTo>
                  <a:cubicBezTo>
                    <a:pt x="1132" y="1973"/>
                    <a:pt x="0" y="1826"/>
                    <a:pt x="0" y="505"/>
                  </a:cubicBezTo>
                  <a:cubicBezTo>
                    <a:pt x="0" y="378"/>
                    <a:pt x="139" y="292"/>
                    <a:pt x="264" y="342"/>
                  </a:cubicBezTo>
                  <a:cubicBezTo>
                    <a:pt x="564" y="463"/>
                    <a:pt x="1061" y="766"/>
                    <a:pt x="1337" y="1499"/>
                  </a:cubicBezTo>
                  <a:cubicBezTo>
                    <a:pt x="1337" y="1499"/>
                    <a:pt x="1104" y="846"/>
                    <a:pt x="1569" y="89"/>
                  </a:cubicBezTo>
                  <a:cubicBezTo>
                    <a:pt x="1641" y="-29"/>
                    <a:pt x="1823" y="-29"/>
                    <a:pt x="1897" y="88"/>
                  </a:cubicBezTo>
                  <a:cubicBezTo>
                    <a:pt x="2086" y="390"/>
                    <a:pt x="2280" y="1005"/>
                    <a:pt x="1658" y="1906"/>
                  </a:cubicBezTo>
                  <a:cubicBezTo>
                    <a:pt x="1622" y="1958"/>
                    <a:pt x="1559" y="1989"/>
                    <a:pt x="1492" y="19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07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2C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701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○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■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○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■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●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○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SemiBold"/>
              <a:buChar char="■"/>
              <a:defRPr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48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9000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82.jpeg"/><Relationship Id="rId5" Type="http://schemas.openxmlformats.org/officeDocument/2006/relationships/image" Target="../media/image21.svg"/><Relationship Id="rId10" Type="http://schemas.openxmlformats.org/officeDocument/2006/relationships/image" Target="../media/image81.jpeg"/><Relationship Id="rId4" Type="http://schemas.openxmlformats.org/officeDocument/2006/relationships/image" Target="../media/image20.png"/><Relationship Id="rId9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20.png"/><Relationship Id="rId9" Type="http://schemas.openxmlformats.org/officeDocument/2006/relationships/image" Target="../media/image8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3" Type="http://schemas.openxmlformats.org/officeDocument/2006/relationships/image" Target="../media/image88.svg"/><Relationship Id="rId7" Type="http://schemas.openxmlformats.org/officeDocument/2006/relationships/image" Target="../media/image92.sv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5" Type="http://schemas.openxmlformats.org/officeDocument/2006/relationships/image" Target="../media/image90.svg"/><Relationship Id="rId15" Type="http://schemas.openxmlformats.org/officeDocument/2006/relationships/image" Target="../media/image100.sv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18" Type="http://schemas.openxmlformats.org/officeDocument/2006/relationships/image" Target="../media/image3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17" Type="http://schemas.openxmlformats.org/officeDocument/2006/relationships/image" Target="../media/image2.png"/><Relationship Id="rId2" Type="http://schemas.openxmlformats.org/officeDocument/2006/relationships/image" Target="../media/image30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16.png"/><Relationship Id="rId10" Type="http://schemas.openxmlformats.org/officeDocument/2006/relationships/image" Target="../media/image21.svg"/><Relationship Id="rId19" Type="http://schemas.openxmlformats.org/officeDocument/2006/relationships/image" Target="../media/image41.png"/><Relationship Id="rId4" Type="http://schemas.openxmlformats.org/officeDocument/2006/relationships/image" Target="../media/image32.svg"/><Relationship Id="rId9" Type="http://schemas.openxmlformats.org/officeDocument/2006/relationships/image" Target="../media/image20.png"/><Relationship Id="rId1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4.svg"/><Relationship Id="rId10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image" Target="../media/image48.svg"/><Relationship Id="rId7" Type="http://schemas.openxmlformats.org/officeDocument/2006/relationships/image" Target="../media/image7.sv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4.svg"/><Relationship Id="rId5" Type="http://schemas.openxmlformats.org/officeDocument/2006/relationships/image" Target="../media/image50.svg"/><Relationship Id="rId15" Type="http://schemas.openxmlformats.org/officeDocument/2006/relationships/image" Target="../media/image11.sv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sv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3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17.svg"/><Relationship Id="rId2" Type="http://schemas.openxmlformats.org/officeDocument/2006/relationships/image" Target="../media/image30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svg"/><Relationship Id="rId11" Type="http://schemas.openxmlformats.org/officeDocument/2006/relationships/image" Target="../media/image16.png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12" Type="http://schemas.openxmlformats.org/officeDocument/2006/relationships/image" Target="../media/image7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70.png"/><Relationship Id="rId5" Type="http://schemas.openxmlformats.org/officeDocument/2006/relationships/image" Target="../media/image21.svg"/><Relationship Id="rId10" Type="http://schemas.openxmlformats.org/officeDocument/2006/relationships/image" Target="../media/image69.png"/><Relationship Id="rId4" Type="http://schemas.openxmlformats.org/officeDocument/2006/relationships/image" Target="../media/image20.png"/><Relationship Id="rId9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3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17.svg"/><Relationship Id="rId2" Type="http://schemas.openxmlformats.org/officeDocument/2006/relationships/image" Target="../media/image30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svg"/><Relationship Id="rId11" Type="http://schemas.openxmlformats.org/officeDocument/2006/relationships/image" Target="../media/image16.png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5.svg"/><Relationship Id="rId7" Type="http://schemas.openxmlformats.org/officeDocument/2006/relationships/image" Target="../media/image1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8471" y="300081"/>
            <a:ext cx="1326353" cy="1326353"/>
          </a:xfrm>
          <a:custGeom>
            <a:avLst/>
            <a:gdLst/>
            <a:ahLst/>
            <a:cxnLst/>
            <a:rect l="l" t="t" r="r" b="b"/>
            <a:pathLst>
              <a:path w="1989530" h="1989530">
                <a:moveTo>
                  <a:pt x="0" y="0"/>
                </a:moveTo>
                <a:lnTo>
                  <a:pt x="1989530" y="0"/>
                </a:lnTo>
                <a:lnTo>
                  <a:pt x="1989530" y="1989529"/>
                </a:lnTo>
                <a:lnTo>
                  <a:pt x="0" y="1989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1648" y="280222"/>
            <a:ext cx="10138526" cy="5798691"/>
          </a:xfrm>
          <a:custGeom>
            <a:avLst/>
            <a:gdLst/>
            <a:ahLst/>
            <a:cxnLst/>
            <a:rect l="l" t="t" r="r" b="b"/>
            <a:pathLst>
              <a:path w="15207789" h="8698037">
                <a:moveTo>
                  <a:pt x="0" y="0"/>
                </a:moveTo>
                <a:lnTo>
                  <a:pt x="15207790" y="0"/>
                </a:lnTo>
                <a:lnTo>
                  <a:pt x="15207790" y="8698037"/>
                </a:lnTo>
                <a:lnTo>
                  <a:pt x="0" y="86980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91448" y="4968275"/>
            <a:ext cx="819579" cy="837860"/>
          </a:xfrm>
          <a:custGeom>
            <a:avLst/>
            <a:gdLst/>
            <a:ahLst/>
            <a:cxnLst/>
            <a:rect l="l" t="t" r="r" b="b"/>
            <a:pathLst>
              <a:path w="1229369" h="1256790">
                <a:moveTo>
                  <a:pt x="0" y="0"/>
                </a:moveTo>
                <a:lnTo>
                  <a:pt x="1229369" y="0"/>
                </a:lnTo>
                <a:lnTo>
                  <a:pt x="1229369" y="1256789"/>
                </a:lnTo>
                <a:lnTo>
                  <a:pt x="0" y="1256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67607" y="5428091"/>
            <a:ext cx="983203" cy="983203"/>
          </a:xfrm>
          <a:custGeom>
            <a:avLst/>
            <a:gdLst/>
            <a:ahLst/>
            <a:cxnLst/>
            <a:rect l="l" t="t" r="r" b="b"/>
            <a:pathLst>
              <a:path w="1474805" h="1474805">
                <a:moveTo>
                  <a:pt x="0" y="0"/>
                </a:moveTo>
                <a:lnTo>
                  <a:pt x="1474806" y="0"/>
                </a:lnTo>
                <a:lnTo>
                  <a:pt x="1474806" y="1474805"/>
                </a:lnTo>
                <a:lnTo>
                  <a:pt x="0" y="14748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02246">
            <a:off x="212826" y="4184327"/>
            <a:ext cx="1310065" cy="2459167"/>
          </a:xfrm>
          <a:custGeom>
            <a:avLst/>
            <a:gdLst/>
            <a:ahLst/>
            <a:cxnLst/>
            <a:rect l="l" t="t" r="r" b="b"/>
            <a:pathLst>
              <a:path w="1965098" h="3688750">
                <a:moveTo>
                  <a:pt x="0" y="0"/>
                </a:moveTo>
                <a:lnTo>
                  <a:pt x="1965098" y="0"/>
                </a:lnTo>
                <a:lnTo>
                  <a:pt x="1965098" y="3688749"/>
                </a:lnTo>
                <a:lnTo>
                  <a:pt x="0" y="36887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80265">
            <a:off x="9480381" y="108295"/>
            <a:ext cx="2076383" cy="2065058"/>
          </a:xfrm>
          <a:custGeom>
            <a:avLst/>
            <a:gdLst/>
            <a:ahLst/>
            <a:cxnLst/>
            <a:rect l="l" t="t" r="r" b="b"/>
            <a:pathLst>
              <a:path w="3114575" h="3097587">
                <a:moveTo>
                  <a:pt x="0" y="0"/>
                </a:moveTo>
                <a:lnTo>
                  <a:pt x="3114576" y="0"/>
                </a:lnTo>
                <a:lnTo>
                  <a:pt x="3114576" y="3097587"/>
                </a:lnTo>
                <a:lnTo>
                  <a:pt x="0" y="30975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19550">
            <a:off x="2639943" y="5545054"/>
            <a:ext cx="1786380" cy="584633"/>
          </a:xfrm>
          <a:custGeom>
            <a:avLst/>
            <a:gdLst/>
            <a:ahLst/>
            <a:cxnLst/>
            <a:rect l="l" t="t" r="r" b="b"/>
            <a:pathLst>
              <a:path w="2679570" h="876950">
                <a:moveTo>
                  <a:pt x="0" y="0"/>
                </a:moveTo>
                <a:lnTo>
                  <a:pt x="2679570" y="0"/>
                </a:lnTo>
                <a:lnTo>
                  <a:pt x="2679570" y="876950"/>
                </a:lnTo>
                <a:lnTo>
                  <a:pt x="0" y="876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869537" y="4750652"/>
            <a:ext cx="281273" cy="281273"/>
          </a:xfrm>
          <a:custGeom>
            <a:avLst/>
            <a:gdLst/>
            <a:ahLst/>
            <a:cxnLst/>
            <a:rect l="l" t="t" r="r" b="b"/>
            <a:pathLst>
              <a:path w="421910" h="421910">
                <a:moveTo>
                  <a:pt x="0" y="0"/>
                </a:moveTo>
                <a:lnTo>
                  <a:pt x="421911" y="0"/>
                </a:lnTo>
                <a:lnTo>
                  <a:pt x="421911" y="421910"/>
                </a:lnTo>
                <a:lnTo>
                  <a:pt x="0" y="4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4824" y="3572076"/>
            <a:ext cx="281273" cy="281273"/>
          </a:xfrm>
          <a:custGeom>
            <a:avLst/>
            <a:gdLst/>
            <a:ahLst/>
            <a:cxnLst/>
            <a:rect l="l" t="t" r="r" b="b"/>
            <a:pathLst>
              <a:path w="421910" h="421910">
                <a:moveTo>
                  <a:pt x="0" y="0"/>
                </a:moveTo>
                <a:lnTo>
                  <a:pt x="421910" y="0"/>
                </a:lnTo>
                <a:lnTo>
                  <a:pt x="421910" y="421910"/>
                </a:lnTo>
                <a:lnTo>
                  <a:pt x="0" y="4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126522">
            <a:off x="11158584" y="5831440"/>
            <a:ext cx="1436577" cy="1159709"/>
          </a:xfrm>
          <a:custGeom>
            <a:avLst/>
            <a:gdLst/>
            <a:ahLst/>
            <a:cxnLst/>
            <a:rect l="l" t="t" r="r" b="b"/>
            <a:pathLst>
              <a:path w="2154866" h="1739564">
                <a:moveTo>
                  <a:pt x="0" y="0"/>
                </a:moveTo>
                <a:lnTo>
                  <a:pt x="2154866" y="0"/>
                </a:lnTo>
                <a:lnTo>
                  <a:pt x="2154866" y="1739564"/>
                </a:lnTo>
                <a:lnTo>
                  <a:pt x="0" y="173956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2865" y="609225"/>
            <a:ext cx="737567" cy="708065"/>
          </a:xfrm>
          <a:custGeom>
            <a:avLst/>
            <a:gdLst/>
            <a:ahLst/>
            <a:cxnLst/>
            <a:rect l="l" t="t" r="r" b="b"/>
            <a:pathLst>
              <a:path w="1106351" h="1062097">
                <a:moveTo>
                  <a:pt x="0" y="0"/>
                </a:moveTo>
                <a:lnTo>
                  <a:pt x="1106350" y="0"/>
                </a:lnTo>
                <a:lnTo>
                  <a:pt x="1106350" y="1062097"/>
                </a:lnTo>
                <a:lnTo>
                  <a:pt x="0" y="106209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553265">
            <a:off x="-206798" y="2682965"/>
            <a:ext cx="1058013" cy="1492070"/>
          </a:xfrm>
          <a:custGeom>
            <a:avLst/>
            <a:gdLst/>
            <a:ahLst/>
            <a:cxnLst/>
            <a:rect l="l" t="t" r="r" b="b"/>
            <a:pathLst>
              <a:path w="1587020" h="2238105">
                <a:moveTo>
                  <a:pt x="0" y="0"/>
                </a:moveTo>
                <a:lnTo>
                  <a:pt x="1587020" y="0"/>
                </a:lnTo>
                <a:lnTo>
                  <a:pt x="1587020" y="2238106"/>
                </a:lnTo>
                <a:lnTo>
                  <a:pt x="0" y="223810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19293">
            <a:off x="-40908" y="4596908"/>
            <a:ext cx="726234" cy="2480924"/>
          </a:xfrm>
          <a:custGeom>
            <a:avLst/>
            <a:gdLst/>
            <a:ahLst/>
            <a:cxnLst/>
            <a:rect l="l" t="t" r="r" b="b"/>
            <a:pathLst>
              <a:path w="1089351" h="3721386">
                <a:moveTo>
                  <a:pt x="0" y="0"/>
                </a:moveTo>
                <a:lnTo>
                  <a:pt x="1089351" y="0"/>
                </a:lnTo>
                <a:lnTo>
                  <a:pt x="1089351" y="3721386"/>
                </a:lnTo>
                <a:lnTo>
                  <a:pt x="0" y="372138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522879">
            <a:off x="10822218" y="1217678"/>
            <a:ext cx="1367965" cy="636725"/>
          </a:xfrm>
          <a:custGeom>
            <a:avLst/>
            <a:gdLst/>
            <a:ahLst/>
            <a:cxnLst/>
            <a:rect l="l" t="t" r="r" b="b"/>
            <a:pathLst>
              <a:path w="2051947" h="955088">
                <a:moveTo>
                  <a:pt x="0" y="0"/>
                </a:moveTo>
                <a:lnTo>
                  <a:pt x="2051948" y="0"/>
                </a:lnTo>
                <a:lnTo>
                  <a:pt x="2051948" y="955088"/>
                </a:lnTo>
                <a:lnTo>
                  <a:pt x="0" y="95508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916598" y="2081176"/>
            <a:ext cx="8048625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702"/>
              </a:lnSpc>
            </a:pP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Chào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mừng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các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em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đến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với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tiết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6584" b="1" dirty="0" err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học</a:t>
            </a:r>
            <a:r>
              <a:rPr lang="en-US" sz="658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446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1" y="192504"/>
            <a:ext cx="11802979" cy="646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66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204537"/>
            <a:ext cx="11742821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3097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2506"/>
            <a:ext cx="11742821" cy="6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67604"/>
            <a:ext cx="9870407" cy="64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798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7DBCD-AB1A-3CE7-C33E-394B6AFD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5458026F-A506-F78C-F2B0-9B9376D08ED2}"/>
              </a:ext>
            </a:extLst>
          </p:cNvPr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2D3A801-E7F1-C081-B093-4C78B345F00B}"/>
              </a:ext>
            </a:extLst>
          </p:cNvPr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3930D8C-843A-F014-8A3F-F797F8A0479E}"/>
              </a:ext>
            </a:extLst>
          </p:cNvPr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366F7-5D30-253A-6C1A-60D0EA9ADCEF}"/>
              </a:ext>
            </a:extLst>
          </p:cNvPr>
          <p:cNvGrpSpPr/>
          <p:nvPr/>
        </p:nvGrpSpPr>
        <p:grpSpPr>
          <a:xfrm>
            <a:off x="31725" y="8146"/>
            <a:ext cx="925795" cy="760249"/>
            <a:chOff x="228920" y="3365075"/>
            <a:chExt cx="925795" cy="7602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0883D3-933E-29C2-3368-69B888F02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8920" y="3365075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C99BCE-BB5D-175A-F9FC-042475C1C1B9}"/>
                </a:ext>
              </a:extLst>
            </p:cNvPr>
            <p:cNvSpPr/>
            <p:nvPr/>
          </p:nvSpPr>
          <p:spPr>
            <a:xfrm>
              <a:off x="405027" y="3514725"/>
              <a:ext cx="490322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4A6FCA9-C5B1-7A3E-34E3-9422ACCB61BD}"/>
              </a:ext>
            </a:extLst>
          </p:cNvPr>
          <p:cNvSpPr txBox="1"/>
          <p:nvPr/>
        </p:nvSpPr>
        <p:spPr>
          <a:xfrm>
            <a:off x="207832" y="745439"/>
            <a:ext cx="114631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 Vì sao mẹ của Nam vui vẻ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bố của Huy lại tức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4FBFED-B10C-CD28-323A-51A2B403D2B4}"/>
              </a:ext>
            </a:extLst>
          </p:cNvPr>
          <p:cNvSpPr/>
          <p:nvPr/>
        </p:nvSpPr>
        <p:spPr>
          <a:xfrm>
            <a:off x="129788" y="2983832"/>
            <a:ext cx="646410" cy="625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40AF9D-0A06-D8B1-AC75-D1B384E9C92C}"/>
              </a:ext>
            </a:extLst>
          </p:cNvPr>
          <p:cNvSpPr/>
          <p:nvPr/>
        </p:nvSpPr>
        <p:spPr>
          <a:xfrm>
            <a:off x="171417" y="4042092"/>
            <a:ext cx="646410" cy="625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03D94-B164-85B2-58D6-6C454B15C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0E4F6BD0-AAC7-A0F1-05B8-ECD32F6282CC}"/>
              </a:ext>
            </a:extLst>
          </p:cNvPr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57F759F-F645-C785-C5F5-CC78802B623C}"/>
              </a:ext>
            </a:extLst>
          </p:cNvPr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5E94376-166D-AA70-5899-DC858FB8A4BE}"/>
              </a:ext>
            </a:extLst>
          </p:cNvPr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147C8-2B7B-6A27-5DF4-18145A01A016}"/>
              </a:ext>
            </a:extLst>
          </p:cNvPr>
          <p:cNvSpPr txBox="1"/>
          <p:nvPr/>
        </p:nvSpPr>
        <p:spPr>
          <a:xfrm>
            <a:off x="457763" y="1683555"/>
            <a:ext cx="113024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không biết nhận lỗi và sửa lỗi, điều gì sẽ xảy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CCC240-E405-E2B1-4721-6ED6AFC2D9D6}"/>
              </a:ext>
            </a:extLst>
          </p:cNvPr>
          <p:cNvGrpSpPr/>
          <p:nvPr/>
        </p:nvGrpSpPr>
        <p:grpSpPr>
          <a:xfrm>
            <a:off x="334768" y="773657"/>
            <a:ext cx="925795" cy="760249"/>
            <a:chOff x="228920" y="3365075"/>
            <a:chExt cx="925795" cy="7602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CAE269-30CD-D058-B759-7957384333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8920" y="3365075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C5389D-8DD6-2D91-8D36-86B6BA1F0B67}"/>
                </a:ext>
              </a:extLst>
            </p:cNvPr>
            <p:cNvSpPr/>
            <p:nvPr/>
          </p:nvSpPr>
          <p:spPr>
            <a:xfrm>
              <a:off x="405027" y="3514725"/>
              <a:ext cx="490322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7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" y="211016"/>
            <a:ext cx="11732454" cy="6466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3386" y="1556556"/>
            <a:ext cx="10789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B3DD3-8CE2-F8DB-F4ED-0166F98C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D415643-7139-433F-C4EC-AD8AC0467C9C}"/>
              </a:ext>
            </a:extLst>
          </p:cNvPr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CC8B1EF-7341-669E-77E0-7E0DD986D7EE}"/>
              </a:ext>
            </a:extLst>
          </p:cNvPr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4AAA0AB-B968-4C16-3424-BA8C5DD83B32}"/>
              </a:ext>
            </a:extLst>
          </p:cNvPr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BF55C-86F6-5498-9A65-A4109735DDFB}"/>
              </a:ext>
            </a:extLst>
          </p:cNvPr>
          <p:cNvSpPr txBox="1"/>
          <p:nvPr/>
        </p:nvSpPr>
        <p:spPr>
          <a:xfrm>
            <a:off x="509337" y="903096"/>
            <a:ext cx="116826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303FF-5A36-A2F5-7BAF-676D2096486B}"/>
              </a:ext>
            </a:extLst>
          </p:cNvPr>
          <p:cNvSpPr/>
          <p:nvPr/>
        </p:nvSpPr>
        <p:spPr>
          <a:xfrm>
            <a:off x="583816" y="2254484"/>
            <a:ext cx="529389" cy="466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3D0D18-6802-CD86-09A1-6362C75570C6}"/>
              </a:ext>
            </a:extLst>
          </p:cNvPr>
          <p:cNvSpPr/>
          <p:nvPr/>
        </p:nvSpPr>
        <p:spPr>
          <a:xfrm>
            <a:off x="583816" y="2901002"/>
            <a:ext cx="529389" cy="466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82485-A8EB-578F-32DD-3BC889DE3607}"/>
              </a:ext>
            </a:extLst>
          </p:cNvPr>
          <p:cNvSpPr/>
          <p:nvPr/>
        </p:nvSpPr>
        <p:spPr>
          <a:xfrm>
            <a:off x="583816" y="3554000"/>
            <a:ext cx="529389" cy="466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1F3AA-8454-EEFF-FFC6-701ECCB54B47}"/>
              </a:ext>
            </a:extLst>
          </p:cNvPr>
          <p:cNvSpPr/>
          <p:nvPr/>
        </p:nvSpPr>
        <p:spPr>
          <a:xfrm>
            <a:off x="583816" y="4133566"/>
            <a:ext cx="529389" cy="4669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CC6DF-0A26-BD24-4C38-746A023E4EFC}"/>
              </a:ext>
            </a:extLst>
          </p:cNvPr>
          <p:cNvSpPr txBox="1"/>
          <p:nvPr/>
        </p:nvSpPr>
        <p:spPr>
          <a:xfrm>
            <a:off x="509337" y="2380343"/>
            <a:ext cx="7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A4F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B51E0-8985-944D-80D9-4C71959C6CBC}"/>
              </a:ext>
            </a:extLst>
          </p:cNvPr>
          <p:cNvSpPr txBox="1"/>
          <p:nvPr/>
        </p:nvSpPr>
        <p:spPr>
          <a:xfrm>
            <a:off x="634253" y="4081208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A4F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385A9-6D6B-2BBD-0110-360995A14CA8}"/>
              </a:ext>
            </a:extLst>
          </p:cNvPr>
          <p:cNvSpPr txBox="1"/>
          <p:nvPr/>
        </p:nvSpPr>
        <p:spPr>
          <a:xfrm>
            <a:off x="604251" y="2206119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A4F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1DC10-304B-0C3E-D47B-5BBD491B690D}"/>
              </a:ext>
            </a:extLst>
          </p:cNvPr>
          <p:cNvSpPr txBox="1"/>
          <p:nvPr/>
        </p:nvSpPr>
        <p:spPr>
          <a:xfrm>
            <a:off x="616286" y="3496179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A4F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17FDF-DC90-B4E4-0436-0DBBF866A90F}"/>
              </a:ext>
            </a:extLst>
          </p:cNvPr>
          <p:cNvSpPr txBox="1"/>
          <p:nvPr/>
        </p:nvSpPr>
        <p:spPr>
          <a:xfrm>
            <a:off x="616286" y="2831064"/>
            <a:ext cx="68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A4F4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9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003C7-B5E7-3D06-7054-C0A8EDC19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F5568242-2F1B-AAB0-D383-FE43F607D69E}"/>
              </a:ext>
            </a:extLst>
          </p:cNvPr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F4DAB4-AF5F-D100-7D88-6A20EAEC48C9}"/>
              </a:ext>
            </a:extLst>
          </p:cNvPr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E933A84-71E9-6107-1381-F867BFBA5225}"/>
              </a:ext>
            </a:extLst>
          </p:cNvPr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329D2D-E3BD-26AA-CC26-90584BFD71F0}"/>
              </a:ext>
            </a:extLst>
          </p:cNvPr>
          <p:cNvSpPr txBox="1"/>
          <p:nvPr/>
        </p:nvSpPr>
        <p:spPr>
          <a:xfrm>
            <a:off x="241496" y="612040"/>
            <a:ext cx="11682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5160D-B5FD-FF3C-744E-D9AAA8DD3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20" y="2461683"/>
            <a:ext cx="8233827" cy="4121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9D355-D8FD-6185-0CCF-74F1508F72B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67" y="5405679"/>
            <a:ext cx="688169" cy="1000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BC7A6D-3834-D5A9-D106-EEB9FDF757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86" y="636753"/>
            <a:ext cx="488247" cy="531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FFF9B3-9838-EB10-5468-F71985C48E0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67" y="636753"/>
            <a:ext cx="598747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A112A2-46DC-89B4-E1DA-46DAE9B78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7411C7E9-F9BC-7174-7393-7DCB8AF09FA5}"/>
              </a:ext>
            </a:extLst>
          </p:cNvPr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CC74D3C-1789-9AC0-054A-6A5F5E65553C}"/>
              </a:ext>
            </a:extLst>
          </p:cNvPr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FE98EBB-3E43-C7CC-3BE2-133B31FC7897}"/>
              </a:ext>
            </a:extLst>
          </p:cNvPr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7BA849-AC54-E402-4169-198858A6AA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13" y="2260115"/>
            <a:ext cx="8508904" cy="4238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2AE40D-3EFB-5394-AA89-1F2704ACA0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52" y="5460042"/>
            <a:ext cx="1246129" cy="10384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BF6B03-52AB-99DC-B9F5-B3A978ECDF81}"/>
              </a:ext>
            </a:extLst>
          </p:cNvPr>
          <p:cNvSpPr/>
          <p:nvPr/>
        </p:nvSpPr>
        <p:spPr>
          <a:xfrm>
            <a:off x="458537" y="1729709"/>
            <a:ext cx="210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8084B-DBCB-DA92-FDA0-9482461830F8}"/>
              </a:ext>
            </a:extLst>
          </p:cNvPr>
          <p:cNvSpPr txBox="1"/>
          <p:nvPr/>
        </p:nvSpPr>
        <p:spPr>
          <a:xfrm>
            <a:off x="458537" y="497110"/>
            <a:ext cx="11682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BC024-8460-C395-190D-2847068D1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7743" y="628432"/>
            <a:ext cx="487722" cy="53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4E4FE-281B-A608-CD48-408C4328D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4937" y="604046"/>
            <a:ext cx="737485" cy="4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8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5"/>
            <a:ext cx="8477251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895" y="3817948"/>
            <a:ext cx="2805113" cy="32067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3581400" y="2921019"/>
            <a:ext cx="4953000" cy="2092879"/>
          </a:xfrm>
          <a:prstGeom prst="rect">
            <a:avLst/>
          </a:prstGeom>
          <a:noFill/>
          <a:ln w="9525">
            <a:noFill/>
          </a:ln>
        </p:spPr>
        <p:txBody>
          <a:bodyPr lIns="121916" tIns="60959" rIns="121916" bIns="60959">
            <a:spAutoFit/>
          </a:bodyPr>
          <a:lstStyle/>
          <a:p>
            <a:pPr algn="ctr" defTabSz="12192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5786771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7805">
            <a:off x="774805" y="442723"/>
            <a:ext cx="6928414" cy="6613486"/>
          </a:xfrm>
          <a:custGeom>
            <a:avLst/>
            <a:gdLst/>
            <a:ahLst/>
            <a:cxnLst/>
            <a:rect l="l" t="t" r="r" b="b"/>
            <a:pathLst>
              <a:path w="10392621" h="9920229">
                <a:moveTo>
                  <a:pt x="0" y="0"/>
                </a:moveTo>
                <a:lnTo>
                  <a:pt x="10392621" y="0"/>
                </a:lnTo>
                <a:lnTo>
                  <a:pt x="10392621" y="9920229"/>
                </a:lnTo>
                <a:lnTo>
                  <a:pt x="0" y="9920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07175">
            <a:off x="6177329" y="817822"/>
            <a:ext cx="6208186" cy="5863287"/>
          </a:xfrm>
          <a:custGeom>
            <a:avLst/>
            <a:gdLst/>
            <a:ahLst/>
            <a:cxnLst/>
            <a:rect l="l" t="t" r="r" b="b"/>
            <a:pathLst>
              <a:path w="9312279" h="8794931">
                <a:moveTo>
                  <a:pt x="0" y="0"/>
                </a:moveTo>
                <a:lnTo>
                  <a:pt x="9312279" y="0"/>
                </a:lnTo>
                <a:lnTo>
                  <a:pt x="9312279" y="8794931"/>
                </a:lnTo>
                <a:lnTo>
                  <a:pt x="0" y="8794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69179">
            <a:off x="9557754" y="4175743"/>
            <a:ext cx="2314947" cy="1889839"/>
          </a:xfrm>
          <a:custGeom>
            <a:avLst/>
            <a:gdLst/>
            <a:ahLst/>
            <a:cxnLst/>
            <a:rect l="l" t="t" r="r" b="b"/>
            <a:pathLst>
              <a:path w="3472421" h="2834758">
                <a:moveTo>
                  <a:pt x="0" y="0"/>
                </a:moveTo>
                <a:lnTo>
                  <a:pt x="3472421" y="0"/>
                </a:lnTo>
                <a:lnTo>
                  <a:pt x="3472421" y="2834758"/>
                </a:lnTo>
                <a:lnTo>
                  <a:pt x="0" y="2834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81924">
            <a:off x="6975855" y="303291"/>
            <a:ext cx="1855767" cy="1845644"/>
          </a:xfrm>
          <a:custGeom>
            <a:avLst/>
            <a:gdLst/>
            <a:ahLst/>
            <a:cxnLst/>
            <a:rect l="l" t="t" r="r" b="b"/>
            <a:pathLst>
              <a:path w="2783650" h="2768466">
                <a:moveTo>
                  <a:pt x="0" y="0"/>
                </a:moveTo>
                <a:lnTo>
                  <a:pt x="2783650" y="0"/>
                </a:lnTo>
                <a:lnTo>
                  <a:pt x="2783650" y="2768467"/>
                </a:lnTo>
                <a:lnTo>
                  <a:pt x="0" y="27684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351532">
            <a:off x="10084085" y="884678"/>
            <a:ext cx="1658401" cy="1850144"/>
          </a:xfrm>
          <a:custGeom>
            <a:avLst/>
            <a:gdLst/>
            <a:ahLst/>
            <a:cxnLst/>
            <a:rect l="l" t="t" r="r" b="b"/>
            <a:pathLst>
              <a:path w="2487602" h="2775216">
                <a:moveTo>
                  <a:pt x="0" y="0"/>
                </a:moveTo>
                <a:lnTo>
                  <a:pt x="2487603" y="0"/>
                </a:lnTo>
                <a:lnTo>
                  <a:pt x="2487603" y="2775216"/>
                </a:lnTo>
                <a:lnTo>
                  <a:pt x="0" y="2775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56614" y="2510293"/>
            <a:ext cx="358044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20"/>
              </a:lnSpc>
            </a:pPr>
            <a:r>
              <a:rPr lang="vi-VN" sz="4266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Cảm ơn các con đã chú ý lắng nghe!</a:t>
            </a:r>
            <a:endParaRPr lang="en-US" sz="4266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46737" y="5120663"/>
            <a:ext cx="2219755" cy="3054354"/>
            <a:chOff x="0" y="0"/>
            <a:chExt cx="4439511" cy="6108709"/>
          </a:xfrm>
        </p:grpSpPr>
        <p:sp>
          <p:nvSpPr>
            <p:cNvPr id="11" name="Freeform 11"/>
            <p:cNvSpPr/>
            <p:nvPr/>
          </p:nvSpPr>
          <p:spPr>
            <a:xfrm rot="1054061">
              <a:off x="759333" y="312946"/>
              <a:ext cx="2920846" cy="5482816"/>
            </a:xfrm>
            <a:custGeom>
              <a:avLst/>
              <a:gdLst/>
              <a:ahLst/>
              <a:cxnLst/>
              <a:rect l="l" t="t" r="r" b="b"/>
              <a:pathLst>
                <a:path w="2920846" h="5482816">
                  <a:moveTo>
                    <a:pt x="0" y="0"/>
                  </a:moveTo>
                  <a:lnTo>
                    <a:pt x="2920845" y="0"/>
                  </a:lnTo>
                  <a:lnTo>
                    <a:pt x="2920845" y="5482816"/>
                  </a:lnTo>
                  <a:lnTo>
                    <a:pt x="0" y="5482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765139">
              <a:off x="2103658" y="2578772"/>
              <a:ext cx="1676088" cy="1310396"/>
            </a:xfrm>
            <a:custGeom>
              <a:avLst/>
              <a:gdLst/>
              <a:ahLst/>
              <a:cxnLst/>
              <a:rect l="l" t="t" r="r" b="b"/>
              <a:pathLst>
                <a:path w="1676088" h="1310396">
                  <a:moveTo>
                    <a:pt x="0" y="0"/>
                  </a:moveTo>
                  <a:lnTo>
                    <a:pt x="1676088" y="0"/>
                  </a:lnTo>
                  <a:lnTo>
                    <a:pt x="1676088" y="1310396"/>
                  </a:lnTo>
                  <a:lnTo>
                    <a:pt x="0" y="1310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38183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9598">
            <a:off x="256930" y="234899"/>
            <a:ext cx="11678141" cy="6566292"/>
          </a:xfrm>
          <a:custGeom>
            <a:avLst/>
            <a:gdLst/>
            <a:ahLst/>
            <a:cxnLst/>
            <a:rect l="l" t="t" r="r" b="b"/>
            <a:pathLst>
              <a:path w="17517211" h="9849438">
                <a:moveTo>
                  <a:pt x="0" y="0"/>
                </a:moveTo>
                <a:lnTo>
                  <a:pt x="17517212" y="0"/>
                </a:lnTo>
                <a:lnTo>
                  <a:pt x="17517212" y="9849438"/>
                </a:lnTo>
                <a:lnTo>
                  <a:pt x="0" y="9849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4853">
            <a:off x="99610" y="2924645"/>
            <a:ext cx="638909" cy="2182607"/>
          </a:xfrm>
          <a:custGeom>
            <a:avLst/>
            <a:gdLst/>
            <a:ahLst/>
            <a:cxnLst/>
            <a:rect l="l" t="t" r="r" b="b"/>
            <a:pathLst>
              <a:path w="958363" h="3273911">
                <a:moveTo>
                  <a:pt x="0" y="0"/>
                </a:moveTo>
                <a:lnTo>
                  <a:pt x="958363" y="0"/>
                </a:lnTo>
                <a:lnTo>
                  <a:pt x="958363" y="3273911"/>
                </a:lnTo>
                <a:lnTo>
                  <a:pt x="0" y="32739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401496">
            <a:off x="1162284" y="5886154"/>
            <a:ext cx="502476" cy="1477870"/>
          </a:xfrm>
          <a:custGeom>
            <a:avLst/>
            <a:gdLst/>
            <a:ahLst/>
            <a:cxnLst/>
            <a:rect l="l" t="t" r="r" b="b"/>
            <a:pathLst>
              <a:path w="753714" h="2216805">
                <a:moveTo>
                  <a:pt x="0" y="0"/>
                </a:moveTo>
                <a:lnTo>
                  <a:pt x="753714" y="0"/>
                </a:lnTo>
                <a:lnTo>
                  <a:pt x="753714" y="2216805"/>
                </a:lnTo>
                <a:lnTo>
                  <a:pt x="0" y="2216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79457">
            <a:off x="10884340" y="-39588"/>
            <a:ext cx="820017" cy="787217"/>
          </a:xfrm>
          <a:custGeom>
            <a:avLst/>
            <a:gdLst/>
            <a:ahLst/>
            <a:cxnLst/>
            <a:rect l="l" t="t" r="r" b="b"/>
            <a:pathLst>
              <a:path w="1230026" h="1180825">
                <a:moveTo>
                  <a:pt x="0" y="0"/>
                </a:moveTo>
                <a:lnTo>
                  <a:pt x="1230026" y="0"/>
                </a:lnTo>
                <a:lnTo>
                  <a:pt x="1230026" y="1180825"/>
                </a:lnTo>
                <a:lnTo>
                  <a:pt x="0" y="1180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32859">
            <a:off x="10978386" y="2447186"/>
            <a:ext cx="1579950" cy="953715"/>
          </a:xfrm>
          <a:custGeom>
            <a:avLst/>
            <a:gdLst/>
            <a:ahLst/>
            <a:cxnLst/>
            <a:rect l="l" t="t" r="r" b="b"/>
            <a:pathLst>
              <a:path w="2369925" h="1430573">
                <a:moveTo>
                  <a:pt x="0" y="0"/>
                </a:moveTo>
                <a:lnTo>
                  <a:pt x="2369926" y="0"/>
                </a:lnTo>
                <a:lnTo>
                  <a:pt x="2369926" y="1430574"/>
                </a:lnTo>
                <a:lnTo>
                  <a:pt x="0" y="14305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428">
            <a:off x="10875585" y="684073"/>
            <a:ext cx="1145772" cy="924951"/>
          </a:xfrm>
          <a:custGeom>
            <a:avLst/>
            <a:gdLst/>
            <a:ahLst/>
            <a:cxnLst/>
            <a:rect l="l" t="t" r="r" b="b"/>
            <a:pathLst>
              <a:path w="1718658" h="1387426">
                <a:moveTo>
                  <a:pt x="0" y="0"/>
                </a:moveTo>
                <a:lnTo>
                  <a:pt x="1718658" y="0"/>
                </a:lnTo>
                <a:lnTo>
                  <a:pt x="1718658" y="1387426"/>
                </a:lnTo>
                <a:lnTo>
                  <a:pt x="0" y="1387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179457">
            <a:off x="11710301" y="769840"/>
            <a:ext cx="598433" cy="574496"/>
          </a:xfrm>
          <a:custGeom>
            <a:avLst/>
            <a:gdLst/>
            <a:ahLst/>
            <a:cxnLst/>
            <a:rect l="l" t="t" r="r" b="b"/>
            <a:pathLst>
              <a:path w="897650" h="861744">
                <a:moveTo>
                  <a:pt x="0" y="0"/>
                </a:moveTo>
                <a:lnTo>
                  <a:pt x="897650" y="0"/>
                </a:lnTo>
                <a:lnTo>
                  <a:pt x="897650" y="861744"/>
                </a:lnTo>
                <a:lnTo>
                  <a:pt x="0" y="861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590800" y="794856"/>
            <a:ext cx="455052" cy="455052"/>
          </a:xfrm>
          <a:custGeom>
            <a:avLst/>
            <a:gdLst/>
            <a:ahLst/>
            <a:cxnLst/>
            <a:rect l="l" t="t" r="r" b="b"/>
            <a:pathLst>
              <a:path w="682578" h="682578">
                <a:moveTo>
                  <a:pt x="0" y="0"/>
                </a:moveTo>
                <a:lnTo>
                  <a:pt x="682578" y="0"/>
                </a:lnTo>
                <a:lnTo>
                  <a:pt x="682578" y="682577"/>
                </a:lnTo>
                <a:lnTo>
                  <a:pt x="0" y="6825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33563" y="2290655"/>
            <a:ext cx="417987" cy="417987"/>
          </a:xfrm>
          <a:custGeom>
            <a:avLst/>
            <a:gdLst/>
            <a:ahLst/>
            <a:cxnLst/>
            <a:rect l="l" t="t" r="r" b="b"/>
            <a:pathLst>
              <a:path w="626981" h="626981">
                <a:moveTo>
                  <a:pt x="0" y="0"/>
                </a:moveTo>
                <a:lnTo>
                  <a:pt x="626981" y="0"/>
                </a:lnTo>
                <a:lnTo>
                  <a:pt x="626981" y="626981"/>
                </a:lnTo>
                <a:lnTo>
                  <a:pt x="0" y="62698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137117">
            <a:off x="926925" y="5748901"/>
            <a:ext cx="281273" cy="281273"/>
          </a:xfrm>
          <a:custGeom>
            <a:avLst/>
            <a:gdLst/>
            <a:ahLst/>
            <a:cxnLst/>
            <a:rect l="l" t="t" r="r" b="b"/>
            <a:pathLst>
              <a:path w="421910" h="421910">
                <a:moveTo>
                  <a:pt x="0" y="0"/>
                </a:moveTo>
                <a:lnTo>
                  <a:pt x="421910" y="0"/>
                </a:lnTo>
                <a:lnTo>
                  <a:pt x="421910" y="421910"/>
                </a:lnTo>
                <a:lnTo>
                  <a:pt x="0" y="4219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CF16DB-9037-4931-B99F-6A8F314C6E7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9"/>
          <a:stretch/>
        </p:blipFill>
        <p:spPr>
          <a:xfrm>
            <a:off x="7672507" y="3297689"/>
            <a:ext cx="4257104" cy="332740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7254AFE-20BF-4F49-8A6A-97CF158E60B6}"/>
              </a:ext>
            </a:extLst>
          </p:cNvPr>
          <p:cNvSpPr/>
          <p:nvPr/>
        </p:nvSpPr>
        <p:spPr>
          <a:xfrm>
            <a:off x="1773497" y="1335286"/>
            <a:ext cx="6307434" cy="2268467"/>
          </a:xfrm>
          <a:prstGeom prst="wedgeRoundRectCallout">
            <a:avLst>
              <a:gd name="adj1" fmla="val 50192"/>
              <a:gd name="adj2" fmla="val 6372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/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8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192" y="124549"/>
            <a:ext cx="760489" cy="561251"/>
          </a:xfrm>
          <a:custGeom>
            <a:avLst/>
            <a:gdLst/>
            <a:ahLst/>
            <a:cxnLst/>
            <a:rect l="l" t="t" r="r" b="b"/>
            <a:pathLst>
              <a:path w="1140734" h="841877">
                <a:moveTo>
                  <a:pt x="0" y="0"/>
                </a:moveTo>
                <a:lnTo>
                  <a:pt x="1140734" y="0"/>
                </a:lnTo>
                <a:lnTo>
                  <a:pt x="1140734" y="841877"/>
                </a:lnTo>
                <a:lnTo>
                  <a:pt x="0" y="84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722" y="0"/>
            <a:ext cx="613078" cy="452460"/>
          </a:xfrm>
          <a:custGeom>
            <a:avLst/>
            <a:gdLst/>
            <a:ahLst/>
            <a:cxnLst/>
            <a:rect l="l" t="t" r="r" b="b"/>
            <a:pathLst>
              <a:path w="919617" h="678690">
                <a:moveTo>
                  <a:pt x="0" y="0"/>
                </a:moveTo>
                <a:lnTo>
                  <a:pt x="919617" y="0"/>
                </a:lnTo>
                <a:lnTo>
                  <a:pt x="919617" y="678690"/>
                </a:lnTo>
                <a:lnTo>
                  <a:pt x="0" y="678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06200" y="6631770"/>
            <a:ext cx="613078" cy="452460"/>
          </a:xfrm>
          <a:custGeom>
            <a:avLst/>
            <a:gdLst/>
            <a:ahLst/>
            <a:cxnLst/>
            <a:rect l="l" t="t" r="r" b="b"/>
            <a:pathLst>
              <a:path w="919617" h="678690">
                <a:moveTo>
                  <a:pt x="0" y="0"/>
                </a:moveTo>
                <a:lnTo>
                  <a:pt x="919617" y="0"/>
                </a:lnTo>
                <a:lnTo>
                  <a:pt x="919617" y="678690"/>
                </a:lnTo>
                <a:lnTo>
                  <a:pt x="0" y="678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4853">
            <a:off x="11538825" y="4632463"/>
            <a:ext cx="638909" cy="2182607"/>
          </a:xfrm>
          <a:custGeom>
            <a:avLst/>
            <a:gdLst/>
            <a:ahLst/>
            <a:cxnLst/>
            <a:rect l="l" t="t" r="r" b="b"/>
            <a:pathLst>
              <a:path w="958363" h="3273911">
                <a:moveTo>
                  <a:pt x="0" y="0"/>
                </a:moveTo>
                <a:lnTo>
                  <a:pt x="958363" y="0"/>
                </a:lnTo>
                <a:lnTo>
                  <a:pt x="958363" y="3273911"/>
                </a:lnTo>
                <a:lnTo>
                  <a:pt x="0" y="3273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89968">
            <a:off x="10868895" y="284632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44216">
            <a:off x="10289085" y="61889"/>
            <a:ext cx="1024171" cy="983203"/>
          </a:xfrm>
          <a:custGeom>
            <a:avLst/>
            <a:gdLst/>
            <a:ahLst/>
            <a:cxnLst/>
            <a:rect l="l" t="t" r="r" b="b"/>
            <a:pathLst>
              <a:path w="1536256" h="1474805">
                <a:moveTo>
                  <a:pt x="0" y="0"/>
                </a:moveTo>
                <a:lnTo>
                  <a:pt x="1536255" y="0"/>
                </a:lnTo>
                <a:lnTo>
                  <a:pt x="1536255" y="1474805"/>
                </a:lnTo>
                <a:lnTo>
                  <a:pt x="0" y="14748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7294" y="1175561"/>
            <a:ext cx="11098593" cy="1452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920"/>
              </a:lnSpc>
            </a:pPr>
            <a:r>
              <a:rPr lang="en-US" sz="4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CHỦ ĐỀ 4: NHẬN LỖI VÀ SỬA LỖI</a:t>
            </a:r>
          </a:p>
          <a:p>
            <a:pPr algn="ctr" defTabSz="609630">
              <a:lnSpc>
                <a:spcPts val="5920"/>
              </a:lnSpc>
            </a:pPr>
            <a:r>
              <a:rPr lang="en-US" sz="4400" b="1" dirty="0" err="1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Bài</a:t>
            </a:r>
            <a:r>
              <a:rPr lang="en-US" sz="4400" b="1" dirty="0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 6</a:t>
            </a:r>
            <a:r>
              <a:rPr lang="vi-VN" sz="4400" b="1" dirty="0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: </a:t>
            </a:r>
            <a:r>
              <a:rPr lang="en-US" sz="4400" b="1" dirty="0" err="1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Nhận</a:t>
            </a:r>
            <a:r>
              <a:rPr lang="en-US" sz="4400" b="1" dirty="0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0" b="1" dirty="0" err="1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lỗi</a:t>
            </a:r>
            <a:r>
              <a:rPr lang="en-US" sz="4400" b="1" dirty="0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0" b="1" dirty="0" err="1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và</a:t>
            </a:r>
            <a:r>
              <a:rPr lang="en-US" sz="4400" b="1" dirty="0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0" b="1" dirty="0" err="1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sửa</a:t>
            </a:r>
            <a:r>
              <a:rPr lang="en-US" sz="4400" b="1" dirty="0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400" b="1" dirty="0" err="1">
                <a:solidFill>
                  <a:srgbClr val="BB3624"/>
                </a:solidFill>
                <a:latin typeface="Arial Bold"/>
                <a:ea typeface="Arial Bold"/>
                <a:cs typeface="Arial Bold"/>
                <a:sym typeface="Arial Bold"/>
              </a:rPr>
              <a:t>lỗi</a:t>
            </a:r>
            <a:endParaRPr lang="en-US" sz="4400" b="1" dirty="0">
              <a:solidFill>
                <a:srgbClr val="BB3624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244EA3-B73B-438D-B760-B34FA4F076D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1092"/>
          <a:stretch/>
        </p:blipFill>
        <p:spPr>
          <a:xfrm>
            <a:off x="3291840" y="3257375"/>
            <a:ext cx="5608320" cy="24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5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154114">
            <a:off x="9194266" y="-677673"/>
            <a:ext cx="3363729" cy="4707509"/>
          </a:xfrm>
          <a:custGeom>
            <a:avLst/>
            <a:gdLst/>
            <a:ahLst/>
            <a:cxnLst/>
            <a:rect l="l" t="t" r="r" b="b"/>
            <a:pathLst>
              <a:path w="5045593" h="7061263">
                <a:moveTo>
                  <a:pt x="0" y="0"/>
                </a:moveTo>
                <a:lnTo>
                  <a:pt x="5045593" y="0"/>
                </a:lnTo>
                <a:lnTo>
                  <a:pt x="5045593" y="7061263"/>
                </a:lnTo>
                <a:lnTo>
                  <a:pt x="0" y="706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27595">
            <a:off x="9110949" y="3386831"/>
            <a:ext cx="3279181" cy="4542945"/>
          </a:xfrm>
          <a:custGeom>
            <a:avLst/>
            <a:gdLst/>
            <a:ahLst/>
            <a:cxnLst/>
            <a:rect l="l" t="t" r="r" b="b"/>
            <a:pathLst>
              <a:path w="4918771" h="6814418">
                <a:moveTo>
                  <a:pt x="0" y="0"/>
                </a:moveTo>
                <a:lnTo>
                  <a:pt x="4918771" y="0"/>
                </a:lnTo>
                <a:lnTo>
                  <a:pt x="4918771" y="6814418"/>
                </a:lnTo>
                <a:lnTo>
                  <a:pt x="0" y="6814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963" y="194199"/>
            <a:ext cx="961752" cy="983203"/>
          </a:xfrm>
          <a:custGeom>
            <a:avLst/>
            <a:gdLst/>
            <a:ahLst/>
            <a:cxnLst/>
            <a:rect l="l" t="t" r="r" b="b"/>
            <a:pathLst>
              <a:path w="1442628" h="1474805">
                <a:moveTo>
                  <a:pt x="0" y="0"/>
                </a:moveTo>
                <a:lnTo>
                  <a:pt x="1442628" y="0"/>
                </a:lnTo>
                <a:lnTo>
                  <a:pt x="1442628" y="1474806"/>
                </a:lnTo>
                <a:lnTo>
                  <a:pt x="0" y="1474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92500">
            <a:off x="205231" y="5345804"/>
            <a:ext cx="983203" cy="768687"/>
          </a:xfrm>
          <a:custGeom>
            <a:avLst/>
            <a:gdLst/>
            <a:ahLst/>
            <a:cxnLst/>
            <a:rect l="l" t="t" r="r" b="b"/>
            <a:pathLst>
              <a:path w="1474805" h="1153030">
                <a:moveTo>
                  <a:pt x="0" y="0"/>
                </a:moveTo>
                <a:lnTo>
                  <a:pt x="1474805" y="0"/>
                </a:lnTo>
                <a:lnTo>
                  <a:pt x="1474805" y="1153030"/>
                </a:lnTo>
                <a:lnTo>
                  <a:pt x="0" y="1153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89702">
            <a:off x="8046923" y="2824955"/>
            <a:ext cx="2136399" cy="2179999"/>
          </a:xfrm>
          <a:custGeom>
            <a:avLst/>
            <a:gdLst/>
            <a:ahLst/>
            <a:cxnLst/>
            <a:rect l="l" t="t" r="r" b="b"/>
            <a:pathLst>
              <a:path w="3204598" h="3269998">
                <a:moveTo>
                  <a:pt x="0" y="0"/>
                </a:moveTo>
                <a:lnTo>
                  <a:pt x="3204598" y="0"/>
                </a:lnTo>
                <a:lnTo>
                  <a:pt x="3204598" y="3269999"/>
                </a:lnTo>
                <a:lnTo>
                  <a:pt x="0" y="32699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2B17EA84-8AEF-4604-A6FD-38E1181AC0A3}"/>
              </a:ext>
            </a:extLst>
          </p:cNvPr>
          <p:cNvSpPr/>
          <p:nvPr/>
        </p:nvSpPr>
        <p:spPr>
          <a:xfrm>
            <a:off x="696831" y="1906291"/>
            <a:ext cx="8077200" cy="2540000"/>
          </a:xfrm>
          <a:prstGeom prst="flowChartAlternateProcess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98FBD4C5-57DE-44F5-987D-27389728062D}"/>
              </a:ext>
            </a:extLst>
          </p:cNvPr>
          <p:cNvSpPr/>
          <p:nvPr/>
        </p:nvSpPr>
        <p:spPr>
          <a:xfrm>
            <a:off x="2947297" y="5088687"/>
            <a:ext cx="628036" cy="1684975"/>
          </a:xfrm>
          <a:custGeom>
            <a:avLst/>
            <a:gdLst/>
            <a:ahLst/>
            <a:cxnLst/>
            <a:rect l="l" t="t" r="r" b="b"/>
            <a:pathLst>
              <a:path w="942054" h="2527463">
                <a:moveTo>
                  <a:pt x="0" y="0"/>
                </a:moveTo>
                <a:lnTo>
                  <a:pt x="942054" y="0"/>
                </a:lnTo>
                <a:lnTo>
                  <a:pt x="942054" y="2527462"/>
                </a:lnTo>
                <a:lnTo>
                  <a:pt x="0" y="25274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512AFA5F-7F75-4CFB-BC22-A43C51558543}"/>
              </a:ext>
            </a:extLst>
          </p:cNvPr>
          <p:cNvSpPr/>
          <p:nvPr/>
        </p:nvSpPr>
        <p:spPr>
          <a:xfrm rot="1087601">
            <a:off x="3372064" y="5081560"/>
            <a:ext cx="905225" cy="1699229"/>
          </a:xfrm>
          <a:custGeom>
            <a:avLst/>
            <a:gdLst/>
            <a:ahLst/>
            <a:cxnLst/>
            <a:rect l="l" t="t" r="r" b="b"/>
            <a:pathLst>
              <a:path w="1357838" h="2548843">
                <a:moveTo>
                  <a:pt x="0" y="0"/>
                </a:moveTo>
                <a:lnTo>
                  <a:pt x="1357839" y="0"/>
                </a:lnTo>
                <a:lnTo>
                  <a:pt x="1357839" y="2548843"/>
                </a:lnTo>
                <a:lnTo>
                  <a:pt x="0" y="25488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AD4AA3-A041-43AD-B684-11D9A54A1BF6}"/>
              </a:ext>
            </a:extLst>
          </p:cNvPr>
          <p:cNvSpPr txBox="1"/>
          <p:nvPr/>
        </p:nvSpPr>
        <p:spPr>
          <a:xfrm>
            <a:off x="1150655" y="2437628"/>
            <a:ext cx="71695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9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9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9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9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15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802" y="349934"/>
            <a:ext cx="11845877" cy="6664077"/>
          </a:xfrm>
          <a:custGeom>
            <a:avLst/>
            <a:gdLst/>
            <a:ahLst/>
            <a:cxnLst/>
            <a:rect l="l" t="t" r="r" b="b"/>
            <a:pathLst>
              <a:path w="17768815" h="9996116">
                <a:moveTo>
                  <a:pt x="0" y="0"/>
                </a:moveTo>
                <a:lnTo>
                  <a:pt x="17768814" y="0"/>
                </a:lnTo>
                <a:lnTo>
                  <a:pt x="17768814" y="9996117"/>
                </a:lnTo>
                <a:lnTo>
                  <a:pt x="0" y="9996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6830832">
            <a:off x="-183681" y="4976171"/>
            <a:ext cx="1332853" cy="792441"/>
          </a:xfrm>
          <a:custGeom>
            <a:avLst/>
            <a:gdLst/>
            <a:ahLst/>
            <a:cxnLst/>
            <a:rect l="l" t="t" r="r" b="b"/>
            <a:pathLst>
              <a:path w="1999279" h="1188662">
                <a:moveTo>
                  <a:pt x="0" y="0"/>
                </a:moveTo>
                <a:lnTo>
                  <a:pt x="1999278" y="0"/>
                </a:lnTo>
                <a:lnTo>
                  <a:pt x="1999278" y="1188662"/>
                </a:lnTo>
                <a:lnTo>
                  <a:pt x="0" y="11886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13704">
            <a:off x="11318360" y="69"/>
            <a:ext cx="843158" cy="1189069"/>
          </a:xfrm>
          <a:custGeom>
            <a:avLst/>
            <a:gdLst/>
            <a:ahLst/>
            <a:cxnLst/>
            <a:rect l="l" t="t" r="r" b="b"/>
            <a:pathLst>
              <a:path w="1264737" h="1783603">
                <a:moveTo>
                  <a:pt x="0" y="0"/>
                </a:moveTo>
                <a:lnTo>
                  <a:pt x="1264737" y="0"/>
                </a:lnTo>
                <a:lnTo>
                  <a:pt x="1264737" y="1783602"/>
                </a:lnTo>
                <a:lnTo>
                  <a:pt x="0" y="1783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191316" y="5185616"/>
            <a:ext cx="766732" cy="1077136"/>
          </a:xfrm>
          <a:custGeom>
            <a:avLst/>
            <a:gdLst/>
            <a:ahLst/>
            <a:cxnLst/>
            <a:rect l="l" t="t" r="r" b="b"/>
            <a:pathLst>
              <a:path w="651277" h="651277">
                <a:moveTo>
                  <a:pt x="0" y="0"/>
                </a:moveTo>
                <a:lnTo>
                  <a:pt x="651277" y="0"/>
                </a:lnTo>
                <a:lnTo>
                  <a:pt x="651277" y="651277"/>
                </a:lnTo>
                <a:lnTo>
                  <a:pt x="0" y="6512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1682" y="493203"/>
            <a:ext cx="460943" cy="460943"/>
          </a:xfrm>
          <a:custGeom>
            <a:avLst/>
            <a:gdLst/>
            <a:ahLst/>
            <a:cxnLst/>
            <a:rect l="l" t="t" r="r" b="b"/>
            <a:pathLst>
              <a:path w="691415" h="691415">
                <a:moveTo>
                  <a:pt x="0" y="0"/>
                </a:moveTo>
                <a:lnTo>
                  <a:pt x="691414" y="0"/>
                </a:lnTo>
                <a:lnTo>
                  <a:pt x="691414" y="691415"/>
                </a:lnTo>
                <a:lnTo>
                  <a:pt x="0" y="691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31830" y="1262645"/>
            <a:ext cx="10073315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4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sát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tranh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 và trả lời câu hỏi.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A2330-E37F-4D4B-B1A2-CED3019DCDE4}"/>
              </a:ext>
            </a:extLst>
          </p:cNvPr>
          <p:cNvSpPr/>
          <p:nvPr/>
        </p:nvSpPr>
        <p:spPr>
          <a:xfrm>
            <a:off x="1053207" y="335655"/>
            <a:ext cx="9988625" cy="819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1105605">
            <a:off x="10657506" y="-11821"/>
            <a:ext cx="1238973" cy="747889"/>
          </a:xfrm>
          <a:custGeom>
            <a:avLst/>
            <a:gdLst/>
            <a:ahLst/>
            <a:cxnLst/>
            <a:rect l="l" t="t" r="r" b="b"/>
            <a:pathLst>
              <a:path w="1858460" h="1121834">
                <a:moveTo>
                  <a:pt x="0" y="0"/>
                </a:moveTo>
                <a:lnTo>
                  <a:pt x="1858460" y="0"/>
                </a:lnTo>
                <a:lnTo>
                  <a:pt x="1858460" y="1121834"/>
                </a:lnTo>
                <a:lnTo>
                  <a:pt x="0" y="11218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140303-335A-475A-8C9D-60FABCF49E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" y="4152560"/>
            <a:ext cx="2361682" cy="2741723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48095303-4190-4113-A68B-628BC89D9F75}"/>
              </a:ext>
            </a:extLst>
          </p:cNvPr>
          <p:cNvSpPr txBox="1"/>
          <p:nvPr/>
        </p:nvSpPr>
        <p:spPr>
          <a:xfrm>
            <a:off x="802632" y="1851828"/>
            <a:ext cx="4118962" cy="2191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400"/>
              </a:lnSpc>
            </a:pP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</a:t>
            </a:r>
            <a:r>
              <a:rPr lang="vi-VN" sz="2600" dirty="0">
                <a:solidFill>
                  <a:srgbClr val="C00000"/>
                </a:solidFill>
                <a:ea typeface="Arial Bold"/>
                <a:cs typeface="Arial" panose="020B0604020202020204" pitchFamily="34" charset="0"/>
                <a:sym typeface="Arial Bold"/>
              </a:rPr>
              <a:t>Các bạn trong tranh mắc lỗi gì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?</a:t>
            </a:r>
          </a:p>
          <a:p>
            <a:pPr algn="just" defTabSz="609630">
              <a:lnSpc>
                <a:spcPts val="4400"/>
              </a:lnSpc>
            </a:pP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</a:t>
            </a:r>
            <a:r>
              <a:rPr lang="vi-VN" sz="2600" dirty="0">
                <a:solidFill>
                  <a:srgbClr val="C00000"/>
                </a:solidFill>
                <a:ea typeface="Arial Bold"/>
                <a:cs typeface="Arial" panose="020B0604020202020204" pitchFamily="34" charset="0"/>
                <a:sym typeface="Arial Bold"/>
              </a:rPr>
              <a:t>Các bạn đã nhận lỗi và sửa lỗi như thế nào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? </a:t>
            </a: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CEF48-B717-099B-FDCB-E75DFC6BB8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19616" y="1916193"/>
            <a:ext cx="6897063" cy="460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E6570-9330-05A4-0381-43A3CC450A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6186" y="1484669"/>
            <a:ext cx="9452920" cy="5200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B5735-709B-0AB9-2AA1-7BB92226B7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185" y="1484668"/>
            <a:ext cx="9452921" cy="52003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25226-D862-123B-66C0-50DE5E0E0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6184" y="1570447"/>
            <a:ext cx="9452920" cy="5287553"/>
          </a:xfrm>
          <a:prstGeom prst="rect">
            <a:avLst/>
          </a:prstGeom>
        </p:spPr>
      </p:pic>
      <p:pic>
        <p:nvPicPr>
          <p:cNvPr id="11" name="图片 4" descr="31f7217a017c2d9a8a7bcbd9844c1629">
            <a:extLst>
              <a:ext uri="{FF2B5EF4-FFF2-40B4-BE49-F238E27FC236}">
                <a16:creationId xmlns:a16="http://schemas.microsoft.com/office/drawing/2014/main" id="{5772CE2F-2605-4082-2825-5FE8BF181ED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419591" y="43364"/>
            <a:ext cx="6851650" cy="1584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BB1B6D-91D9-75D7-8D47-15595F13EC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4171" y="129584"/>
            <a:ext cx="5462489" cy="13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28D21-ACF6-78E2-2A46-A3B70F1D5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264A2A-4AD4-EB8F-4D42-C5207920AA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3DED13F-073B-4DA3-F8F8-A48020BD0262}"/>
              </a:ext>
            </a:extLst>
          </p:cNvPr>
          <p:cNvSpPr/>
          <p:nvPr/>
        </p:nvSpPr>
        <p:spPr>
          <a:xfrm>
            <a:off x="170802" y="349934"/>
            <a:ext cx="11845877" cy="6664077"/>
          </a:xfrm>
          <a:custGeom>
            <a:avLst/>
            <a:gdLst/>
            <a:ahLst/>
            <a:cxnLst/>
            <a:rect l="l" t="t" r="r" b="b"/>
            <a:pathLst>
              <a:path w="17768815" h="9996116">
                <a:moveTo>
                  <a:pt x="0" y="0"/>
                </a:moveTo>
                <a:lnTo>
                  <a:pt x="17768814" y="0"/>
                </a:lnTo>
                <a:lnTo>
                  <a:pt x="17768814" y="9996117"/>
                </a:lnTo>
                <a:lnTo>
                  <a:pt x="0" y="9996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36E7216-BAEC-7FCD-D1E4-937B4B01EDA3}"/>
              </a:ext>
            </a:extLst>
          </p:cNvPr>
          <p:cNvSpPr/>
          <p:nvPr/>
        </p:nvSpPr>
        <p:spPr>
          <a:xfrm rot="-6830832">
            <a:off x="-183681" y="4976171"/>
            <a:ext cx="1332853" cy="792441"/>
          </a:xfrm>
          <a:custGeom>
            <a:avLst/>
            <a:gdLst/>
            <a:ahLst/>
            <a:cxnLst/>
            <a:rect l="l" t="t" r="r" b="b"/>
            <a:pathLst>
              <a:path w="1999279" h="1188662">
                <a:moveTo>
                  <a:pt x="0" y="0"/>
                </a:moveTo>
                <a:lnTo>
                  <a:pt x="1999278" y="0"/>
                </a:lnTo>
                <a:lnTo>
                  <a:pt x="1999278" y="1188662"/>
                </a:lnTo>
                <a:lnTo>
                  <a:pt x="0" y="11886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B6049E6-CD74-90AC-7D6E-D8BF94B3D09B}"/>
              </a:ext>
            </a:extLst>
          </p:cNvPr>
          <p:cNvSpPr/>
          <p:nvPr/>
        </p:nvSpPr>
        <p:spPr>
          <a:xfrm rot="-1213704">
            <a:off x="11318360" y="69"/>
            <a:ext cx="843158" cy="1189069"/>
          </a:xfrm>
          <a:custGeom>
            <a:avLst/>
            <a:gdLst/>
            <a:ahLst/>
            <a:cxnLst/>
            <a:rect l="l" t="t" r="r" b="b"/>
            <a:pathLst>
              <a:path w="1264737" h="1783603">
                <a:moveTo>
                  <a:pt x="0" y="0"/>
                </a:moveTo>
                <a:lnTo>
                  <a:pt x="1264737" y="0"/>
                </a:lnTo>
                <a:lnTo>
                  <a:pt x="1264737" y="1783602"/>
                </a:lnTo>
                <a:lnTo>
                  <a:pt x="0" y="1783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3C70462-B5D5-A2F2-E88D-D1AE23B79871}"/>
              </a:ext>
            </a:extLst>
          </p:cNvPr>
          <p:cNvSpPr/>
          <p:nvPr/>
        </p:nvSpPr>
        <p:spPr>
          <a:xfrm>
            <a:off x="20191316" y="5185616"/>
            <a:ext cx="766732" cy="1077136"/>
          </a:xfrm>
          <a:custGeom>
            <a:avLst/>
            <a:gdLst/>
            <a:ahLst/>
            <a:cxnLst/>
            <a:rect l="l" t="t" r="r" b="b"/>
            <a:pathLst>
              <a:path w="651277" h="651277">
                <a:moveTo>
                  <a:pt x="0" y="0"/>
                </a:moveTo>
                <a:lnTo>
                  <a:pt x="651277" y="0"/>
                </a:lnTo>
                <a:lnTo>
                  <a:pt x="651277" y="651277"/>
                </a:lnTo>
                <a:lnTo>
                  <a:pt x="0" y="6512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B83B5D-1FFB-5084-4B1E-E47FD36F4ABC}"/>
              </a:ext>
            </a:extLst>
          </p:cNvPr>
          <p:cNvSpPr/>
          <p:nvPr/>
        </p:nvSpPr>
        <p:spPr>
          <a:xfrm>
            <a:off x="521682" y="493203"/>
            <a:ext cx="460943" cy="460943"/>
          </a:xfrm>
          <a:custGeom>
            <a:avLst/>
            <a:gdLst/>
            <a:ahLst/>
            <a:cxnLst/>
            <a:rect l="l" t="t" r="r" b="b"/>
            <a:pathLst>
              <a:path w="691415" h="691415">
                <a:moveTo>
                  <a:pt x="0" y="0"/>
                </a:moveTo>
                <a:lnTo>
                  <a:pt x="691414" y="0"/>
                </a:lnTo>
                <a:lnTo>
                  <a:pt x="691414" y="691415"/>
                </a:lnTo>
                <a:lnTo>
                  <a:pt x="0" y="691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391B2-2FE5-9377-1B1B-1123EB799943}"/>
              </a:ext>
            </a:extLst>
          </p:cNvPr>
          <p:cNvSpPr/>
          <p:nvPr/>
        </p:nvSpPr>
        <p:spPr>
          <a:xfrm>
            <a:off x="1053207" y="335655"/>
            <a:ext cx="9988625" cy="819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lang="en-US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45DEE74-570D-B7A0-3D1E-62840CF602B3}"/>
              </a:ext>
            </a:extLst>
          </p:cNvPr>
          <p:cNvSpPr/>
          <p:nvPr/>
        </p:nvSpPr>
        <p:spPr>
          <a:xfrm rot="1105605">
            <a:off x="10657506" y="-11821"/>
            <a:ext cx="1238973" cy="747889"/>
          </a:xfrm>
          <a:custGeom>
            <a:avLst/>
            <a:gdLst/>
            <a:ahLst/>
            <a:cxnLst/>
            <a:rect l="l" t="t" r="r" b="b"/>
            <a:pathLst>
              <a:path w="1858460" h="1121834">
                <a:moveTo>
                  <a:pt x="0" y="0"/>
                </a:moveTo>
                <a:lnTo>
                  <a:pt x="1858460" y="0"/>
                </a:lnTo>
                <a:lnTo>
                  <a:pt x="1858460" y="1121834"/>
                </a:lnTo>
                <a:lnTo>
                  <a:pt x="0" y="11218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DF4BDB-CE4A-532A-8A2A-9B5E928DC5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6" y="4152560"/>
            <a:ext cx="2361682" cy="2741723"/>
          </a:xfrm>
          <a:prstGeom prst="rect">
            <a:avLst/>
          </a:prstGeom>
        </p:spPr>
      </p:pic>
      <p:sp>
        <p:nvSpPr>
          <p:cNvPr id="18" name="TextBox 14">
            <a:extLst>
              <a:ext uri="{FF2B5EF4-FFF2-40B4-BE49-F238E27FC236}">
                <a16:creationId xmlns:a16="http://schemas.microsoft.com/office/drawing/2014/main" id="{A3527AB3-BB1A-DE10-D18E-77D48A7FC9B5}"/>
              </a:ext>
            </a:extLst>
          </p:cNvPr>
          <p:cNvSpPr txBox="1"/>
          <p:nvPr/>
        </p:nvSpPr>
        <p:spPr>
          <a:xfrm>
            <a:off x="2966830" y="5669151"/>
            <a:ext cx="8171964" cy="499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4400"/>
              </a:lnSpc>
            </a:pP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</a:t>
            </a:r>
            <a:r>
              <a:rPr lang="vi-VN" sz="2600" dirty="0">
                <a:solidFill>
                  <a:srgbClr val="C00000"/>
                </a:solidFill>
                <a:ea typeface="Arial Bold"/>
                <a:cs typeface="Arial" panose="020B0604020202020204" pitchFamily="34" charset="0"/>
                <a:sym typeface="Arial Bold"/>
              </a:rPr>
              <a:t>Theo em, cần làm gì khi mắc lỗi</a:t>
            </a:r>
            <a:r>
              <a:rPr lang="vi-VN" sz="2600" dirty="0">
                <a:solidFill>
                  <a:srgbClr val="C0000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? </a:t>
            </a: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DCA47-9941-98AB-1A3D-B4FAAC86B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5208" y="1188849"/>
            <a:ext cx="6897063" cy="4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43961-68D9-3040-2D23-F5CB8E83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4A22AC1A-E2BA-A626-B661-890AFDE02D20}"/>
              </a:ext>
            </a:extLst>
          </p:cNvPr>
          <p:cNvSpPr/>
          <p:nvPr/>
        </p:nvSpPr>
        <p:spPr>
          <a:xfrm rot="-6386407">
            <a:off x="10764174" y="234837"/>
            <a:ext cx="1255381" cy="739534"/>
          </a:xfrm>
          <a:custGeom>
            <a:avLst/>
            <a:gdLst/>
            <a:ahLst/>
            <a:cxnLst/>
            <a:rect l="l" t="t" r="r" b="b"/>
            <a:pathLst>
              <a:path w="1883072" h="1109301">
                <a:moveTo>
                  <a:pt x="0" y="0"/>
                </a:moveTo>
                <a:lnTo>
                  <a:pt x="1883072" y="0"/>
                </a:lnTo>
                <a:lnTo>
                  <a:pt x="1883072" y="1109300"/>
                </a:lnTo>
                <a:lnTo>
                  <a:pt x="0" y="1109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41E2B-9240-7BE1-F057-189D20D00C90}"/>
              </a:ext>
            </a:extLst>
          </p:cNvPr>
          <p:cNvSpPr/>
          <p:nvPr/>
        </p:nvSpPr>
        <p:spPr>
          <a:xfrm rot="10179457">
            <a:off x="11310311" y="-20408"/>
            <a:ext cx="1069975" cy="1027175"/>
          </a:xfrm>
          <a:custGeom>
            <a:avLst/>
            <a:gdLst/>
            <a:ahLst/>
            <a:cxnLst/>
            <a:rect l="l" t="t" r="r" b="b"/>
            <a:pathLst>
              <a:path w="1604962" h="1540763">
                <a:moveTo>
                  <a:pt x="0" y="0"/>
                </a:moveTo>
                <a:lnTo>
                  <a:pt x="1604962" y="0"/>
                </a:lnTo>
                <a:lnTo>
                  <a:pt x="1604962" y="1540764"/>
                </a:lnTo>
                <a:lnTo>
                  <a:pt x="0" y="154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AF43615-F005-D13D-FAD4-BDBA5C2FDBDB}"/>
              </a:ext>
            </a:extLst>
          </p:cNvPr>
          <p:cNvSpPr/>
          <p:nvPr/>
        </p:nvSpPr>
        <p:spPr>
          <a:xfrm>
            <a:off x="348807" y="129584"/>
            <a:ext cx="482456" cy="482456"/>
          </a:xfrm>
          <a:custGeom>
            <a:avLst/>
            <a:gdLst/>
            <a:ahLst/>
            <a:cxnLst/>
            <a:rect l="l" t="t" r="r" b="b"/>
            <a:pathLst>
              <a:path w="723684" h="723684">
                <a:moveTo>
                  <a:pt x="0" y="0"/>
                </a:moveTo>
                <a:lnTo>
                  <a:pt x="723684" y="0"/>
                </a:lnTo>
                <a:lnTo>
                  <a:pt x="723684" y="723684"/>
                </a:lnTo>
                <a:lnTo>
                  <a:pt x="0" y="7236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8AD2C-25D1-F9C7-1998-67235616FD2C}"/>
              </a:ext>
            </a:extLst>
          </p:cNvPr>
          <p:cNvSpPr txBox="1"/>
          <p:nvPr/>
        </p:nvSpPr>
        <p:spPr>
          <a:xfrm>
            <a:off x="831263" y="175901"/>
            <a:ext cx="11714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chuyện theo tranh và trả lời câu hỏi: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4C269-9205-E867-DF1C-EDE71C1F36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8" y="851989"/>
            <a:ext cx="9229724" cy="56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od and Drinks Vocabulary - Spanish - Pre-K by Slidesgo">
  <a:themeElements>
    <a:clrScheme name="Simple Light">
      <a:dk1>
        <a:srgbClr val="013183"/>
      </a:dk1>
      <a:lt1>
        <a:srgbClr val="FFEEDE"/>
      </a:lt1>
      <a:dk2>
        <a:srgbClr val="53271B"/>
      </a:dk2>
      <a:lt2>
        <a:srgbClr val="009450"/>
      </a:lt2>
      <a:accent1>
        <a:srgbClr val="FFCA00"/>
      </a:accent1>
      <a:accent2>
        <a:srgbClr val="FF9D03"/>
      </a:accent2>
      <a:accent3>
        <a:srgbClr val="FF2900"/>
      </a:accent3>
      <a:accent4>
        <a:srgbClr val="FF9DA7"/>
      </a:accent4>
      <a:accent5>
        <a:srgbClr val="C70B06"/>
      </a:accent5>
      <a:accent6>
        <a:srgbClr val="FFFFFF"/>
      </a:accent6>
      <a:hlink>
        <a:srgbClr val="0131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437</Words>
  <Application>Microsoft Office PowerPoint</Application>
  <PresentationFormat>Widescreen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Arial</vt:lpstr>
      <vt:lpstr>Arial Bold</vt:lpstr>
      <vt:lpstr>Calibri</vt:lpstr>
      <vt:lpstr>Fredoka One</vt:lpstr>
      <vt:lpstr>Quicksand SemiBold</vt:lpstr>
      <vt:lpstr>Times New Roman</vt:lpstr>
      <vt:lpstr>1_Office Theme</vt:lpstr>
      <vt:lpstr>Food and Drinks Vocabulary - Spanish - Pre-K by Slidesgo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 Nguyễn</dc:creator>
  <cp:lastModifiedBy>Dung Nguyễn</cp:lastModifiedBy>
  <cp:revision>6</cp:revision>
  <dcterms:created xsi:type="dcterms:W3CDTF">2024-09-23T16:57:51Z</dcterms:created>
  <dcterms:modified xsi:type="dcterms:W3CDTF">2024-12-03T15:42:50Z</dcterms:modified>
</cp:coreProperties>
</file>