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35"/>
  </p:notesMasterIdLst>
  <p:sldIdLst>
    <p:sldId id="362" r:id="rId4"/>
    <p:sldId id="410" r:id="rId5"/>
    <p:sldId id="262" r:id="rId6"/>
    <p:sldId id="275" r:id="rId7"/>
    <p:sldId id="343" r:id="rId8"/>
    <p:sldId id="411" r:id="rId9"/>
    <p:sldId id="361" r:id="rId10"/>
    <p:sldId id="265" r:id="rId11"/>
    <p:sldId id="372" r:id="rId12"/>
    <p:sldId id="259" r:id="rId13"/>
    <p:sldId id="369" r:id="rId14"/>
    <p:sldId id="292" r:id="rId15"/>
    <p:sldId id="413" r:id="rId16"/>
    <p:sldId id="414" r:id="rId17"/>
    <p:sldId id="415" r:id="rId18"/>
    <p:sldId id="416" r:id="rId19"/>
    <p:sldId id="318" r:id="rId20"/>
    <p:sldId id="417" r:id="rId21"/>
    <p:sldId id="405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385" r:id="rId30"/>
    <p:sldId id="395" r:id="rId31"/>
    <p:sldId id="425" r:id="rId32"/>
    <p:sldId id="4410" r:id="rId33"/>
    <p:sldId id="4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0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5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9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8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3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8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1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8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246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93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4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8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971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8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73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6" y="417152"/>
            <a:ext cx="10075103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529</Words>
  <Application>Microsoft Office PowerPoint</Application>
  <PresentationFormat>Widescreen</PresentationFormat>
  <Paragraphs>56</Paragraphs>
  <Slides>31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等线</vt:lpstr>
      <vt:lpstr>等线 Light</vt:lpstr>
      <vt:lpstr>DFPOP1-W9</vt:lpstr>
      <vt:lpstr>iCiel Altus</vt:lpstr>
      <vt:lpstr>Arial</vt:lpstr>
      <vt:lpstr>Calibri</vt:lpstr>
      <vt:lpstr>Calibri Light</vt:lpstr>
      <vt:lpstr>Cambria</vt:lpstr>
      <vt:lpstr>LNTH-Hoa Nho LNTH</vt:lpstr>
      <vt:lpstr>Custom Design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2024-01-23T12:54:10Z</dcterms:created>
  <dcterms:modified xsi:type="dcterms:W3CDTF">2024-03-06T02:06:23Z</dcterms:modified>
</cp:coreProperties>
</file>