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91" r:id="rId4"/>
    <p:sldMasterId id="2147483703" r:id="rId5"/>
  </p:sldMasterIdLst>
  <p:notesMasterIdLst>
    <p:notesMasterId r:id="rId30"/>
  </p:notesMasterIdLst>
  <p:sldIdLst>
    <p:sldId id="4411" r:id="rId6"/>
    <p:sldId id="338" r:id="rId7"/>
    <p:sldId id="337" r:id="rId8"/>
    <p:sldId id="264" r:id="rId9"/>
    <p:sldId id="4412" r:id="rId10"/>
    <p:sldId id="257" r:id="rId11"/>
    <p:sldId id="311" r:id="rId12"/>
    <p:sldId id="312" r:id="rId13"/>
    <p:sldId id="339" r:id="rId14"/>
    <p:sldId id="313" r:id="rId15"/>
    <p:sldId id="321" r:id="rId16"/>
    <p:sldId id="294" r:id="rId17"/>
    <p:sldId id="329" r:id="rId18"/>
    <p:sldId id="331" r:id="rId19"/>
    <p:sldId id="4414" r:id="rId20"/>
    <p:sldId id="332" r:id="rId21"/>
    <p:sldId id="340" r:id="rId22"/>
    <p:sldId id="341" r:id="rId23"/>
    <p:sldId id="334" r:id="rId24"/>
    <p:sldId id="4413" r:id="rId25"/>
    <p:sldId id="291" r:id="rId26"/>
    <p:sldId id="342" r:id="rId27"/>
    <p:sldId id="297"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7" d="100"/>
          <a:sy n="67" d="100"/>
        </p:scale>
        <p:origin x="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3/15/2024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935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5335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421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8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67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1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19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12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3891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9440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0938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425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006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1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981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87692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8408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733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481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85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7638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9496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799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0837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31886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653116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39846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620964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53296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72009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1520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34191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29979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3/15/2024</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12866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3/15/2024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432424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624507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15348DD9-443F-D3AE-24F3-8ECB00254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8" y="123924"/>
            <a:ext cx="1290097" cy="1290097"/>
          </a:xfrm>
          <a:prstGeom prst="rect">
            <a:avLst/>
          </a:prstGeom>
        </p:spPr>
      </p:pic>
    </p:spTree>
    <p:extLst>
      <p:ext uri="{BB962C8B-B14F-4D97-AF65-F5344CB8AC3E}">
        <p14:creationId xmlns:p14="http://schemas.microsoft.com/office/powerpoint/2010/main" val="137505323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2.xml"/><Relationship Id="rId10" Type="http://schemas.openxmlformats.org/officeDocument/2006/relationships/audio" Target="../media/audio4.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26D75FA-5489-A853-87F9-E1C70A7783E4}"/>
              </a:ext>
            </a:extLst>
          </p:cNvPr>
          <p:cNvPicPr>
            <a:picLocks noChangeAspect="1"/>
          </p:cNvPicPr>
          <p:nvPr/>
        </p:nvPicPr>
        <p:blipFill>
          <a:blip r:embed="rId6"/>
          <a:stretch>
            <a:fillRect/>
          </a:stretch>
        </p:blipFill>
        <p:spPr>
          <a:xfrm>
            <a:off x="247650" y="1009269"/>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81D645D-BE48-F68A-F7C4-1C3913AA3A84}"/>
              </a:ext>
            </a:extLst>
          </p:cNvPr>
          <p:cNvGrpSpPr/>
          <p:nvPr/>
        </p:nvGrpSpPr>
        <p:grpSpPr>
          <a:xfrm>
            <a:off x="654229" y="3796539"/>
            <a:ext cx="4278451" cy="2175001"/>
            <a:chOff x="892354" y="3758439"/>
            <a:chExt cx="4278451" cy="2175001"/>
          </a:xfrm>
        </p:grpSpPr>
        <p:pic>
          <p:nvPicPr>
            <p:cNvPr id="7" name="Picture 9">
              <a:extLst>
                <a:ext uri="{FF2B5EF4-FFF2-40B4-BE49-F238E27FC236}">
                  <a16:creationId xmlns:a16="http://schemas.microsoft.com/office/drawing/2014/main" id="{4761C855-6FA4-0604-B688-01EF5AC42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7EE4C91-1404-E892-2B3C-69B78F51A84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a:extLst>
              <a:ext uri="{FF2B5EF4-FFF2-40B4-BE49-F238E27FC236}">
                <a16:creationId xmlns:a16="http://schemas.microsoft.com/office/drawing/2014/main" id="{E54BFFA4-E807-F9D3-FE64-3EE586C5FED4}"/>
              </a:ext>
            </a:extLst>
          </p:cNvPr>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1F18C54-6934-C92F-CD2E-03C6B9B3152C}"/>
              </a:ext>
            </a:extLst>
          </p:cNvPr>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CA2C0948-39E7-89A4-D9B6-7610EF990305}"/>
              </a:ext>
            </a:extLst>
          </p:cNvPr>
          <p:cNvPicPr>
            <a:picLocks noChangeAspect="1"/>
          </p:cNvPicPr>
          <p:nvPr/>
        </p:nvPicPr>
        <p:blipFill>
          <a:blip r:embed="rId3"/>
          <a:stretch>
            <a:fillRect/>
          </a:stretch>
        </p:blipFill>
        <p:spPr>
          <a:xfrm>
            <a:off x="6966999" y="1543049"/>
            <a:ext cx="4929726" cy="2867025"/>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F3BC22F-99C0-97AB-09C5-890E1E4DCEFD}"/>
              </a:ext>
            </a:extLst>
          </p:cNvPr>
          <p:cNvGrpSpPr/>
          <p:nvPr/>
        </p:nvGrpSpPr>
        <p:grpSpPr>
          <a:xfrm>
            <a:off x="924535" y="1639746"/>
            <a:ext cx="10781080" cy="3670889"/>
            <a:chOff x="988922" y="3039568"/>
            <a:chExt cx="10781080" cy="3670889"/>
          </a:xfrm>
        </p:grpSpPr>
        <p:sp>
          <p:nvSpPr>
            <p:cNvPr id="7" name="Rectangle: Rounded Corners 6">
              <a:extLst>
                <a:ext uri="{FF2B5EF4-FFF2-40B4-BE49-F238E27FC236}">
                  <a16:creationId xmlns:a16="http://schemas.microsoft.com/office/drawing/2014/main" id="{84E2F3FA-A336-C759-BDD8-36E08324DC3E}"/>
                </a:ext>
              </a:extLst>
            </p:cNvPr>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2: Tìm hiểu lễ hội Cồng chiêng Tây Nguyên</a:t>
              </a:r>
              <a:endParaRPr lang="en-US" sz="4800" dirty="0">
                <a:solidFill>
                  <a:srgbClr val="002060"/>
                </a:solidFill>
                <a:effectLst/>
                <a:ea typeface="Calibri" panose="020F0502020204030204" pitchFamily="34" charset="0"/>
              </a:endParaRPr>
            </a:p>
          </p:txBody>
        </p:sp>
        <p:pic>
          <p:nvPicPr>
            <p:cNvPr id="8" name="Picture 3">
              <a:extLst>
                <a:ext uri="{FF2B5EF4-FFF2-40B4-BE49-F238E27FC236}">
                  <a16:creationId xmlns:a16="http://schemas.microsoft.com/office/drawing/2014/main" id="{96ADD7AE-3C7D-C5C0-2038-293662B3B1E9}"/>
                </a:ext>
              </a:extLst>
            </p:cNvPr>
            <p:cNvPicPr>
              <a:picLocks noChangeAspect="1"/>
            </p:cNvPicPr>
            <p:nvPr/>
          </p:nvPicPr>
          <p:blipFill>
            <a:blip r:embed="rId6"/>
            <a:srcRect/>
            <a:stretch>
              <a:fillRect/>
            </a:stretch>
          </p:blipFill>
          <p:spPr>
            <a:xfrm>
              <a:off x="10322803" y="4267779"/>
              <a:ext cx="1447199" cy="2230749"/>
            </a:xfrm>
            <a:prstGeom prst="rect">
              <a:avLst/>
            </a:prstGeom>
          </p:spPr>
        </p:pic>
        <p:pic>
          <p:nvPicPr>
            <p:cNvPr id="9" name="Picture 4">
              <a:extLst>
                <a:ext uri="{FF2B5EF4-FFF2-40B4-BE49-F238E27FC236}">
                  <a16:creationId xmlns:a16="http://schemas.microsoft.com/office/drawing/2014/main" id="{576B2A41-9419-075C-DF24-B9690EF03473}"/>
                </a:ext>
              </a:extLst>
            </p:cNvPr>
            <p:cNvPicPr>
              <a:picLocks noChangeAspect="1"/>
            </p:cNvPicPr>
            <p:nvPr/>
          </p:nvPicPr>
          <p:blipFill>
            <a:blip r:embed="rId7"/>
            <a:srcRect/>
            <a:stretch>
              <a:fillRect/>
            </a:stretch>
          </p:blipFill>
          <p:spPr>
            <a:xfrm>
              <a:off x="988922" y="4525468"/>
              <a:ext cx="1323739" cy="2184989"/>
            </a:xfrm>
            <a:prstGeom prst="rect">
              <a:avLst/>
            </a:prstGeom>
          </p:spPr>
        </p:pic>
      </p:grpSp>
    </p:spTree>
    <p:extLst>
      <p:ext uri="{BB962C8B-B14F-4D97-AF65-F5344CB8AC3E}">
        <p14:creationId xmlns:p14="http://schemas.microsoft.com/office/powerpoint/2010/main" val="6055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49BB62-6558-4292-B13D-F9C35893559A}"/>
              </a:ext>
            </a:extLst>
          </p:cNvPr>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F4EE8B9-72BF-15B4-BD3E-7D09EE62305D}"/>
              </a:ext>
            </a:extLst>
          </p:cNvPr>
          <p:cNvPicPr>
            <a:picLocks noChangeAspect="1"/>
          </p:cNvPicPr>
          <p:nvPr/>
        </p:nvPicPr>
        <p:blipFill>
          <a:blip r:embed="rId3"/>
          <a:stretch>
            <a:fillRect/>
          </a:stretch>
        </p:blipFill>
        <p:spPr>
          <a:xfrm>
            <a:off x="2714625" y="1628774"/>
            <a:ext cx="6324600" cy="4514213"/>
          </a:xfrm>
          <a:prstGeom prst="rect">
            <a:avLst/>
          </a:prstGeom>
        </p:spPr>
      </p:pic>
    </p:spTree>
    <p:extLst>
      <p:ext uri="{BB962C8B-B14F-4D97-AF65-F5344CB8AC3E}">
        <p14:creationId xmlns:p14="http://schemas.microsoft.com/office/powerpoint/2010/main" val="90915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DC895869-4611-B1C4-E49B-FC1AD8621BA5}"/>
              </a:ext>
            </a:extLst>
          </p:cNvPr>
          <p:cNvPicPr>
            <a:picLocks noChangeAspect="1"/>
          </p:cNvPicPr>
          <p:nvPr/>
        </p:nvPicPr>
        <p:blipFill>
          <a:blip r:embed="rId3"/>
          <a:stretch>
            <a:fillRect/>
          </a:stretch>
        </p:blipFill>
        <p:spPr>
          <a:xfrm>
            <a:off x="6362700" y="1673225"/>
            <a:ext cx="5476874" cy="3651249"/>
          </a:xfrm>
          <a:prstGeom prst="rect">
            <a:avLst/>
          </a:prstGeom>
        </p:spPr>
      </p:pic>
    </p:spTree>
    <p:extLst>
      <p:ext uri="{BB962C8B-B14F-4D97-AF65-F5344CB8AC3E}">
        <p14:creationId xmlns:p14="http://schemas.microsoft.com/office/powerpoint/2010/main" val="220587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062595-22FA-3188-8E49-9178333D3CEF}"/>
              </a:ext>
            </a:extLst>
          </p:cNvPr>
          <p:cNvPicPr>
            <a:picLocks noChangeAspect="1"/>
          </p:cNvPicPr>
          <p:nvPr/>
        </p:nvPicPr>
        <p:blipFill>
          <a:blip r:embed="rId3"/>
          <a:stretch>
            <a:fillRect/>
          </a:stretch>
        </p:blipFill>
        <p:spPr>
          <a:xfrm>
            <a:off x="6953250" y="500062"/>
            <a:ext cx="4286250" cy="2847975"/>
          </a:xfrm>
          <a:prstGeom prst="rect">
            <a:avLst/>
          </a:prstGeom>
        </p:spPr>
      </p:pic>
      <p:pic>
        <p:nvPicPr>
          <p:cNvPr id="4" name="Picture 3">
            <a:extLst>
              <a:ext uri="{FF2B5EF4-FFF2-40B4-BE49-F238E27FC236}">
                <a16:creationId xmlns:a16="http://schemas.microsoft.com/office/drawing/2014/main" id="{F0E13D55-0EBF-78D8-85DB-B30A7F3AAA2A}"/>
              </a:ext>
            </a:extLst>
          </p:cNvPr>
          <p:cNvPicPr>
            <a:picLocks noChangeAspect="1"/>
          </p:cNvPicPr>
          <p:nvPr/>
        </p:nvPicPr>
        <p:blipFill>
          <a:blip r:embed="rId4"/>
          <a:stretch>
            <a:fillRect/>
          </a:stretch>
        </p:blipFill>
        <p:spPr>
          <a:xfrm>
            <a:off x="7067550" y="3577301"/>
            <a:ext cx="4248150" cy="3018761"/>
          </a:xfrm>
          <a:prstGeom prst="rect">
            <a:avLst/>
          </a:prstGeom>
        </p:spPr>
      </p:pic>
    </p:spTree>
    <p:extLst>
      <p:ext uri="{BB962C8B-B14F-4D97-AF65-F5344CB8AC3E}">
        <p14:creationId xmlns:p14="http://schemas.microsoft.com/office/powerpoint/2010/main" val="6747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7796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a:extLst>
              <a:ext uri="{FF2B5EF4-FFF2-40B4-BE49-F238E27FC236}">
                <a16:creationId xmlns:a16="http://schemas.microsoft.com/office/drawing/2014/main" id="{868F8774-3115-F5BD-572F-9EF48FF5D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38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028C28C3-BB19-E258-F73F-8794625B9204}"/>
              </a:ext>
            </a:extLst>
          </p:cNvPr>
          <p:cNvPicPr>
            <a:picLocks noChangeAspect="1"/>
          </p:cNvPicPr>
          <p:nvPr/>
        </p:nvPicPr>
        <p:blipFill>
          <a:blip r:embed="rId6"/>
          <a:stretch>
            <a:fillRect/>
          </a:stretch>
        </p:blipFill>
        <p:spPr>
          <a:xfrm>
            <a:off x="2600325" y="-164339"/>
            <a:ext cx="6394633" cy="4817725"/>
          </a:xfrm>
          <a:prstGeom prst="rect">
            <a:avLst/>
          </a:prstGeom>
        </p:spPr>
      </p:pic>
    </p:spTree>
    <p:extLst>
      <p:ext uri="{BB962C8B-B14F-4D97-AF65-F5344CB8AC3E}">
        <p14:creationId xmlns:p14="http://schemas.microsoft.com/office/powerpoint/2010/main" val="4233316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5"/>
          <a:stretch>
            <a:fillRect/>
          </a:stretch>
        </p:blipFill>
        <p:spPr>
          <a:xfrm>
            <a:off x="54811" y="1584403"/>
            <a:ext cx="4862371" cy="5470167"/>
          </a:xfrm>
          <a:prstGeom prst="rect">
            <a:avLst/>
          </a:prstGeom>
        </p:spPr>
      </p:pic>
      <p:grpSp>
        <p:nvGrpSpPr>
          <p:cNvPr id="9" name="Group 8">
            <a:extLst>
              <a:ext uri="{FF2B5EF4-FFF2-40B4-BE49-F238E27FC236}">
                <a16:creationId xmlns:a16="http://schemas.microsoft.com/office/drawing/2014/main" id="{C63D3E0D-92FB-2C39-B2C9-F3D3F0CBDAE4}"/>
              </a:ext>
            </a:extLst>
          </p:cNvPr>
          <p:cNvGrpSpPr/>
          <p:nvPr/>
        </p:nvGrpSpPr>
        <p:grpSpPr>
          <a:xfrm>
            <a:off x="4438265" y="-119883"/>
            <a:ext cx="7836525" cy="3261692"/>
            <a:chOff x="7478183" y="13672784"/>
            <a:chExt cx="11450968" cy="3261692"/>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a:extLst>
                <a:ext uri="{FF2B5EF4-FFF2-40B4-BE49-F238E27FC236}">
                  <a16:creationId xmlns:a16="http://schemas.microsoft.com/office/drawing/2014/main" id="{B75BEFB5-75BF-F0EC-7661-17913CC2F04E}"/>
                </a:ext>
              </a:extLst>
            </p:cNvPr>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a:extLst>
              <a:ext uri="{FF2B5EF4-FFF2-40B4-BE49-F238E27FC236}">
                <a16:creationId xmlns:a16="http://schemas.microsoft.com/office/drawing/2014/main" id="{44F8B5CE-E72F-4CF4-83BE-D93D92E91D83}"/>
              </a:ext>
            </a:extLst>
          </p:cNvPr>
          <p:cNvGrpSpPr/>
          <p:nvPr/>
        </p:nvGrpSpPr>
        <p:grpSpPr>
          <a:xfrm>
            <a:off x="5015334" y="3088499"/>
            <a:ext cx="6869794"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0B54A00A-BAE3-28DF-88A3-C15B1FAE07B8}"/>
              </a:ext>
            </a:extLst>
          </p:cNvPr>
          <p:cNvPicPr>
            <a:picLocks noChangeAspect="1"/>
          </p:cNvPicPr>
          <p:nvPr/>
        </p:nvPicPr>
        <p:blipFill>
          <a:blip r:embed="rId6"/>
          <a:stretch>
            <a:fillRect/>
          </a:stretch>
        </p:blipFill>
        <p:spPr>
          <a:xfrm>
            <a:off x="0" y="263179"/>
            <a:ext cx="4767485" cy="2121592"/>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A651FB1-A348-DDE7-C67A-BE9E59716660}"/>
              </a:ext>
            </a:extLst>
          </p:cNvPr>
          <p:cNvPicPr>
            <a:picLocks noChangeAspect="1"/>
          </p:cNvPicPr>
          <p:nvPr/>
        </p:nvPicPr>
        <p:blipFill>
          <a:blip r:embed="rId3"/>
          <a:stretch>
            <a:fillRect/>
          </a:stretch>
        </p:blipFill>
        <p:spPr>
          <a:xfrm>
            <a:off x="514350" y="558800"/>
            <a:ext cx="2095500" cy="2670175"/>
          </a:xfrm>
          <a:prstGeom prst="rect">
            <a:avLst/>
          </a:prstGeom>
        </p:spPr>
      </p:pic>
      <p:pic>
        <p:nvPicPr>
          <p:cNvPr id="4" name="Picture 3">
            <a:extLst>
              <a:ext uri="{FF2B5EF4-FFF2-40B4-BE49-F238E27FC236}">
                <a16:creationId xmlns:a16="http://schemas.microsoft.com/office/drawing/2014/main" id="{D0ADD84F-7256-3266-92B5-9CFBF38391DA}"/>
              </a:ext>
            </a:extLst>
          </p:cNvPr>
          <p:cNvPicPr>
            <a:picLocks noChangeAspect="1"/>
          </p:cNvPicPr>
          <p:nvPr/>
        </p:nvPicPr>
        <p:blipFill>
          <a:blip r:embed="rId4"/>
          <a:stretch>
            <a:fillRect/>
          </a:stretch>
        </p:blipFill>
        <p:spPr>
          <a:xfrm>
            <a:off x="2857499" y="603250"/>
            <a:ext cx="4067175" cy="2711450"/>
          </a:xfrm>
          <a:prstGeom prst="rect">
            <a:avLst/>
          </a:prstGeom>
        </p:spPr>
      </p:pic>
      <p:pic>
        <p:nvPicPr>
          <p:cNvPr id="7" name="Picture 6">
            <a:extLst>
              <a:ext uri="{FF2B5EF4-FFF2-40B4-BE49-F238E27FC236}">
                <a16:creationId xmlns:a16="http://schemas.microsoft.com/office/drawing/2014/main" id="{B0787DB7-5DAE-F0BF-2C3E-A4762D2E5376}"/>
              </a:ext>
            </a:extLst>
          </p:cNvPr>
          <p:cNvPicPr>
            <a:picLocks noChangeAspect="1"/>
          </p:cNvPicPr>
          <p:nvPr/>
        </p:nvPicPr>
        <p:blipFill>
          <a:blip r:embed="rId5"/>
          <a:stretch>
            <a:fillRect/>
          </a:stretch>
        </p:blipFill>
        <p:spPr>
          <a:xfrm>
            <a:off x="600280" y="3629026"/>
            <a:ext cx="1833358" cy="2752724"/>
          </a:xfrm>
          <a:prstGeom prst="rect">
            <a:avLst/>
          </a:prstGeom>
        </p:spPr>
      </p:pic>
      <p:pic>
        <p:nvPicPr>
          <p:cNvPr id="8" name="Picture 7">
            <a:extLst>
              <a:ext uri="{FF2B5EF4-FFF2-40B4-BE49-F238E27FC236}">
                <a16:creationId xmlns:a16="http://schemas.microsoft.com/office/drawing/2014/main" id="{BB218AAC-44C4-BBD0-332B-8CA9DC7E2D27}"/>
              </a:ext>
            </a:extLst>
          </p:cNvPr>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a:extLst>
              <a:ext uri="{FF2B5EF4-FFF2-40B4-BE49-F238E27FC236}">
                <a16:creationId xmlns:a16="http://schemas.microsoft.com/office/drawing/2014/main" id="{875B60AA-6262-22C5-6385-9DA21AA45D17}"/>
              </a:ext>
            </a:extLst>
          </p:cNvPr>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Đàn</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Klông</a:t>
            </a:r>
            <a:r>
              <a:rPr lang="en-US" sz="3601" b="1" dirty="0">
                <a:latin typeface="Cambria" panose="02040503050406030204" pitchFamily="18" charset="0"/>
                <a:ea typeface="Cambria" panose="02040503050406030204" pitchFamily="18" charset="0"/>
              </a:rPr>
              <a:t> Put</a:t>
            </a:r>
          </a:p>
        </p:txBody>
      </p:sp>
      <p:sp>
        <p:nvSpPr>
          <p:cNvPr id="11" name="Snip Diagonal Corner Rectangle 13">
            <a:extLst>
              <a:ext uri="{FF2B5EF4-FFF2-40B4-BE49-F238E27FC236}">
                <a16:creationId xmlns:a16="http://schemas.microsoft.com/office/drawing/2014/main" id="{3AAA57C0-54A8-D0DD-4A6F-F583B44651D8}"/>
              </a:ext>
            </a:extLst>
          </p:cNvPr>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Cồng</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chiêng</a:t>
            </a:r>
            <a:endParaRPr lang="en-US" sz="3601" b="1" dirty="0">
              <a:latin typeface="Cambria" panose="02040503050406030204" pitchFamily="18" charset="0"/>
              <a:ea typeface="Cambria" panose="02040503050406030204" pitchFamily="18" charset="0"/>
            </a:endParaRPr>
          </a:p>
        </p:txBody>
      </p:sp>
      <p:sp>
        <p:nvSpPr>
          <p:cNvPr id="12" name="Snip Diagonal Corner Rectangle 13">
            <a:extLst>
              <a:ext uri="{FF2B5EF4-FFF2-40B4-BE49-F238E27FC236}">
                <a16:creationId xmlns:a16="http://schemas.microsoft.com/office/drawing/2014/main" id="{3D1CFE4B-B787-39CF-B0C9-6CBFD9891E2A}"/>
              </a:ext>
            </a:extLst>
          </p:cNvPr>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Tù</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và</a:t>
            </a:r>
            <a:endParaRPr lang="en-US" sz="3601" b="1" dirty="0">
              <a:latin typeface="Cambria" panose="02040503050406030204" pitchFamily="18" charset="0"/>
              <a:ea typeface="Cambria" panose="02040503050406030204" pitchFamily="18" charset="0"/>
            </a:endParaRPr>
          </a:p>
        </p:txBody>
      </p:sp>
      <p:sp>
        <p:nvSpPr>
          <p:cNvPr id="13" name="Snip Diagonal Corner Rectangle 13">
            <a:extLst>
              <a:ext uri="{FF2B5EF4-FFF2-40B4-BE49-F238E27FC236}">
                <a16:creationId xmlns:a16="http://schemas.microsoft.com/office/drawing/2014/main" id="{5706506F-3E5E-E94F-712D-28FA241E6E89}"/>
              </a:ext>
            </a:extLst>
          </p:cNvPr>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Đàn T’rưng</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a:extLst>
              <a:ext uri="{FF2B5EF4-FFF2-40B4-BE49-F238E27FC236}">
                <a16:creationId xmlns:a16="http://schemas.microsoft.com/office/drawing/2014/main" id="{4A03E533-1E58-4009-A499-01DDB08D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A9E63C-29C0-34D8-9895-45FAFA593361}"/>
              </a:ext>
            </a:extLst>
          </p:cNvPr>
          <p:cNvPicPr>
            <a:picLocks noChangeAspect="1"/>
          </p:cNvPicPr>
          <p:nvPr/>
        </p:nvPicPr>
        <p:blipFill>
          <a:blip r:embed="rId4"/>
          <a:stretch>
            <a:fillRect/>
          </a:stretch>
        </p:blipFill>
        <p:spPr>
          <a:xfrm>
            <a:off x="1394683" y="959556"/>
            <a:ext cx="9402634" cy="7077250"/>
          </a:xfrm>
          <a:prstGeom prst="rect">
            <a:avLst/>
          </a:prstGeom>
        </p:spPr>
      </p:pic>
    </p:spTree>
    <p:extLst>
      <p:ext uri="{BB962C8B-B14F-4D97-AF65-F5344CB8AC3E}">
        <p14:creationId xmlns:p14="http://schemas.microsoft.com/office/powerpoint/2010/main" val="1858396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63A2C6E-A627-2FDB-7A30-E3108A9451A3}"/>
              </a:ext>
            </a:extLst>
          </p:cNvPr>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4"/>
          <a:stretch>
            <a:fillRect/>
          </a:stretch>
        </p:blipFill>
        <p:spPr>
          <a:xfrm>
            <a:off x="1859706" y="989380"/>
            <a:ext cx="7748688" cy="1774090"/>
          </a:xfrm>
          <a:prstGeom prst="rect">
            <a:avLst/>
          </a:prstGeom>
        </p:spPr>
      </p:pic>
      <p:pic>
        <p:nvPicPr>
          <p:cNvPr id="7" name="Picture 6">
            <a:extLst>
              <a:ext uri="{FF2B5EF4-FFF2-40B4-BE49-F238E27FC236}">
                <a16:creationId xmlns:a16="http://schemas.microsoft.com/office/drawing/2014/main" id="{86442022-B9C8-1898-5185-88B14D2298CE}"/>
              </a:ext>
            </a:extLst>
          </p:cNvPr>
          <p:cNvPicPr>
            <a:picLocks noChangeAspect="1"/>
          </p:cNvPicPr>
          <p:nvPr/>
        </p:nvPicPr>
        <p:blipFill>
          <a:blip r:embed="rId5"/>
          <a:stretch>
            <a:fillRect/>
          </a:stretch>
        </p:blipFill>
        <p:spPr>
          <a:xfrm>
            <a:off x="4586742" y="2074856"/>
            <a:ext cx="2694666" cy="1603387"/>
          </a:xfrm>
          <a:prstGeom prst="rect">
            <a:avLst/>
          </a:prstGeom>
        </p:spPr>
      </p:pic>
      <p:pic>
        <p:nvPicPr>
          <p:cNvPr id="8" name="Picture 7">
            <a:extLst>
              <a:ext uri="{FF2B5EF4-FFF2-40B4-BE49-F238E27FC236}">
                <a16:creationId xmlns:a16="http://schemas.microsoft.com/office/drawing/2014/main" id="{9752A112-9265-9AE3-5142-828A74F36D38}"/>
              </a:ext>
            </a:extLst>
          </p:cNvPr>
          <p:cNvPicPr>
            <a:picLocks noChangeAspect="1"/>
          </p:cNvPicPr>
          <p:nvPr/>
        </p:nvPicPr>
        <p:blipFill>
          <a:blip r:embed="rId6"/>
          <a:stretch>
            <a:fillRect/>
          </a:stretch>
        </p:blipFill>
        <p:spPr>
          <a:xfrm>
            <a:off x="937937" y="1768397"/>
            <a:ext cx="10754276" cy="4730906"/>
          </a:xfrm>
          <a:prstGeom prst="rect">
            <a:avLst/>
          </a:prstGeom>
        </p:spPr>
      </p:pic>
    </p:spTree>
    <p:extLst>
      <p:ext uri="{BB962C8B-B14F-4D97-AF65-F5344CB8AC3E}">
        <p14:creationId xmlns:p14="http://schemas.microsoft.com/office/powerpoint/2010/main" val="14668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386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10" name="Picture 9">
            <a:extLst>
              <a:ext uri="{FF2B5EF4-FFF2-40B4-BE49-F238E27FC236}">
                <a16:creationId xmlns:a16="http://schemas.microsoft.com/office/drawing/2014/main" id="{6A973DEA-98F2-165D-47AA-F63DA33A4173}"/>
              </a:ext>
            </a:extLst>
          </p:cNvPr>
          <p:cNvPicPr>
            <a:picLocks noChangeAspect="1"/>
          </p:cNvPicPr>
          <p:nvPr/>
        </p:nvPicPr>
        <p:blipFill>
          <a:blip r:embed="rId6"/>
          <a:stretch>
            <a:fillRect/>
          </a:stretch>
        </p:blipFill>
        <p:spPr>
          <a:xfrm>
            <a:off x="0" y="704469"/>
            <a:ext cx="12192000" cy="3944112"/>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5B10D4B-ED74-4CB0-BE09-B67B5AD20997}"/>
              </a:ext>
            </a:extLst>
          </p:cNvPr>
          <p:cNvGrpSpPr/>
          <p:nvPr/>
        </p:nvGrpSpPr>
        <p:grpSpPr>
          <a:xfrm>
            <a:off x="353035" y="1543982"/>
            <a:ext cx="11581180" cy="2230749"/>
            <a:chOff x="369797" y="4363029"/>
            <a:chExt cx="11581180" cy="2230749"/>
          </a:xfrm>
        </p:grpSpPr>
        <p:sp>
          <p:nvSpPr>
            <p:cNvPr id="4" name="Rectangle: Rounded Corners 3">
              <a:extLst>
                <a:ext uri="{FF2B5EF4-FFF2-40B4-BE49-F238E27FC236}">
                  <a16:creationId xmlns:a16="http://schemas.microsoft.com/office/drawing/2014/main" id="{9128A1FA-74FB-5906-343D-1081DAE9FD96}"/>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5" name="Picture 3">
              <a:extLst>
                <a:ext uri="{FF2B5EF4-FFF2-40B4-BE49-F238E27FC236}">
                  <a16:creationId xmlns:a16="http://schemas.microsoft.com/office/drawing/2014/main" id="{8925867E-5C81-CD5E-0FC3-A0C96ABDEAE9}"/>
                </a:ext>
              </a:extLst>
            </p:cNvPr>
            <p:cNvPicPr>
              <a:picLocks noChangeAspect="1"/>
            </p:cNvPicPr>
            <p:nvPr/>
          </p:nvPicPr>
          <p:blipFill>
            <a:blip r:embed="rId6"/>
            <a:srcRect/>
            <a:stretch>
              <a:fillRect/>
            </a:stretch>
          </p:blipFill>
          <p:spPr>
            <a:xfrm>
              <a:off x="10503778" y="4363029"/>
              <a:ext cx="1447199" cy="2230749"/>
            </a:xfrm>
            <a:prstGeom prst="rect">
              <a:avLst/>
            </a:prstGeom>
          </p:spPr>
        </p:pic>
        <p:pic>
          <p:nvPicPr>
            <p:cNvPr id="6" name="Picture 4">
              <a:extLst>
                <a:ext uri="{FF2B5EF4-FFF2-40B4-BE49-F238E27FC236}">
                  <a16:creationId xmlns:a16="http://schemas.microsoft.com/office/drawing/2014/main" id="{4DD1B9CB-B588-3FEF-60A8-6F4E3B51DC7B}"/>
                </a:ext>
              </a:extLst>
            </p:cNvPr>
            <p:cNvPicPr>
              <a:picLocks noChangeAspect="1"/>
            </p:cNvPicPr>
            <p:nvPr/>
          </p:nvPicPr>
          <p:blipFill>
            <a:blip r:embed="rId7"/>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1028</Words>
  <Application>Microsoft Office PowerPoint</Application>
  <PresentationFormat>Widescreen</PresentationFormat>
  <Paragraphs>41</Paragraphs>
  <Slides>24</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等线</vt:lpstr>
      <vt:lpstr>等线 Light</vt:lpstr>
      <vt:lpstr>DFPOP1-W9</vt:lpstr>
      <vt:lpstr>Arial</vt:lpstr>
      <vt:lpstr>Calibri</vt:lpstr>
      <vt:lpstr>Calibri Light</vt:lpstr>
      <vt:lpstr>Cambria</vt:lpstr>
      <vt:lpstr>Georgia</vt:lpstr>
      <vt:lpstr>Times New Roman</vt:lpstr>
      <vt:lpstr>Custom Design</vt:lpstr>
      <vt:lpstr>1_Custom Design</vt:lpstr>
      <vt:lpstr>1_Simple Light</vt:lpstr>
      <vt:lpstr>1_Office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2024-01-21T07:06:39Z</dcterms:created>
  <dcterms:modified xsi:type="dcterms:W3CDTF">2024-03-15T04:25:35Z</dcterms:modified>
</cp:coreProperties>
</file>