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1"/>
  </p:notesMasterIdLst>
  <p:sldIdLst>
    <p:sldId id="317" r:id="rId3"/>
    <p:sldId id="431" r:id="rId4"/>
    <p:sldId id="319" r:id="rId5"/>
    <p:sldId id="325" r:id="rId6"/>
    <p:sldId id="318" r:id="rId7"/>
    <p:sldId id="425" r:id="rId8"/>
    <p:sldId id="426" r:id="rId9"/>
    <p:sldId id="273" r:id="rId10"/>
    <p:sldId id="432" r:id="rId11"/>
    <p:sldId id="433" r:id="rId12"/>
    <p:sldId id="439" r:id="rId13"/>
    <p:sldId id="434" r:id="rId14"/>
    <p:sldId id="435" r:id="rId15"/>
    <p:sldId id="274" r:id="rId16"/>
    <p:sldId id="436" r:id="rId17"/>
    <p:sldId id="437" r:id="rId18"/>
    <p:sldId id="438" r:id="rId19"/>
    <p:sldId id="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36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p>
        </p:txBody>
      </p:sp>
      <p:pic>
        <p:nvPicPr>
          <p:cNvPr id="6" name="Picture 5">
            <a:extLst>
              <a:ext uri="{FF2B5EF4-FFF2-40B4-BE49-F238E27FC236}">
                <a16:creationId xmlns:a16="http://schemas.microsoft.com/office/drawing/2014/main" id="{AFE51F89-E21C-2D0A-5DAC-725831D5309D}"/>
              </a:ext>
            </a:extLst>
          </p:cNvPr>
          <p:cNvPicPr>
            <a:picLocks noChangeAspect="1"/>
          </p:cNvPicPr>
          <p:nvPr/>
        </p:nvPicPr>
        <p:blipFill>
          <a:blip r:embed="rId5"/>
          <a:stretch>
            <a:fillRect/>
          </a:stretch>
        </p:blipFill>
        <p:spPr>
          <a:xfrm>
            <a:off x="666749" y="2143126"/>
            <a:ext cx="3378735" cy="3338512"/>
          </a:xfrm>
          <a:prstGeom prst="rect">
            <a:avLst/>
          </a:prstGeom>
        </p:spPr>
      </p:pic>
    </p:spTree>
    <p:extLst>
      <p:ext uri="{BB962C8B-B14F-4D97-AF65-F5344CB8AC3E}">
        <p14:creationId xmlns:p14="http://schemas.microsoft.com/office/powerpoint/2010/main" val="382582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Ở nhà ngoại một tuần thì mẹ và Bình phải về. Chia tay ngoại, cậu mợ và chị Gô, Bình buồn lắm. Ngoại không nói gì, chỉ ôm Bình và thơm lên má thật mạnh. Bình thì thầm vào tai ngoại: “Bà ơi bà, cháu yêu bà lắm!” và thơm lại vào má ngoại một cái thật kêu.</a:t>
            </a: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419</Words>
  <Application>Microsoft Office PowerPoint</Application>
  <PresentationFormat>Widescreen</PresentationFormat>
  <Paragraphs>22</Paragraphs>
  <Slides>18</Slides>
  <Notes>15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等线</vt:lpstr>
      <vt:lpstr>等线 Light</vt:lpstr>
      <vt:lpstr>inpin heiti</vt:lpstr>
      <vt:lpstr>Arial</vt:lpstr>
      <vt:lpstr>Calibri</vt:lpstr>
      <vt:lpstr>Cambria</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2024-01-04T09:38:02Z</dcterms:created>
  <dcterms:modified xsi:type="dcterms:W3CDTF">2024-04-08T15:17:55Z</dcterms:modified>
</cp:coreProperties>
</file>