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480" r:id="rId2"/>
    <p:sldId id="481" r:id="rId3"/>
    <p:sldId id="435" r:id="rId4"/>
    <p:sldId id="483" r:id="rId5"/>
    <p:sldId id="473" r:id="rId6"/>
    <p:sldId id="475" r:id="rId7"/>
    <p:sldId id="486" r:id="rId8"/>
    <p:sldId id="485" r:id="rId9"/>
    <p:sldId id="484" r:id="rId10"/>
    <p:sldId id="477" r:id="rId11"/>
    <p:sldId id="487" r:id="rId12"/>
    <p:sldId id="479" r:id="rId13"/>
    <p:sldId id="444" r:id="rId14"/>
    <p:sldId id="459" r:id="rId15"/>
    <p:sldId id="470" r:id="rId16"/>
    <p:sldId id="469" r:id="rId17"/>
    <p:sldId id="468" r:id="rId18"/>
    <p:sldId id="467" r:id="rId19"/>
    <p:sldId id="464" r:id="rId20"/>
    <p:sldId id="474" r:id="rId21"/>
    <p:sldId id="476" r:id="rId22"/>
    <p:sldId id="4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045" autoAdjust="0"/>
  </p:normalViewPr>
  <p:slideViewPr>
    <p:cSldViewPr snapToGrid="0">
      <p:cViewPr>
        <p:scale>
          <a:sx n="75" d="100"/>
          <a:sy n="75" d="100"/>
        </p:scale>
        <p:origin x="-2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5T12:33:55.5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0,'22963'0,"-22492"0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AC41-2B74-481A-A5F6-473D9994373A}"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048B2-463E-4570-9581-3F3505D6C71A}" type="slidenum">
              <a:rPr lang="en-US" smtClean="0"/>
              <a:t>‹#›</a:t>
            </a:fld>
            <a:endParaRPr lang="en-US"/>
          </a:p>
        </p:txBody>
      </p:sp>
    </p:spTree>
    <p:extLst>
      <p:ext uri="{BB962C8B-B14F-4D97-AF65-F5344CB8AC3E}">
        <p14:creationId xmlns:p14="http://schemas.microsoft.com/office/powerpoint/2010/main" val="28496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A01048B2-463E-4570-9581-3F3505D6C71A}" type="slidenum">
              <a:rPr lang="en-US" smtClean="0"/>
              <a:t>3</a:t>
            </a:fld>
            <a:endParaRPr lang="en-US"/>
          </a:p>
        </p:txBody>
      </p:sp>
    </p:spTree>
    <p:extLst>
      <p:ext uri="{BB962C8B-B14F-4D97-AF65-F5344CB8AC3E}">
        <p14:creationId xmlns:p14="http://schemas.microsoft.com/office/powerpoint/2010/main" val="207825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A01048B2-463E-4570-9581-3F3505D6C71A}" type="slidenum">
              <a:rPr lang="en-US" smtClean="0"/>
              <a:t>10</a:t>
            </a:fld>
            <a:endParaRPr lang="en-US"/>
          </a:p>
        </p:txBody>
      </p:sp>
    </p:spTree>
    <p:extLst>
      <p:ext uri="{BB962C8B-B14F-4D97-AF65-F5344CB8AC3E}">
        <p14:creationId xmlns:p14="http://schemas.microsoft.com/office/powerpoint/2010/main" val="103837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A01048B2-463E-4570-9581-3F3505D6C71A}" type="slidenum">
              <a:rPr lang="en-US" smtClean="0"/>
              <a:t>19</a:t>
            </a:fld>
            <a:endParaRPr lang="en-US"/>
          </a:p>
        </p:txBody>
      </p:sp>
    </p:spTree>
    <p:extLst>
      <p:ext uri="{BB962C8B-B14F-4D97-AF65-F5344CB8AC3E}">
        <p14:creationId xmlns:p14="http://schemas.microsoft.com/office/powerpoint/2010/main" val="237672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A01048B2-463E-4570-9581-3F3505D6C71A}" type="slidenum">
              <a:rPr lang="en-US" smtClean="0"/>
              <a:t>21</a:t>
            </a:fld>
            <a:endParaRPr lang="en-US"/>
          </a:p>
        </p:txBody>
      </p:sp>
    </p:spTree>
    <p:extLst>
      <p:ext uri="{BB962C8B-B14F-4D97-AF65-F5344CB8AC3E}">
        <p14:creationId xmlns:p14="http://schemas.microsoft.com/office/powerpoint/2010/main" val="1871315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5" name="Footer Placeholder 4">
            <a:extLst>
              <a:ext uri="{FF2B5EF4-FFF2-40B4-BE49-F238E27FC236}">
                <a16:creationId xmlns:a16="http://schemas.microsoft.com/office/drawing/2014/main" xmlns=""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6203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5" name="Footer Placeholder 4">
            <a:extLst>
              <a:ext uri="{FF2B5EF4-FFF2-40B4-BE49-F238E27FC236}">
                <a16:creationId xmlns:a16="http://schemas.microsoft.com/office/drawing/2014/main" xmlns=""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01417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5" name="Footer Placeholder 4">
            <a:extLst>
              <a:ext uri="{FF2B5EF4-FFF2-40B4-BE49-F238E27FC236}">
                <a16:creationId xmlns:a16="http://schemas.microsoft.com/office/drawing/2014/main" xmlns=""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164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5" name="Footer Placeholder 4">
            <a:extLst>
              <a:ext uri="{FF2B5EF4-FFF2-40B4-BE49-F238E27FC236}">
                <a16:creationId xmlns:a16="http://schemas.microsoft.com/office/drawing/2014/main" xmlns=""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65880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5" name="Footer Placeholder 4">
            <a:extLst>
              <a:ext uri="{FF2B5EF4-FFF2-40B4-BE49-F238E27FC236}">
                <a16:creationId xmlns:a16="http://schemas.microsoft.com/office/drawing/2014/main" xmlns=""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3871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6" name="Footer Placeholder 5">
            <a:extLst>
              <a:ext uri="{FF2B5EF4-FFF2-40B4-BE49-F238E27FC236}">
                <a16:creationId xmlns:a16="http://schemas.microsoft.com/office/drawing/2014/main" xmlns=""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13284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8" name="Footer Placeholder 7">
            <a:extLst>
              <a:ext uri="{FF2B5EF4-FFF2-40B4-BE49-F238E27FC236}">
                <a16:creationId xmlns:a16="http://schemas.microsoft.com/office/drawing/2014/main" xmlns=""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95075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4" name="Footer Placeholder 3">
            <a:extLst>
              <a:ext uri="{FF2B5EF4-FFF2-40B4-BE49-F238E27FC236}">
                <a16:creationId xmlns:a16="http://schemas.microsoft.com/office/drawing/2014/main" xmlns=""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928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3" name="Footer Placeholder 2">
            <a:extLst>
              <a:ext uri="{FF2B5EF4-FFF2-40B4-BE49-F238E27FC236}">
                <a16:creationId xmlns:a16="http://schemas.microsoft.com/office/drawing/2014/main" xmlns=""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5100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6" name="Footer Placeholder 5">
            <a:extLst>
              <a:ext uri="{FF2B5EF4-FFF2-40B4-BE49-F238E27FC236}">
                <a16:creationId xmlns:a16="http://schemas.microsoft.com/office/drawing/2014/main" xmlns=""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39612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10/14/2024</a:t>
            </a:fld>
            <a:endParaRPr lang="en-US"/>
          </a:p>
        </p:txBody>
      </p:sp>
      <p:sp>
        <p:nvSpPr>
          <p:cNvPr id="6" name="Footer Placeholder 5">
            <a:extLst>
              <a:ext uri="{FF2B5EF4-FFF2-40B4-BE49-F238E27FC236}">
                <a16:creationId xmlns:a16="http://schemas.microsoft.com/office/drawing/2014/main" xmlns=""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1680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xmlns="" id="{310CE7EF-18DA-37A3-54EB-41144B501C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3792961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audio" Target="../media/audio1.wav"/><Relationship Id="rId4" Type="http://schemas.openxmlformats.org/officeDocument/2006/relationships/image" Target="../media/image2.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xmlns="" id="{69052D12-106B-2BC0-EDA6-89EE205FD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7" name="Picture 6">
            <a:extLst>
              <a:ext uri="{FF2B5EF4-FFF2-40B4-BE49-F238E27FC236}">
                <a16:creationId xmlns:a16="http://schemas.microsoft.com/office/drawing/2014/main" xmlns="" id="{3B35B76A-0AE9-81AB-DCD3-930B6292159B}"/>
              </a:ext>
            </a:extLst>
          </p:cNvPr>
          <p:cNvPicPr>
            <a:picLocks noChangeAspect="1"/>
          </p:cNvPicPr>
          <p:nvPr/>
        </p:nvPicPr>
        <p:blipFill>
          <a:blip r:embed="rId6"/>
          <a:stretch>
            <a:fillRect/>
          </a:stretch>
        </p:blipFill>
        <p:spPr>
          <a:xfrm>
            <a:off x="756939" y="2140024"/>
            <a:ext cx="6157494" cy="1920406"/>
          </a:xfrm>
          <a:prstGeom prst="rect">
            <a:avLst/>
          </a:prstGeom>
        </p:spPr>
      </p:pic>
    </p:spTree>
    <p:extLst>
      <p:ext uri="{BB962C8B-B14F-4D97-AF65-F5344CB8AC3E}">
        <p14:creationId xmlns:p14="http://schemas.microsoft.com/office/powerpoint/2010/main" val="601530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
            <a:ext cx="12192000" cy="6858000"/>
          </a:xfrm>
          <a:prstGeom prst="rect">
            <a:avLst/>
          </a:prstGeom>
        </p:spPr>
      </p:pic>
      <p:grpSp>
        <p:nvGrpSpPr>
          <p:cNvPr id="14" name="Group 13">
            <a:extLst>
              <a:ext uri="{FF2B5EF4-FFF2-40B4-BE49-F238E27FC236}">
                <a16:creationId xmlns:a16="http://schemas.microsoft.com/office/drawing/2014/main" xmlns="" id="{DF0AC90C-6E01-BDE6-CA73-F0F252C37EBE}"/>
              </a:ext>
            </a:extLst>
          </p:cNvPr>
          <p:cNvGrpSpPr/>
          <p:nvPr/>
        </p:nvGrpSpPr>
        <p:grpSpPr>
          <a:xfrm>
            <a:off x="495301" y="0"/>
            <a:ext cx="11696700" cy="1428751"/>
            <a:chOff x="1391151" y="1236366"/>
            <a:chExt cx="13189364" cy="2554585"/>
          </a:xfrm>
        </p:grpSpPr>
        <p:sp>
          <p:nvSpPr>
            <p:cNvPr id="11" name="Rectangle: Rounded Corners 10">
              <a:extLst>
                <a:ext uri="{FF2B5EF4-FFF2-40B4-BE49-F238E27FC236}">
                  <a16:creationId xmlns:a16="http://schemas.microsoft.com/office/drawing/2014/main" xmlns="" id="{934C1FD5-D5A0-277B-9DEC-07FBFA353A10}"/>
                </a:ext>
              </a:extLst>
            </p:cNvPr>
            <p:cNvSpPr/>
            <p:nvPr/>
          </p:nvSpPr>
          <p:spPr>
            <a:xfrm>
              <a:off x="1391151" y="1809751"/>
              <a:ext cx="12523452" cy="1981200"/>
            </a:xfrm>
            <a:custGeom>
              <a:avLst/>
              <a:gdLst>
                <a:gd name="connsiteX0" fmla="*/ 0 w 12523452"/>
                <a:gd name="connsiteY0" fmla="*/ 330207 h 1981200"/>
                <a:gd name="connsiteX1" fmla="*/ 330207 w 12523452"/>
                <a:gd name="connsiteY1" fmla="*/ 0 h 1981200"/>
                <a:gd name="connsiteX2" fmla="*/ 12193245 w 12523452"/>
                <a:gd name="connsiteY2" fmla="*/ 0 h 1981200"/>
                <a:gd name="connsiteX3" fmla="*/ 12523452 w 12523452"/>
                <a:gd name="connsiteY3" fmla="*/ 330207 h 1981200"/>
                <a:gd name="connsiteX4" fmla="*/ 12523452 w 12523452"/>
                <a:gd name="connsiteY4" fmla="*/ 1650993 h 1981200"/>
                <a:gd name="connsiteX5" fmla="*/ 12193245 w 12523452"/>
                <a:gd name="connsiteY5" fmla="*/ 1981200 h 1981200"/>
                <a:gd name="connsiteX6" fmla="*/ 330207 w 12523452"/>
                <a:gd name="connsiteY6" fmla="*/ 1981200 h 1981200"/>
                <a:gd name="connsiteX7" fmla="*/ 0 w 12523452"/>
                <a:gd name="connsiteY7" fmla="*/ 1650993 h 1981200"/>
                <a:gd name="connsiteX8" fmla="*/ 0 w 12523452"/>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3452" h="1981200" fill="none" extrusionOk="0">
                  <a:moveTo>
                    <a:pt x="0" y="330207"/>
                  </a:moveTo>
                  <a:cubicBezTo>
                    <a:pt x="30368" y="136403"/>
                    <a:pt x="157325" y="-363"/>
                    <a:pt x="330207" y="0"/>
                  </a:cubicBezTo>
                  <a:cubicBezTo>
                    <a:pt x="3532683" y="-71608"/>
                    <a:pt x="9251807" y="25947"/>
                    <a:pt x="12193245" y="0"/>
                  </a:cubicBezTo>
                  <a:cubicBezTo>
                    <a:pt x="12357879" y="-1063"/>
                    <a:pt x="12505621" y="144945"/>
                    <a:pt x="12523452" y="330207"/>
                  </a:cubicBezTo>
                  <a:cubicBezTo>
                    <a:pt x="12496030" y="654198"/>
                    <a:pt x="12633534" y="1065376"/>
                    <a:pt x="12523452" y="1650993"/>
                  </a:cubicBezTo>
                  <a:cubicBezTo>
                    <a:pt x="12512134" y="1848413"/>
                    <a:pt x="12373130" y="1979949"/>
                    <a:pt x="12193245" y="1981200"/>
                  </a:cubicBezTo>
                  <a:cubicBezTo>
                    <a:pt x="8980295" y="2134431"/>
                    <a:pt x="4219527" y="2089238"/>
                    <a:pt x="330207" y="1981200"/>
                  </a:cubicBezTo>
                  <a:cubicBezTo>
                    <a:pt x="158923" y="2005559"/>
                    <a:pt x="2098" y="1830111"/>
                    <a:pt x="0" y="1650993"/>
                  </a:cubicBezTo>
                  <a:cubicBezTo>
                    <a:pt x="51141" y="1441900"/>
                    <a:pt x="-53282" y="955583"/>
                    <a:pt x="0" y="330207"/>
                  </a:cubicBezTo>
                  <a:close/>
                </a:path>
                <a:path w="12523452" h="1981200" stroke="0" extrusionOk="0">
                  <a:moveTo>
                    <a:pt x="0" y="330207"/>
                  </a:moveTo>
                  <a:cubicBezTo>
                    <a:pt x="-6381" y="133455"/>
                    <a:pt x="148949" y="-11514"/>
                    <a:pt x="330207" y="0"/>
                  </a:cubicBezTo>
                  <a:cubicBezTo>
                    <a:pt x="3832061" y="-99551"/>
                    <a:pt x="6871610" y="67137"/>
                    <a:pt x="12193245" y="0"/>
                  </a:cubicBezTo>
                  <a:cubicBezTo>
                    <a:pt x="12366614" y="8850"/>
                    <a:pt x="12514854" y="112591"/>
                    <a:pt x="12523452" y="330207"/>
                  </a:cubicBezTo>
                  <a:cubicBezTo>
                    <a:pt x="12587555" y="750827"/>
                    <a:pt x="12429280" y="1465355"/>
                    <a:pt x="12523452" y="1650993"/>
                  </a:cubicBezTo>
                  <a:cubicBezTo>
                    <a:pt x="12499264" y="1816170"/>
                    <a:pt x="12380350" y="1979960"/>
                    <a:pt x="12193245" y="1981200"/>
                  </a:cubicBezTo>
                  <a:cubicBezTo>
                    <a:pt x="6970305" y="1940259"/>
                    <a:pt x="5806139"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xmln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a:ea typeface="+mn-ea"/>
                  <a:cs typeface="+mn-cs"/>
                </a:rPr>
                <a:t>d. Nêu những hoạt động được thuật lại ở thân bài theo đúng trình tự.</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3" name="Picture 17">
              <a:extLst>
                <a:ext uri="{FF2B5EF4-FFF2-40B4-BE49-F238E27FC236}">
                  <a16:creationId xmlns:a16="http://schemas.microsoft.com/office/drawing/2014/main" xmlns="" id="{95843D1B-611D-4E66-EC20-832E0B7DDC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25614" y="1236366"/>
              <a:ext cx="954901" cy="1181078"/>
            </a:xfrm>
            <a:prstGeom prst="rect">
              <a:avLst/>
            </a:prstGeom>
          </p:spPr>
        </p:pic>
      </p:grpSp>
      <p:sp>
        <p:nvSpPr>
          <p:cNvPr id="2" name="Rectangle: Rounded Corners 1">
            <a:extLst>
              <a:ext uri="{FF2B5EF4-FFF2-40B4-BE49-F238E27FC236}">
                <a16:creationId xmlns:a16="http://schemas.microsoft.com/office/drawing/2014/main" xmlns="" id="{67D94224-6795-0801-078E-FE1DDC31CEB2}"/>
              </a:ext>
            </a:extLst>
          </p:cNvPr>
          <p:cNvSpPr/>
          <p:nvPr/>
        </p:nvSpPr>
        <p:spPr>
          <a:xfrm>
            <a:off x="561975" y="3228975"/>
            <a:ext cx="2466975" cy="12573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rPr>
              <a:t>Các</a:t>
            </a:r>
            <a:r>
              <a:rPr lang="en-US" sz="2800" b="1" dirty="0">
                <a:solidFill>
                  <a:schemeClr val="bg1"/>
                </a:solidFill>
              </a:rPr>
              <a:t> </a:t>
            </a:r>
            <a:r>
              <a:rPr lang="en-US" sz="2800" b="1" dirty="0" err="1">
                <a:solidFill>
                  <a:schemeClr val="bg1"/>
                </a:solidFill>
              </a:rPr>
              <a:t>hoạt</a:t>
            </a:r>
            <a:r>
              <a:rPr lang="en-US" sz="2800" b="1" dirty="0">
                <a:solidFill>
                  <a:schemeClr val="bg1"/>
                </a:solidFill>
              </a:rPr>
              <a:t> </a:t>
            </a:r>
            <a:r>
              <a:rPr lang="en-US" sz="2800" b="1" dirty="0" err="1">
                <a:solidFill>
                  <a:schemeClr val="bg1"/>
                </a:solidFill>
              </a:rPr>
              <a:t>động</a:t>
            </a:r>
            <a:endParaRPr lang="en-US" sz="2800" b="1" dirty="0">
              <a:solidFill>
                <a:schemeClr val="bg1"/>
              </a:solidFill>
            </a:endParaRPr>
          </a:p>
        </p:txBody>
      </p:sp>
      <p:grpSp>
        <p:nvGrpSpPr>
          <p:cNvPr id="18" name="Group 17">
            <a:extLst>
              <a:ext uri="{FF2B5EF4-FFF2-40B4-BE49-F238E27FC236}">
                <a16:creationId xmlns:a16="http://schemas.microsoft.com/office/drawing/2014/main" xmlns="" id="{5EA298E3-14A1-C424-5F24-0534FCC1C62E}"/>
              </a:ext>
            </a:extLst>
          </p:cNvPr>
          <p:cNvGrpSpPr/>
          <p:nvPr/>
        </p:nvGrpSpPr>
        <p:grpSpPr>
          <a:xfrm>
            <a:off x="3038475" y="2695575"/>
            <a:ext cx="1152525" cy="2171700"/>
            <a:chOff x="3038475" y="2314575"/>
            <a:chExt cx="1152525" cy="2171700"/>
          </a:xfrm>
        </p:grpSpPr>
        <p:cxnSp>
          <p:nvCxnSpPr>
            <p:cNvPr id="7" name="Straight Connector 6">
              <a:extLst>
                <a:ext uri="{FF2B5EF4-FFF2-40B4-BE49-F238E27FC236}">
                  <a16:creationId xmlns:a16="http://schemas.microsoft.com/office/drawing/2014/main" xmlns="" id="{61D1FB6B-B4CA-353E-A190-7E6A54E7D2E2}"/>
                </a:ext>
              </a:extLst>
            </p:cNvPr>
            <p:cNvCxnSpPr>
              <a:cxnSpLocks/>
            </p:cNvCxnSpPr>
            <p:nvPr/>
          </p:nvCxnSpPr>
          <p:spPr>
            <a:xfrm>
              <a:off x="3038475" y="3533775"/>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2BA5C6B-2CC7-BD41-83DF-1EF3CA86AF12}"/>
                </a:ext>
              </a:extLst>
            </p:cNvPr>
            <p:cNvCxnSpPr/>
            <p:nvPr/>
          </p:nvCxnSpPr>
          <p:spPr>
            <a:xfrm>
              <a:off x="3657600" y="2314575"/>
              <a:ext cx="0" cy="2171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B21699B-36B1-4657-43A5-34C3E34F437D}"/>
                </a:ext>
              </a:extLst>
            </p:cNvPr>
            <p:cNvCxnSpPr>
              <a:cxnSpLocks/>
            </p:cNvCxnSpPr>
            <p:nvPr/>
          </p:nvCxnSpPr>
          <p:spPr>
            <a:xfrm>
              <a:off x="3638550" y="2324100"/>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BE15E4E-0335-8B02-DBFC-DC38FD635790}"/>
                </a:ext>
              </a:extLst>
            </p:cNvPr>
            <p:cNvCxnSpPr>
              <a:cxnSpLocks/>
            </p:cNvCxnSpPr>
            <p:nvPr/>
          </p:nvCxnSpPr>
          <p:spPr>
            <a:xfrm>
              <a:off x="3629025" y="4476750"/>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xmlns="" id="{35185368-C564-B8B6-F513-330E5A9FE48E}"/>
              </a:ext>
            </a:extLst>
          </p:cNvPr>
          <p:cNvSpPr/>
          <p:nvPr/>
        </p:nvSpPr>
        <p:spPr>
          <a:xfrm>
            <a:off x="4133850" y="2114550"/>
            <a:ext cx="2914650" cy="13144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rPr>
              <a:t>Trước</a:t>
            </a:r>
            <a:r>
              <a:rPr lang="en-US" sz="3600" b="1" dirty="0">
                <a:solidFill>
                  <a:schemeClr val="tx1"/>
                </a:solidFill>
              </a:rPr>
              <a:t> </a:t>
            </a:r>
            <a:r>
              <a:rPr lang="en-US" sz="3600" b="1" dirty="0" err="1">
                <a:solidFill>
                  <a:schemeClr val="tx1"/>
                </a:solidFill>
              </a:rPr>
              <a:t>giờ</a:t>
            </a:r>
            <a:r>
              <a:rPr lang="en-US" sz="3600" b="1" dirty="0">
                <a:solidFill>
                  <a:schemeClr val="tx1"/>
                </a:solidFill>
              </a:rPr>
              <a:t> </a:t>
            </a:r>
            <a:r>
              <a:rPr lang="en-US" sz="3600" b="1" dirty="0" err="1">
                <a:solidFill>
                  <a:schemeClr val="tx1"/>
                </a:solidFill>
              </a:rPr>
              <a:t>sinh</a:t>
            </a:r>
            <a:r>
              <a:rPr lang="en-US" sz="3600" b="1" dirty="0">
                <a:solidFill>
                  <a:schemeClr val="tx1"/>
                </a:solidFill>
              </a:rPr>
              <a:t> </a:t>
            </a:r>
            <a:r>
              <a:rPr lang="en-US" sz="3600" b="1" dirty="0" err="1">
                <a:solidFill>
                  <a:schemeClr val="tx1"/>
                </a:solidFill>
              </a:rPr>
              <a:t>hoạt</a:t>
            </a:r>
            <a:r>
              <a:rPr lang="en-US" sz="3600" b="1" dirty="0">
                <a:solidFill>
                  <a:schemeClr val="tx1"/>
                </a:solidFill>
              </a:rPr>
              <a:t> </a:t>
            </a:r>
            <a:r>
              <a:rPr lang="en-US" sz="3600" b="1" dirty="0" err="1">
                <a:solidFill>
                  <a:schemeClr val="tx1"/>
                </a:solidFill>
              </a:rPr>
              <a:t>lớp</a:t>
            </a:r>
            <a:endParaRPr lang="en-US" sz="3600" b="1" dirty="0">
              <a:solidFill>
                <a:schemeClr val="tx1"/>
              </a:solidFill>
            </a:endParaRPr>
          </a:p>
        </p:txBody>
      </p:sp>
      <p:sp>
        <p:nvSpPr>
          <p:cNvPr id="20" name="Rectangle: Rounded Corners 19">
            <a:extLst>
              <a:ext uri="{FF2B5EF4-FFF2-40B4-BE49-F238E27FC236}">
                <a16:creationId xmlns:a16="http://schemas.microsoft.com/office/drawing/2014/main" xmlns="" id="{94A5F16C-4763-2FE9-1FF1-A31EEBB4BCE2}"/>
              </a:ext>
            </a:extLst>
          </p:cNvPr>
          <p:cNvSpPr/>
          <p:nvPr/>
        </p:nvSpPr>
        <p:spPr>
          <a:xfrm>
            <a:off x="4086225" y="4391025"/>
            <a:ext cx="2914650" cy="10191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rPr>
              <a:t>Trong</a:t>
            </a:r>
            <a:r>
              <a:rPr lang="en-US" sz="3600" b="1" dirty="0">
                <a:solidFill>
                  <a:schemeClr val="tx1"/>
                </a:solidFill>
              </a:rPr>
              <a:t> </a:t>
            </a:r>
            <a:r>
              <a:rPr lang="en-US" sz="3600" b="1" dirty="0" err="1">
                <a:solidFill>
                  <a:schemeClr val="tx1"/>
                </a:solidFill>
              </a:rPr>
              <a:t>giờ</a:t>
            </a:r>
            <a:r>
              <a:rPr lang="en-US" sz="3600" b="1" dirty="0">
                <a:solidFill>
                  <a:schemeClr val="tx1"/>
                </a:solidFill>
              </a:rPr>
              <a:t> </a:t>
            </a:r>
            <a:r>
              <a:rPr lang="en-US" sz="3600" b="1" dirty="0" err="1">
                <a:solidFill>
                  <a:schemeClr val="tx1"/>
                </a:solidFill>
              </a:rPr>
              <a:t>sinh</a:t>
            </a:r>
            <a:r>
              <a:rPr lang="en-US" sz="3600" b="1" dirty="0">
                <a:solidFill>
                  <a:schemeClr val="tx1"/>
                </a:solidFill>
              </a:rPr>
              <a:t> </a:t>
            </a:r>
            <a:r>
              <a:rPr lang="en-US" sz="3600" b="1" dirty="0" err="1">
                <a:solidFill>
                  <a:schemeClr val="tx1"/>
                </a:solidFill>
              </a:rPr>
              <a:t>hoạt</a:t>
            </a:r>
            <a:r>
              <a:rPr lang="en-US" sz="3600" b="1" dirty="0">
                <a:solidFill>
                  <a:schemeClr val="tx1"/>
                </a:solidFill>
              </a:rPr>
              <a:t> </a:t>
            </a:r>
            <a:r>
              <a:rPr lang="en-US" sz="3600" b="1" dirty="0" err="1">
                <a:solidFill>
                  <a:schemeClr val="tx1"/>
                </a:solidFill>
              </a:rPr>
              <a:t>lớp</a:t>
            </a:r>
            <a:endParaRPr lang="en-US" sz="3600" b="1" dirty="0">
              <a:solidFill>
                <a:schemeClr val="tx1"/>
              </a:solidFill>
            </a:endParaRPr>
          </a:p>
        </p:txBody>
      </p:sp>
      <p:grpSp>
        <p:nvGrpSpPr>
          <p:cNvPr id="21" name="Group 20">
            <a:extLst>
              <a:ext uri="{FF2B5EF4-FFF2-40B4-BE49-F238E27FC236}">
                <a16:creationId xmlns:a16="http://schemas.microsoft.com/office/drawing/2014/main" xmlns="" id="{18B6E344-D440-001F-9222-BAF6A0167AC4}"/>
              </a:ext>
            </a:extLst>
          </p:cNvPr>
          <p:cNvGrpSpPr/>
          <p:nvPr/>
        </p:nvGrpSpPr>
        <p:grpSpPr>
          <a:xfrm>
            <a:off x="7048501" y="2228850"/>
            <a:ext cx="914400" cy="752475"/>
            <a:chOff x="3114675" y="2314575"/>
            <a:chExt cx="1076325" cy="2171700"/>
          </a:xfrm>
        </p:grpSpPr>
        <p:cxnSp>
          <p:nvCxnSpPr>
            <p:cNvPr id="22" name="Straight Connector 21">
              <a:extLst>
                <a:ext uri="{FF2B5EF4-FFF2-40B4-BE49-F238E27FC236}">
                  <a16:creationId xmlns:a16="http://schemas.microsoft.com/office/drawing/2014/main" xmlns="" id="{D1C9333C-B3A7-C6DB-38E0-EFF0CBA9CEBB}"/>
                </a:ext>
              </a:extLst>
            </p:cNvPr>
            <p:cNvCxnSpPr>
              <a:cxnSpLocks/>
            </p:cNvCxnSpPr>
            <p:nvPr/>
          </p:nvCxnSpPr>
          <p:spPr>
            <a:xfrm>
              <a:off x="3114675" y="3476625"/>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5B9FFB6-85A7-686A-245A-18C6BF9DA5D4}"/>
                </a:ext>
              </a:extLst>
            </p:cNvPr>
            <p:cNvCxnSpPr/>
            <p:nvPr/>
          </p:nvCxnSpPr>
          <p:spPr>
            <a:xfrm>
              <a:off x="3657600" y="2314575"/>
              <a:ext cx="0" cy="2171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69C741F-13F2-7E36-9655-26CFDE55848C}"/>
                </a:ext>
              </a:extLst>
            </p:cNvPr>
            <p:cNvCxnSpPr>
              <a:cxnSpLocks/>
            </p:cNvCxnSpPr>
            <p:nvPr/>
          </p:nvCxnSpPr>
          <p:spPr>
            <a:xfrm>
              <a:off x="3638550" y="2324100"/>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83FA6291-EFBD-A42B-CAF2-ED6B24D0A153}"/>
                </a:ext>
              </a:extLst>
            </p:cNvPr>
            <p:cNvCxnSpPr>
              <a:cxnSpLocks/>
            </p:cNvCxnSpPr>
            <p:nvPr/>
          </p:nvCxnSpPr>
          <p:spPr>
            <a:xfrm>
              <a:off x="3629025" y="4476750"/>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Rounded Corners 25">
            <a:extLst>
              <a:ext uri="{FF2B5EF4-FFF2-40B4-BE49-F238E27FC236}">
                <a16:creationId xmlns:a16="http://schemas.microsoft.com/office/drawing/2014/main" xmlns="" id="{C990ED69-F98B-78CC-33B3-811692CCE8AD}"/>
              </a:ext>
            </a:extLst>
          </p:cNvPr>
          <p:cNvSpPr/>
          <p:nvPr/>
        </p:nvSpPr>
        <p:spPr>
          <a:xfrm>
            <a:off x="7962900" y="1828800"/>
            <a:ext cx="2914650" cy="7048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Các</a:t>
            </a:r>
            <a:r>
              <a:rPr lang="en-US" sz="2800" b="1" dirty="0">
                <a:solidFill>
                  <a:schemeClr val="tx1"/>
                </a:solidFill>
              </a:rPr>
              <a:t> </a:t>
            </a:r>
            <a:r>
              <a:rPr lang="en-US" sz="2800" b="1" dirty="0" err="1">
                <a:solidFill>
                  <a:schemeClr val="tx1"/>
                </a:solidFill>
              </a:rPr>
              <a:t>việc</a:t>
            </a:r>
            <a:r>
              <a:rPr lang="en-US" sz="2800" b="1" dirty="0">
                <a:solidFill>
                  <a:schemeClr val="tx1"/>
                </a:solidFill>
              </a:rPr>
              <a:t> </a:t>
            </a:r>
            <a:r>
              <a:rPr lang="en-US" sz="2800" b="1" dirty="0" err="1">
                <a:solidFill>
                  <a:schemeClr val="tx1"/>
                </a:solidFill>
              </a:rPr>
              <a:t>bạn</a:t>
            </a:r>
            <a:r>
              <a:rPr lang="en-US" sz="2800" b="1" dirty="0">
                <a:solidFill>
                  <a:schemeClr val="tx1"/>
                </a:solidFill>
              </a:rPr>
              <a:t> Minh </a:t>
            </a:r>
            <a:r>
              <a:rPr lang="en-US" sz="2800" b="1" dirty="0" err="1">
                <a:solidFill>
                  <a:schemeClr val="tx1"/>
                </a:solidFill>
              </a:rPr>
              <a:t>làm</a:t>
            </a:r>
            <a:endParaRPr lang="en-US" sz="2800" b="1" dirty="0">
              <a:solidFill>
                <a:schemeClr val="tx1"/>
              </a:solidFill>
            </a:endParaRPr>
          </a:p>
        </p:txBody>
      </p:sp>
      <p:sp>
        <p:nvSpPr>
          <p:cNvPr id="27" name="Rectangle: Rounded Corners 26">
            <a:extLst>
              <a:ext uri="{FF2B5EF4-FFF2-40B4-BE49-F238E27FC236}">
                <a16:creationId xmlns:a16="http://schemas.microsoft.com/office/drawing/2014/main" xmlns="" id="{14776531-628A-6864-BE37-CB97E812DAD5}"/>
              </a:ext>
            </a:extLst>
          </p:cNvPr>
          <p:cNvSpPr/>
          <p:nvPr/>
        </p:nvSpPr>
        <p:spPr>
          <a:xfrm>
            <a:off x="7953375" y="2667000"/>
            <a:ext cx="2914650" cy="7239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Việc</a:t>
            </a:r>
            <a:r>
              <a:rPr lang="en-US" sz="2800" b="1" dirty="0">
                <a:solidFill>
                  <a:schemeClr val="tx1"/>
                </a:solidFill>
              </a:rPr>
              <a:t> </a:t>
            </a:r>
            <a:r>
              <a:rPr lang="en-US" sz="2800" b="1" dirty="0" err="1">
                <a:solidFill>
                  <a:schemeClr val="tx1"/>
                </a:solidFill>
              </a:rPr>
              <a:t>các</a:t>
            </a:r>
            <a:r>
              <a:rPr lang="en-US" sz="2800" b="1" dirty="0">
                <a:solidFill>
                  <a:schemeClr val="tx1"/>
                </a:solidFill>
              </a:rPr>
              <a:t> </a:t>
            </a:r>
            <a:r>
              <a:rPr lang="en-US" sz="2800" b="1" dirty="0" err="1">
                <a:solidFill>
                  <a:schemeClr val="tx1"/>
                </a:solidFill>
              </a:rPr>
              <a:t>bạn</a:t>
            </a:r>
            <a:r>
              <a:rPr lang="en-US" sz="2800" b="1" dirty="0">
                <a:solidFill>
                  <a:schemeClr val="tx1"/>
                </a:solidFill>
              </a:rPr>
              <a:t> </a:t>
            </a:r>
            <a:r>
              <a:rPr lang="en-US" sz="2800" b="1" dirty="0" err="1">
                <a:solidFill>
                  <a:schemeClr val="tx1"/>
                </a:solidFill>
              </a:rPr>
              <a:t>nữ</a:t>
            </a:r>
            <a:r>
              <a:rPr lang="en-US" sz="2800" b="1" dirty="0">
                <a:solidFill>
                  <a:schemeClr val="tx1"/>
                </a:solidFill>
              </a:rPr>
              <a:t> </a:t>
            </a:r>
            <a:r>
              <a:rPr lang="en-US" sz="2800" b="1" dirty="0" err="1">
                <a:solidFill>
                  <a:schemeClr val="tx1"/>
                </a:solidFill>
              </a:rPr>
              <a:t>làm</a:t>
            </a:r>
            <a:endParaRPr lang="en-US" sz="2800" b="1" dirty="0">
              <a:solidFill>
                <a:schemeClr val="tx1"/>
              </a:solidFill>
            </a:endParaRPr>
          </a:p>
        </p:txBody>
      </p:sp>
      <p:grpSp>
        <p:nvGrpSpPr>
          <p:cNvPr id="28" name="Group 27">
            <a:extLst>
              <a:ext uri="{FF2B5EF4-FFF2-40B4-BE49-F238E27FC236}">
                <a16:creationId xmlns:a16="http://schemas.microsoft.com/office/drawing/2014/main" xmlns="" id="{07BE1DE2-7D0D-CE52-752A-EEEBAE35EEFF}"/>
              </a:ext>
            </a:extLst>
          </p:cNvPr>
          <p:cNvGrpSpPr/>
          <p:nvPr/>
        </p:nvGrpSpPr>
        <p:grpSpPr>
          <a:xfrm>
            <a:off x="7019926" y="4133850"/>
            <a:ext cx="914400" cy="1400176"/>
            <a:chOff x="3114675" y="2314575"/>
            <a:chExt cx="1076325" cy="2171700"/>
          </a:xfrm>
        </p:grpSpPr>
        <p:cxnSp>
          <p:nvCxnSpPr>
            <p:cNvPr id="29" name="Straight Connector 28">
              <a:extLst>
                <a:ext uri="{FF2B5EF4-FFF2-40B4-BE49-F238E27FC236}">
                  <a16:creationId xmlns:a16="http://schemas.microsoft.com/office/drawing/2014/main" xmlns="" id="{DEAEAE2C-86D7-04A0-6857-EB0966E49877}"/>
                </a:ext>
              </a:extLst>
            </p:cNvPr>
            <p:cNvCxnSpPr>
              <a:cxnSpLocks/>
            </p:cNvCxnSpPr>
            <p:nvPr/>
          </p:nvCxnSpPr>
          <p:spPr>
            <a:xfrm>
              <a:off x="3114675" y="3476625"/>
              <a:ext cx="1065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6A93DCD-9F6D-641C-CDD4-DD677DC60B2C}"/>
                </a:ext>
              </a:extLst>
            </p:cNvPr>
            <p:cNvCxnSpPr/>
            <p:nvPr/>
          </p:nvCxnSpPr>
          <p:spPr>
            <a:xfrm>
              <a:off x="3657600" y="2314575"/>
              <a:ext cx="0" cy="2171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EF26BCD1-B31B-D765-D05E-564881E5A701}"/>
                </a:ext>
              </a:extLst>
            </p:cNvPr>
            <p:cNvCxnSpPr>
              <a:cxnSpLocks/>
            </p:cNvCxnSpPr>
            <p:nvPr/>
          </p:nvCxnSpPr>
          <p:spPr>
            <a:xfrm>
              <a:off x="3638550" y="2324100"/>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B8846A82-24A3-8E4C-729F-0339A5FD3E3B}"/>
                </a:ext>
              </a:extLst>
            </p:cNvPr>
            <p:cNvCxnSpPr>
              <a:cxnSpLocks/>
            </p:cNvCxnSpPr>
            <p:nvPr/>
          </p:nvCxnSpPr>
          <p:spPr>
            <a:xfrm>
              <a:off x="3629025" y="4476750"/>
              <a:ext cx="5524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Rounded Corners 33">
            <a:extLst>
              <a:ext uri="{FF2B5EF4-FFF2-40B4-BE49-F238E27FC236}">
                <a16:creationId xmlns:a16="http://schemas.microsoft.com/office/drawing/2014/main" xmlns="" id="{0DEBBED7-BC35-9A94-76DD-868C7210833E}"/>
              </a:ext>
            </a:extLst>
          </p:cNvPr>
          <p:cNvSpPr/>
          <p:nvPr/>
        </p:nvSpPr>
        <p:spPr>
          <a:xfrm>
            <a:off x="7934325" y="3705225"/>
            <a:ext cx="2914650" cy="619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Việc</a:t>
            </a:r>
            <a:r>
              <a:rPr lang="en-US" sz="2800" b="1" dirty="0">
                <a:solidFill>
                  <a:schemeClr val="tx1"/>
                </a:solidFill>
              </a:rPr>
              <a:t> </a:t>
            </a:r>
            <a:r>
              <a:rPr lang="en-US" sz="2800" b="1" dirty="0" err="1">
                <a:solidFill>
                  <a:schemeClr val="tx1"/>
                </a:solidFill>
              </a:rPr>
              <a:t>đầu</a:t>
            </a:r>
            <a:r>
              <a:rPr lang="en-US" sz="2800" b="1" dirty="0">
                <a:solidFill>
                  <a:schemeClr val="tx1"/>
                </a:solidFill>
              </a:rPr>
              <a:t> </a:t>
            </a:r>
            <a:r>
              <a:rPr lang="en-US" sz="2800" b="1" dirty="0" err="1">
                <a:solidFill>
                  <a:schemeClr val="tx1"/>
                </a:solidFill>
              </a:rPr>
              <a:t>tiên</a:t>
            </a:r>
            <a:endParaRPr lang="en-US" sz="2800" b="1" dirty="0">
              <a:solidFill>
                <a:schemeClr val="tx1"/>
              </a:solidFill>
            </a:endParaRPr>
          </a:p>
        </p:txBody>
      </p:sp>
      <p:sp>
        <p:nvSpPr>
          <p:cNvPr id="35" name="Rectangle: Rounded Corners 34">
            <a:extLst>
              <a:ext uri="{FF2B5EF4-FFF2-40B4-BE49-F238E27FC236}">
                <a16:creationId xmlns:a16="http://schemas.microsoft.com/office/drawing/2014/main" xmlns="" id="{659A4B41-6AB3-7706-D219-1D1E426808FC}"/>
              </a:ext>
            </a:extLst>
          </p:cNvPr>
          <p:cNvSpPr/>
          <p:nvPr/>
        </p:nvSpPr>
        <p:spPr>
          <a:xfrm>
            <a:off x="7924800" y="4524375"/>
            <a:ext cx="2914650" cy="6286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Việc</a:t>
            </a:r>
            <a:r>
              <a:rPr lang="en-US" sz="2800" b="1" dirty="0">
                <a:solidFill>
                  <a:schemeClr val="tx1"/>
                </a:solidFill>
              </a:rPr>
              <a:t> </a:t>
            </a:r>
            <a:r>
              <a:rPr lang="en-US" sz="2800" b="1" dirty="0" err="1">
                <a:solidFill>
                  <a:schemeClr val="tx1"/>
                </a:solidFill>
              </a:rPr>
              <a:t>tiếp</a:t>
            </a:r>
            <a:r>
              <a:rPr lang="en-US" sz="2800" b="1" dirty="0">
                <a:solidFill>
                  <a:schemeClr val="tx1"/>
                </a:solidFill>
              </a:rPr>
              <a:t> </a:t>
            </a:r>
            <a:r>
              <a:rPr lang="en-US" sz="2800" b="1" dirty="0" err="1">
                <a:solidFill>
                  <a:schemeClr val="tx1"/>
                </a:solidFill>
              </a:rPr>
              <a:t>theo</a:t>
            </a:r>
            <a:endParaRPr lang="en-US" sz="2800" b="1" dirty="0">
              <a:solidFill>
                <a:schemeClr val="tx1"/>
              </a:solidFill>
            </a:endParaRPr>
          </a:p>
        </p:txBody>
      </p:sp>
      <p:sp>
        <p:nvSpPr>
          <p:cNvPr id="36" name="Rectangle: Rounded Corners 35">
            <a:extLst>
              <a:ext uri="{FF2B5EF4-FFF2-40B4-BE49-F238E27FC236}">
                <a16:creationId xmlns:a16="http://schemas.microsoft.com/office/drawing/2014/main" xmlns="" id="{FDB1BB00-1336-AF05-F7F9-EFFDE2F0D760}"/>
              </a:ext>
            </a:extLst>
          </p:cNvPr>
          <p:cNvSpPr/>
          <p:nvPr/>
        </p:nvSpPr>
        <p:spPr>
          <a:xfrm>
            <a:off x="7915275" y="5248274"/>
            <a:ext cx="2914650" cy="6572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Việc</a:t>
            </a:r>
            <a:r>
              <a:rPr lang="en-US" sz="2800" b="1" dirty="0">
                <a:solidFill>
                  <a:schemeClr val="tx1"/>
                </a:solidFill>
              </a:rPr>
              <a:t> </a:t>
            </a:r>
            <a:r>
              <a:rPr lang="en-US" sz="2800" b="1" dirty="0" err="1">
                <a:solidFill>
                  <a:schemeClr val="tx1"/>
                </a:solidFill>
              </a:rPr>
              <a:t>sau</a:t>
            </a:r>
            <a:r>
              <a:rPr lang="en-US" sz="2800" b="1" dirty="0">
                <a:solidFill>
                  <a:schemeClr val="tx1"/>
                </a:solidFill>
              </a:rPr>
              <a:t> </a:t>
            </a:r>
            <a:r>
              <a:rPr lang="en-US" sz="2800" b="1" dirty="0" err="1">
                <a:solidFill>
                  <a:schemeClr val="tx1"/>
                </a:solidFill>
              </a:rPr>
              <a:t>cùng</a:t>
            </a:r>
            <a:endParaRPr lang="en-US" sz="2800" b="1" dirty="0">
              <a:solidFill>
                <a:schemeClr val="tx1"/>
              </a:solidFill>
            </a:endParaRPr>
          </a:p>
        </p:txBody>
      </p:sp>
    </p:spTree>
    <p:extLst>
      <p:ext uri="{BB962C8B-B14F-4D97-AF65-F5344CB8AC3E}">
        <p14:creationId xmlns:p14="http://schemas.microsoft.com/office/powerpoint/2010/main" val="2038282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3B0913-6D54-4AED-A5E4-52BC3EA94268}"/>
              </a:ext>
            </a:extLst>
          </p:cNvPr>
          <p:cNvSpPr txBox="1"/>
          <p:nvPr/>
        </p:nvSpPr>
        <p:spPr>
          <a:xfrm>
            <a:off x="542924" y="185232"/>
            <a:ext cx="114014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Trước giờ sinh hoạt, bạn Minh “ họa sĩ” của lớp tôi viết lên bảng dòng chữ: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Chung tay xây dựng thư viện lớp 4B</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Bạn còn vẽ trang trí những hình ảnh ngộ nghĩnh: chú gà con trong bài thơ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Bầu trời trong quả trứng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đội trên đầu một mảnh vỏ trứng nhỏ, chú dế mèn bước ra từ cuốn truyện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Dế mèn phiêu lưu kí</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những cuốn scahs mở rộng như sải cánh bay, ... Bàn chủ tọa được các bạn nữ phủ khăn trải bàn và đặt một lọ hoa rực rỡ.</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xmlns="" id="{2EECD7A5-4F77-4A47-ADA6-4F773F8E69E0}"/>
              </a:ext>
            </a:extLst>
          </p:cNvPr>
          <p:cNvSpPr txBox="1"/>
          <p:nvPr/>
        </p:nvSpPr>
        <p:spPr>
          <a:xfrm>
            <a:off x="628648" y="2446260"/>
            <a:ext cx="113157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Trống báo giờ sinh hoạt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p>
        </p:txBody>
      </p:sp>
      <p:sp>
        <p:nvSpPr>
          <p:cNvPr id="4" name="TextBox 3">
            <a:extLst>
              <a:ext uri="{FF2B5EF4-FFF2-40B4-BE49-F238E27FC236}">
                <a16:creationId xmlns:a16="http://schemas.microsoft.com/office/drawing/2014/main" xmlns="" id="{6E076951-2E67-425E-97D8-7CF1BA2FFADB}"/>
              </a:ext>
            </a:extLst>
          </p:cNvPr>
          <p:cNvSpPr txBox="1"/>
          <p:nvPr/>
        </p:nvSpPr>
        <p:spPr>
          <a:xfrm>
            <a:off x="585785" y="3992940"/>
            <a:ext cx="113157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Tiếp theo ý kiến của cô chủ nhiệm, bạn lớp trưởng phát động phong trào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Chung tay xây dựng thư viện lớp</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Các bạn hào hứng thảo luận, đề xuất các hình thức ủng hộ, đóng góp sách báo, .... Trong lớp vang lên những tiếng “ Đồng ý”, “ Nhất trí”, ... Cô giáo nhắc cả lớp đây là việc làm tự nguyện, ai có nhiều góp nhiều, ai có ít góp ít.</a:t>
            </a:r>
          </a:p>
        </p:txBody>
      </p:sp>
      <p:sp>
        <p:nvSpPr>
          <p:cNvPr id="5" name="TextBox 4">
            <a:extLst>
              <a:ext uri="{FF2B5EF4-FFF2-40B4-BE49-F238E27FC236}">
                <a16:creationId xmlns:a16="http://schemas.microsoft.com/office/drawing/2014/main" xmlns="" id="{80D5F916-9EF3-4269-9667-CF7C29C4E8DC}"/>
              </a:ext>
            </a:extLst>
          </p:cNvPr>
          <p:cNvSpPr txBox="1"/>
          <p:nvPr/>
        </p:nvSpPr>
        <p:spPr>
          <a:xfrm>
            <a:off x="628650" y="5562600"/>
            <a:ext cx="112394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Sau thời gian thảo luận, bạn lớp phó thông báo từ ngày mai các bạn bắt đầu quyên góp. các tổ trưởng sẽ ghi tên sách theo tổ, sau đó tập hợp và xếp sách vào tủ sách của lớp.</a:t>
            </a:r>
          </a:p>
        </p:txBody>
      </p:sp>
      <p:sp>
        <p:nvSpPr>
          <p:cNvPr id="6" name="TextBox 5">
            <a:extLst>
              <a:ext uri="{FF2B5EF4-FFF2-40B4-BE49-F238E27FC236}">
                <a16:creationId xmlns:a16="http://schemas.microsoft.com/office/drawing/2014/main" xmlns="" id="{6124ED45-FFA9-43C5-AA8A-EB214F52598C}"/>
              </a:ext>
            </a:extLst>
          </p:cNvPr>
          <p:cNvSpPr txBox="1"/>
          <p:nvPr/>
        </p:nvSpPr>
        <p:spPr>
          <a:xfrm>
            <a:off x="261936" y="185232"/>
            <a:ext cx="3267076" cy="523220"/>
          </a:xfrm>
          <a:prstGeom prst="rect">
            <a:avLst/>
          </a:prstGeom>
          <a:solidFill>
            <a:srgbClr val="FFFF00"/>
          </a:solid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rPr>
              <a:t>Trước giờ sinh hoạt</a:t>
            </a:r>
            <a:endParaRPr lang="vi-VN" sz="2800" dirty="0"/>
          </a:p>
        </p:txBody>
      </p:sp>
      <p:sp>
        <p:nvSpPr>
          <p:cNvPr id="7" name="TextBox 6">
            <a:extLst>
              <a:ext uri="{FF2B5EF4-FFF2-40B4-BE49-F238E27FC236}">
                <a16:creationId xmlns:a16="http://schemas.microsoft.com/office/drawing/2014/main" xmlns="" id="{2A379645-41C8-40CF-8587-533F46B536B7}"/>
              </a:ext>
            </a:extLst>
          </p:cNvPr>
          <p:cNvSpPr txBox="1"/>
          <p:nvPr/>
        </p:nvSpPr>
        <p:spPr>
          <a:xfrm>
            <a:off x="10477499" y="2446260"/>
            <a:ext cx="1552574" cy="523220"/>
          </a:xfrm>
          <a:prstGeom prst="rect">
            <a:avLst/>
          </a:prstGeom>
          <a:solidFill>
            <a:srgbClr val="FFFF00"/>
          </a:solidFill>
        </p:spPr>
        <p:txBody>
          <a:bodyPr wrap="square">
            <a:spAutoFit/>
          </a:bodyPr>
          <a:lstStyle/>
          <a:p>
            <a:r>
              <a:rPr lang="vi-VN" sz="2800" b="1" dirty="0">
                <a:solidFill>
                  <a:srgbClr val="FF0000"/>
                </a:solidFill>
                <a:latin typeface="+mj-lt"/>
              </a:rPr>
              <a:t>Đầu tiên</a:t>
            </a:r>
          </a:p>
        </p:txBody>
      </p:sp>
      <p:sp>
        <p:nvSpPr>
          <p:cNvPr id="8" name="TextBox 7">
            <a:extLst>
              <a:ext uri="{FF2B5EF4-FFF2-40B4-BE49-F238E27FC236}">
                <a16:creationId xmlns:a16="http://schemas.microsoft.com/office/drawing/2014/main" xmlns="" id="{751BE00D-313C-4509-8D01-0DAC3CEEBDFD}"/>
              </a:ext>
            </a:extLst>
          </p:cNvPr>
          <p:cNvSpPr txBox="1"/>
          <p:nvPr/>
        </p:nvSpPr>
        <p:spPr>
          <a:xfrm>
            <a:off x="214309" y="3992940"/>
            <a:ext cx="1895478" cy="523220"/>
          </a:xfrm>
          <a:prstGeom prst="rect">
            <a:avLst/>
          </a:prstGeom>
          <a:solidFill>
            <a:srgbClr val="FFFF00"/>
          </a:solidFill>
        </p:spPr>
        <p:txBody>
          <a:bodyPr wrap="square">
            <a:spAutoFit/>
          </a:bodyPr>
          <a:lstStyle/>
          <a:p>
            <a:r>
              <a:rPr lang="vi-VN" sz="2800" b="1" dirty="0">
                <a:solidFill>
                  <a:srgbClr val="FF0000"/>
                </a:solidFill>
                <a:latin typeface="+mj-lt"/>
              </a:rPr>
              <a:t>Tiếp theo</a:t>
            </a:r>
          </a:p>
        </p:txBody>
      </p:sp>
      <p:sp>
        <p:nvSpPr>
          <p:cNvPr id="9" name="TextBox 8">
            <a:extLst>
              <a:ext uri="{FF2B5EF4-FFF2-40B4-BE49-F238E27FC236}">
                <a16:creationId xmlns:a16="http://schemas.microsoft.com/office/drawing/2014/main" xmlns="" id="{4CA850EA-0750-4054-88AF-11B3547FE6EA}"/>
              </a:ext>
            </a:extLst>
          </p:cNvPr>
          <p:cNvSpPr txBox="1"/>
          <p:nvPr/>
        </p:nvSpPr>
        <p:spPr>
          <a:xfrm rot="10800000" flipV="1">
            <a:off x="595311" y="5553672"/>
            <a:ext cx="2252663" cy="523220"/>
          </a:xfrm>
          <a:prstGeom prst="rect">
            <a:avLst/>
          </a:prstGeom>
          <a:solidFill>
            <a:srgbClr val="FFFF00"/>
          </a:solidFill>
        </p:spPr>
        <p:txBody>
          <a:bodyPr wrap="square">
            <a:spAutoFit/>
          </a:bodyPr>
          <a:lstStyle/>
          <a:p>
            <a:r>
              <a:rPr lang="vi-VN" sz="2800" b="1" dirty="0">
                <a:solidFill>
                  <a:srgbClr val="FF0000"/>
                </a:solidFill>
                <a:latin typeface="+mj-lt"/>
              </a:rPr>
              <a:t>Sau thời gian</a:t>
            </a:r>
          </a:p>
        </p:txBody>
      </p:sp>
    </p:spTree>
    <p:extLst>
      <p:ext uri="{BB962C8B-B14F-4D97-AF65-F5344CB8AC3E}">
        <p14:creationId xmlns:p14="http://schemas.microsoft.com/office/powerpoint/2010/main" val="19692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81"/>
            <a:ext cx="12192000" cy="6858000"/>
          </a:xfrm>
          <a:prstGeom prst="rect">
            <a:avLst/>
          </a:prstGeom>
        </p:spPr>
      </p:pic>
      <p:pic>
        <p:nvPicPr>
          <p:cNvPr id="9" name="Picture 8">
            <a:extLst>
              <a:ext uri="{FF2B5EF4-FFF2-40B4-BE49-F238E27FC236}">
                <a16:creationId xmlns:a16="http://schemas.microsoft.com/office/drawing/2014/main" xmlns="" id="{B39FB982-6779-E068-9153-8C7F0E4C3066}"/>
              </a:ext>
            </a:extLst>
          </p:cNvPr>
          <p:cNvPicPr>
            <a:picLocks noChangeAspect="1"/>
          </p:cNvPicPr>
          <p:nvPr/>
        </p:nvPicPr>
        <p:blipFill>
          <a:blip r:embed="rId4"/>
          <a:stretch>
            <a:fillRect/>
          </a:stretch>
        </p:blipFill>
        <p:spPr>
          <a:xfrm>
            <a:off x="-28575" y="-1"/>
            <a:ext cx="9029700" cy="6849419"/>
          </a:xfrm>
          <a:prstGeom prst="rect">
            <a:avLst/>
          </a:prstGeom>
        </p:spPr>
      </p:pic>
      <p:sp>
        <p:nvSpPr>
          <p:cNvPr id="37" name="Rectangle: Rounded Corners 36">
            <a:extLst>
              <a:ext uri="{FF2B5EF4-FFF2-40B4-BE49-F238E27FC236}">
                <a16:creationId xmlns:a16="http://schemas.microsoft.com/office/drawing/2014/main" xmlns="" id="{F6059198-F066-181A-FA96-46F4D369F3DE}"/>
              </a:ext>
            </a:extLst>
          </p:cNvPr>
          <p:cNvSpPr/>
          <p:nvPr/>
        </p:nvSpPr>
        <p:spPr>
          <a:xfrm>
            <a:off x="9015412" y="1338585"/>
            <a:ext cx="3162300" cy="5062215"/>
          </a:xfrm>
          <a:custGeom>
            <a:avLst/>
            <a:gdLst>
              <a:gd name="connsiteX0" fmla="*/ 0 w 3162300"/>
              <a:gd name="connsiteY0" fmla="*/ 527061 h 5062215"/>
              <a:gd name="connsiteX1" fmla="*/ 527061 w 3162300"/>
              <a:gd name="connsiteY1" fmla="*/ 0 h 5062215"/>
              <a:gd name="connsiteX2" fmla="*/ 2635239 w 3162300"/>
              <a:gd name="connsiteY2" fmla="*/ 0 h 5062215"/>
              <a:gd name="connsiteX3" fmla="*/ 3162300 w 3162300"/>
              <a:gd name="connsiteY3" fmla="*/ 527061 h 5062215"/>
              <a:gd name="connsiteX4" fmla="*/ 3162300 w 3162300"/>
              <a:gd name="connsiteY4" fmla="*/ 4535154 h 5062215"/>
              <a:gd name="connsiteX5" fmla="*/ 2635239 w 3162300"/>
              <a:gd name="connsiteY5" fmla="*/ 5062215 h 5062215"/>
              <a:gd name="connsiteX6" fmla="*/ 527061 w 3162300"/>
              <a:gd name="connsiteY6" fmla="*/ 5062215 h 5062215"/>
              <a:gd name="connsiteX7" fmla="*/ 0 w 3162300"/>
              <a:gd name="connsiteY7" fmla="*/ 4535154 h 5062215"/>
              <a:gd name="connsiteX8" fmla="*/ 0 w 3162300"/>
              <a:gd name="connsiteY8" fmla="*/ 527061 h 506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300" h="5062215" fill="none" extrusionOk="0">
                <a:moveTo>
                  <a:pt x="0" y="527061"/>
                </a:moveTo>
                <a:cubicBezTo>
                  <a:pt x="8293" y="230365"/>
                  <a:pt x="230750" y="-15070"/>
                  <a:pt x="527061" y="0"/>
                </a:cubicBezTo>
                <a:cubicBezTo>
                  <a:pt x="1193636" y="-14397"/>
                  <a:pt x="1928826" y="52518"/>
                  <a:pt x="2635239" y="0"/>
                </a:cubicBezTo>
                <a:cubicBezTo>
                  <a:pt x="2950770" y="49257"/>
                  <a:pt x="3182752" y="281539"/>
                  <a:pt x="3162300" y="527061"/>
                </a:cubicBezTo>
                <a:cubicBezTo>
                  <a:pt x="3041179" y="2285021"/>
                  <a:pt x="3270775" y="3620084"/>
                  <a:pt x="3162300" y="4535154"/>
                </a:cubicBezTo>
                <a:cubicBezTo>
                  <a:pt x="3198845" y="4828783"/>
                  <a:pt x="2954967" y="5098466"/>
                  <a:pt x="2635239" y="5062215"/>
                </a:cubicBezTo>
                <a:cubicBezTo>
                  <a:pt x="2398108" y="5189686"/>
                  <a:pt x="1485186" y="5050652"/>
                  <a:pt x="527061" y="5062215"/>
                </a:cubicBezTo>
                <a:cubicBezTo>
                  <a:pt x="282609" y="5067532"/>
                  <a:pt x="2842" y="4875949"/>
                  <a:pt x="0" y="4535154"/>
                </a:cubicBezTo>
                <a:cubicBezTo>
                  <a:pt x="55857" y="3088577"/>
                  <a:pt x="-10367" y="1578115"/>
                  <a:pt x="0" y="527061"/>
                </a:cubicBezTo>
                <a:close/>
              </a:path>
              <a:path w="3162300" h="5062215" stroke="0" extrusionOk="0">
                <a:moveTo>
                  <a:pt x="0" y="527061"/>
                </a:moveTo>
                <a:cubicBezTo>
                  <a:pt x="-11198" y="201897"/>
                  <a:pt x="179597" y="-11231"/>
                  <a:pt x="527061" y="0"/>
                </a:cubicBezTo>
                <a:cubicBezTo>
                  <a:pt x="1208843" y="-148340"/>
                  <a:pt x="1807232" y="-165001"/>
                  <a:pt x="2635239" y="0"/>
                </a:cubicBezTo>
                <a:cubicBezTo>
                  <a:pt x="2955676" y="-8271"/>
                  <a:pt x="3178244" y="284493"/>
                  <a:pt x="3162300" y="527061"/>
                </a:cubicBezTo>
                <a:cubicBezTo>
                  <a:pt x="3105909" y="988478"/>
                  <a:pt x="3085481" y="4102024"/>
                  <a:pt x="3162300" y="4535154"/>
                </a:cubicBezTo>
                <a:cubicBezTo>
                  <a:pt x="3154918" y="4818795"/>
                  <a:pt x="2929298" y="5066550"/>
                  <a:pt x="2635239" y="5062215"/>
                </a:cubicBezTo>
                <a:cubicBezTo>
                  <a:pt x="2327042" y="4994815"/>
                  <a:pt x="1239137" y="5131387"/>
                  <a:pt x="527061" y="5062215"/>
                </a:cubicBezTo>
                <a:cubicBezTo>
                  <a:pt x="214786" y="5071800"/>
                  <a:pt x="4786" y="4866448"/>
                  <a:pt x="0" y="4535154"/>
                </a:cubicBezTo>
                <a:cubicBezTo>
                  <a:pt x="117720" y="3773132"/>
                  <a:pt x="160549" y="2499441"/>
                  <a:pt x="0" y="527061"/>
                </a:cubicBezTo>
                <a:close/>
              </a:path>
            </a:pathLst>
          </a:custGeom>
          <a:solidFill>
            <a:srgbClr val="FFFF00"/>
          </a:solidFill>
          <a:ln w="57150">
            <a:prstDash val="dash"/>
            <a:extLst>
              <a:ext uri="{C807C97D-BFC1-408E-A445-0C87EB9F89A2}">
                <ask:lineSketchStyleProps xmlns:ask="http://schemas.microsoft.com/office/drawing/2018/sketchyshapes" xmln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Kết bài</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quả</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hoạt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công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a:t>
            </a:r>
            <a:endPar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baseline="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nghĩ</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người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tham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gia</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hoạt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81BFBAC9-D7E6-1781-3CB2-1F5B0A737398}"/>
              </a:ext>
            </a:extLst>
          </p:cNvPr>
          <p:cNvSpPr/>
          <p:nvPr/>
        </p:nvSpPr>
        <p:spPr>
          <a:xfrm>
            <a:off x="295275" y="5781675"/>
            <a:ext cx="6962775" cy="6191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23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12" y="0"/>
            <a:ext cx="12192000" cy="6858000"/>
          </a:xfrm>
          <a:prstGeom prst="rect">
            <a:avLst/>
          </a:prstGeom>
        </p:spPr>
      </p:pic>
      <p:pic>
        <p:nvPicPr>
          <p:cNvPr id="30" name="Picture 29" descr="A picture containing text, silhouette, light&#10;&#10;Description automatically generated">
            <a:extLst>
              <a:ext uri="{FF2B5EF4-FFF2-40B4-BE49-F238E27FC236}">
                <a16:creationId xmlns:a16="http://schemas.microsoft.com/office/drawing/2014/main" xmlns="" id="{9DA3692D-5D30-1FF8-9000-FD40F03A2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312" y="74901"/>
            <a:ext cx="5624439" cy="5634578"/>
          </a:xfrm>
          <a:prstGeom prst="rect">
            <a:avLst/>
          </a:prstGeom>
        </p:spPr>
      </p:pic>
      <p:grpSp>
        <p:nvGrpSpPr>
          <p:cNvPr id="13" name="Group 12">
            <a:extLst>
              <a:ext uri="{FF2B5EF4-FFF2-40B4-BE49-F238E27FC236}">
                <a16:creationId xmlns:a16="http://schemas.microsoft.com/office/drawing/2014/main" xmlns="" id="{3AF139AD-2840-34E2-32C7-0650AF635707}"/>
              </a:ext>
            </a:extLst>
          </p:cNvPr>
          <p:cNvGrpSpPr/>
          <p:nvPr/>
        </p:nvGrpSpPr>
        <p:grpSpPr>
          <a:xfrm>
            <a:off x="69312" y="2418091"/>
            <a:ext cx="12122688" cy="1145424"/>
            <a:chOff x="421262" y="501210"/>
            <a:chExt cx="12582419" cy="1346367"/>
          </a:xfrm>
        </p:grpSpPr>
        <p:sp>
          <p:nvSpPr>
            <p:cNvPr id="14" name="Rectangle: Rounded Corners 13">
              <a:extLst>
                <a:ext uri="{FF2B5EF4-FFF2-40B4-BE49-F238E27FC236}">
                  <a16:creationId xmlns:a16="http://schemas.microsoft.com/office/drawing/2014/main" xmlns="" id="{FA300808-20D2-CDB0-9015-7CC06CA1C4C4}"/>
                </a:ext>
              </a:extLst>
            </p:cNvPr>
            <p:cNvSpPr/>
            <p:nvPr/>
          </p:nvSpPr>
          <p:spPr>
            <a:xfrm>
              <a:off x="1257323" y="501211"/>
              <a:ext cx="11746358" cy="1191598"/>
            </a:xfrm>
            <a:custGeom>
              <a:avLst/>
              <a:gdLst>
                <a:gd name="connsiteX0" fmla="*/ 0 w 11746358"/>
                <a:gd name="connsiteY0" fmla="*/ 228688 h 1012116"/>
                <a:gd name="connsiteX1" fmla="*/ 228688 w 11746358"/>
                <a:gd name="connsiteY1" fmla="*/ 0 h 1012116"/>
                <a:gd name="connsiteX2" fmla="*/ 779856 w 11746358"/>
                <a:gd name="connsiteY2" fmla="*/ 0 h 1012116"/>
                <a:gd name="connsiteX3" fmla="*/ 1443914 w 11746358"/>
                <a:gd name="connsiteY3" fmla="*/ 0 h 1012116"/>
                <a:gd name="connsiteX4" fmla="*/ 2107971 w 11746358"/>
                <a:gd name="connsiteY4" fmla="*/ 0 h 1012116"/>
                <a:gd name="connsiteX5" fmla="*/ 2772029 w 11746358"/>
                <a:gd name="connsiteY5" fmla="*/ 0 h 1012116"/>
                <a:gd name="connsiteX6" fmla="*/ 3436087 w 11746358"/>
                <a:gd name="connsiteY6" fmla="*/ 0 h 1012116"/>
                <a:gd name="connsiteX7" fmla="*/ 4213035 w 11746358"/>
                <a:gd name="connsiteY7" fmla="*/ 0 h 1012116"/>
                <a:gd name="connsiteX8" fmla="*/ 4764203 w 11746358"/>
                <a:gd name="connsiteY8" fmla="*/ 0 h 1012116"/>
                <a:gd name="connsiteX9" fmla="*/ 5428260 w 11746358"/>
                <a:gd name="connsiteY9" fmla="*/ 0 h 1012116"/>
                <a:gd name="connsiteX10" fmla="*/ 5866538 w 11746358"/>
                <a:gd name="connsiteY10" fmla="*/ 0 h 1012116"/>
                <a:gd name="connsiteX11" fmla="*/ 6417706 w 11746358"/>
                <a:gd name="connsiteY11" fmla="*/ 0 h 1012116"/>
                <a:gd name="connsiteX12" fmla="*/ 6855984 w 11746358"/>
                <a:gd name="connsiteY12" fmla="*/ 0 h 1012116"/>
                <a:gd name="connsiteX13" fmla="*/ 7294263 w 11746358"/>
                <a:gd name="connsiteY13" fmla="*/ 0 h 1012116"/>
                <a:gd name="connsiteX14" fmla="*/ 8071210 w 11746358"/>
                <a:gd name="connsiteY14" fmla="*/ 0 h 1012116"/>
                <a:gd name="connsiteX15" fmla="*/ 8961048 w 11746358"/>
                <a:gd name="connsiteY15" fmla="*/ 0 h 1012116"/>
                <a:gd name="connsiteX16" fmla="*/ 9737995 w 11746358"/>
                <a:gd name="connsiteY16" fmla="*/ 0 h 1012116"/>
                <a:gd name="connsiteX17" fmla="*/ 10627833 w 11746358"/>
                <a:gd name="connsiteY17" fmla="*/ 0 h 1012116"/>
                <a:gd name="connsiteX18" fmla="*/ 11517670 w 11746358"/>
                <a:gd name="connsiteY18" fmla="*/ 0 h 1012116"/>
                <a:gd name="connsiteX19" fmla="*/ 11746358 w 11746358"/>
                <a:gd name="connsiteY19" fmla="*/ 228688 h 1012116"/>
                <a:gd name="connsiteX20" fmla="*/ 11746358 w 11746358"/>
                <a:gd name="connsiteY20" fmla="*/ 783428 h 1012116"/>
                <a:gd name="connsiteX21" fmla="*/ 11517670 w 11746358"/>
                <a:gd name="connsiteY21" fmla="*/ 1012116 h 1012116"/>
                <a:gd name="connsiteX22" fmla="*/ 10853612 w 11746358"/>
                <a:gd name="connsiteY22" fmla="*/ 1012116 h 1012116"/>
                <a:gd name="connsiteX23" fmla="*/ 9963775 w 11746358"/>
                <a:gd name="connsiteY23" fmla="*/ 1012116 h 1012116"/>
                <a:gd name="connsiteX24" fmla="*/ 9299717 w 11746358"/>
                <a:gd name="connsiteY24" fmla="*/ 1012116 h 1012116"/>
                <a:gd name="connsiteX25" fmla="*/ 8635659 w 11746358"/>
                <a:gd name="connsiteY25" fmla="*/ 1012116 h 1012116"/>
                <a:gd name="connsiteX26" fmla="*/ 8084491 w 11746358"/>
                <a:gd name="connsiteY26" fmla="*/ 1012116 h 1012116"/>
                <a:gd name="connsiteX27" fmla="*/ 7307544 w 11746358"/>
                <a:gd name="connsiteY27" fmla="*/ 1012116 h 1012116"/>
                <a:gd name="connsiteX28" fmla="*/ 6530596 w 11746358"/>
                <a:gd name="connsiteY28" fmla="*/ 1012116 h 1012116"/>
                <a:gd name="connsiteX29" fmla="*/ 5753649 w 11746358"/>
                <a:gd name="connsiteY29" fmla="*/ 1012116 h 1012116"/>
                <a:gd name="connsiteX30" fmla="*/ 5428260 w 11746358"/>
                <a:gd name="connsiteY30" fmla="*/ 1012116 h 1012116"/>
                <a:gd name="connsiteX31" fmla="*/ 5102872 w 11746358"/>
                <a:gd name="connsiteY31" fmla="*/ 1012116 h 1012116"/>
                <a:gd name="connsiteX32" fmla="*/ 4664594 w 11746358"/>
                <a:gd name="connsiteY32" fmla="*/ 1012116 h 1012116"/>
                <a:gd name="connsiteX33" fmla="*/ 3887646 w 11746358"/>
                <a:gd name="connsiteY33" fmla="*/ 1012116 h 1012116"/>
                <a:gd name="connsiteX34" fmla="*/ 3110699 w 11746358"/>
                <a:gd name="connsiteY34" fmla="*/ 1012116 h 1012116"/>
                <a:gd name="connsiteX35" fmla="*/ 2672421 w 11746358"/>
                <a:gd name="connsiteY35" fmla="*/ 1012116 h 1012116"/>
                <a:gd name="connsiteX36" fmla="*/ 1782583 w 11746358"/>
                <a:gd name="connsiteY36" fmla="*/ 1012116 h 1012116"/>
                <a:gd name="connsiteX37" fmla="*/ 892746 w 11746358"/>
                <a:gd name="connsiteY37" fmla="*/ 1012116 h 1012116"/>
                <a:gd name="connsiteX38" fmla="*/ 228688 w 11746358"/>
                <a:gd name="connsiteY38" fmla="*/ 1012116 h 1012116"/>
                <a:gd name="connsiteX39" fmla="*/ 0 w 11746358"/>
                <a:gd name="connsiteY39" fmla="*/ 783428 h 1012116"/>
                <a:gd name="connsiteX40" fmla="*/ 0 w 11746358"/>
                <a:gd name="connsiteY40"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46358" h="1012116" fill="none" extrusionOk="0">
                  <a:moveTo>
                    <a:pt x="0" y="228688"/>
                  </a:moveTo>
                  <a:cubicBezTo>
                    <a:pt x="12413" y="91223"/>
                    <a:pt x="114194" y="-16318"/>
                    <a:pt x="228688" y="0"/>
                  </a:cubicBezTo>
                  <a:cubicBezTo>
                    <a:pt x="389500" y="-12436"/>
                    <a:pt x="578608" y="7490"/>
                    <a:pt x="779856" y="0"/>
                  </a:cubicBezTo>
                  <a:cubicBezTo>
                    <a:pt x="981104" y="-7490"/>
                    <a:pt x="1221487" y="-14885"/>
                    <a:pt x="1443914" y="0"/>
                  </a:cubicBezTo>
                  <a:cubicBezTo>
                    <a:pt x="1666341" y="14885"/>
                    <a:pt x="1776439" y="-20530"/>
                    <a:pt x="2107971" y="0"/>
                  </a:cubicBezTo>
                  <a:cubicBezTo>
                    <a:pt x="2439503" y="20530"/>
                    <a:pt x="2589620" y="9303"/>
                    <a:pt x="2772029" y="0"/>
                  </a:cubicBezTo>
                  <a:cubicBezTo>
                    <a:pt x="2954438" y="-9303"/>
                    <a:pt x="3224293" y="23129"/>
                    <a:pt x="3436087" y="0"/>
                  </a:cubicBezTo>
                  <a:cubicBezTo>
                    <a:pt x="3647881" y="-23129"/>
                    <a:pt x="4052224" y="-38116"/>
                    <a:pt x="4213035" y="0"/>
                  </a:cubicBezTo>
                  <a:cubicBezTo>
                    <a:pt x="4373846" y="38116"/>
                    <a:pt x="4523019" y="-2749"/>
                    <a:pt x="4764203" y="0"/>
                  </a:cubicBezTo>
                  <a:cubicBezTo>
                    <a:pt x="5005387" y="2749"/>
                    <a:pt x="5294843" y="-13965"/>
                    <a:pt x="5428260" y="0"/>
                  </a:cubicBezTo>
                  <a:cubicBezTo>
                    <a:pt x="5561677" y="13965"/>
                    <a:pt x="5655451" y="-9453"/>
                    <a:pt x="5866538" y="0"/>
                  </a:cubicBezTo>
                  <a:cubicBezTo>
                    <a:pt x="6077625" y="9453"/>
                    <a:pt x="6219612" y="13531"/>
                    <a:pt x="6417706" y="0"/>
                  </a:cubicBezTo>
                  <a:cubicBezTo>
                    <a:pt x="6615800" y="-13531"/>
                    <a:pt x="6645661" y="-5699"/>
                    <a:pt x="6855984" y="0"/>
                  </a:cubicBezTo>
                  <a:cubicBezTo>
                    <a:pt x="7066307" y="5699"/>
                    <a:pt x="7086555" y="-5985"/>
                    <a:pt x="7294263" y="0"/>
                  </a:cubicBezTo>
                  <a:cubicBezTo>
                    <a:pt x="7501971" y="5985"/>
                    <a:pt x="7840196" y="32929"/>
                    <a:pt x="8071210" y="0"/>
                  </a:cubicBezTo>
                  <a:cubicBezTo>
                    <a:pt x="8302224" y="-32929"/>
                    <a:pt x="8588898" y="22388"/>
                    <a:pt x="8961048" y="0"/>
                  </a:cubicBezTo>
                  <a:cubicBezTo>
                    <a:pt x="9333198" y="-22388"/>
                    <a:pt x="9494111" y="27018"/>
                    <a:pt x="9737995" y="0"/>
                  </a:cubicBezTo>
                  <a:cubicBezTo>
                    <a:pt x="9981879" y="-27018"/>
                    <a:pt x="10296423" y="-9249"/>
                    <a:pt x="10627833" y="0"/>
                  </a:cubicBezTo>
                  <a:cubicBezTo>
                    <a:pt x="10959243" y="9249"/>
                    <a:pt x="11259043" y="-39062"/>
                    <a:pt x="11517670" y="0"/>
                  </a:cubicBezTo>
                  <a:cubicBezTo>
                    <a:pt x="11641183" y="8923"/>
                    <a:pt x="11763196" y="97986"/>
                    <a:pt x="11746358" y="228688"/>
                  </a:cubicBezTo>
                  <a:cubicBezTo>
                    <a:pt x="11721054" y="363680"/>
                    <a:pt x="11743912" y="611954"/>
                    <a:pt x="11746358" y="783428"/>
                  </a:cubicBezTo>
                  <a:cubicBezTo>
                    <a:pt x="11772598" y="914833"/>
                    <a:pt x="11615730" y="1008102"/>
                    <a:pt x="11517670" y="1012116"/>
                  </a:cubicBezTo>
                  <a:cubicBezTo>
                    <a:pt x="11296368" y="979858"/>
                    <a:pt x="11172258" y="1002898"/>
                    <a:pt x="10853612" y="1012116"/>
                  </a:cubicBezTo>
                  <a:cubicBezTo>
                    <a:pt x="10534966" y="1021334"/>
                    <a:pt x="10392006" y="1001005"/>
                    <a:pt x="9963775" y="1012116"/>
                  </a:cubicBezTo>
                  <a:cubicBezTo>
                    <a:pt x="9535544" y="1023227"/>
                    <a:pt x="9449432" y="992092"/>
                    <a:pt x="9299717" y="1012116"/>
                  </a:cubicBezTo>
                  <a:cubicBezTo>
                    <a:pt x="9150002" y="1032140"/>
                    <a:pt x="8965496" y="1019168"/>
                    <a:pt x="8635659" y="1012116"/>
                  </a:cubicBezTo>
                  <a:cubicBezTo>
                    <a:pt x="8305822" y="1005064"/>
                    <a:pt x="8324111" y="1022560"/>
                    <a:pt x="8084491" y="1012116"/>
                  </a:cubicBezTo>
                  <a:cubicBezTo>
                    <a:pt x="7844871" y="1001672"/>
                    <a:pt x="7472192" y="1007664"/>
                    <a:pt x="7307544" y="1012116"/>
                  </a:cubicBezTo>
                  <a:cubicBezTo>
                    <a:pt x="7142896" y="1016568"/>
                    <a:pt x="6686280" y="977017"/>
                    <a:pt x="6530596" y="1012116"/>
                  </a:cubicBezTo>
                  <a:cubicBezTo>
                    <a:pt x="6374912" y="1047215"/>
                    <a:pt x="6061224" y="1010177"/>
                    <a:pt x="5753649" y="1012116"/>
                  </a:cubicBezTo>
                  <a:cubicBezTo>
                    <a:pt x="5446074" y="1014055"/>
                    <a:pt x="5520291" y="1021232"/>
                    <a:pt x="5428260" y="1012116"/>
                  </a:cubicBezTo>
                  <a:cubicBezTo>
                    <a:pt x="5336229" y="1003000"/>
                    <a:pt x="5195866" y="1020294"/>
                    <a:pt x="5102872" y="1012116"/>
                  </a:cubicBezTo>
                  <a:cubicBezTo>
                    <a:pt x="5009878" y="1003938"/>
                    <a:pt x="4804618" y="1012683"/>
                    <a:pt x="4664594" y="1012116"/>
                  </a:cubicBezTo>
                  <a:cubicBezTo>
                    <a:pt x="4524570" y="1011549"/>
                    <a:pt x="4143677" y="1044644"/>
                    <a:pt x="3887646" y="1012116"/>
                  </a:cubicBezTo>
                  <a:cubicBezTo>
                    <a:pt x="3631615" y="979588"/>
                    <a:pt x="3443543" y="973548"/>
                    <a:pt x="3110699" y="1012116"/>
                  </a:cubicBezTo>
                  <a:cubicBezTo>
                    <a:pt x="2777855" y="1050684"/>
                    <a:pt x="2775379" y="1020222"/>
                    <a:pt x="2672421" y="1012116"/>
                  </a:cubicBezTo>
                  <a:cubicBezTo>
                    <a:pt x="2569463" y="1004010"/>
                    <a:pt x="1969497" y="1020741"/>
                    <a:pt x="1782583" y="1012116"/>
                  </a:cubicBezTo>
                  <a:cubicBezTo>
                    <a:pt x="1595669" y="1003491"/>
                    <a:pt x="1118409" y="1042336"/>
                    <a:pt x="892746" y="1012116"/>
                  </a:cubicBezTo>
                  <a:cubicBezTo>
                    <a:pt x="667083" y="981896"/>
                    <a:pt x="437214" y="993606"/>
                    <a:pt x="228688" y="1012116"/>
                  </a:cubicBezTo>
                  <a:cubicBezTo>
                    <a:pt x="115122" y="1002443"/>
                    <a:pt x="14302" y="919453"/>
                    <a:pt x="0" y="783428"/>
                  </a:cubicBezTo>
                  <a:cubicBezTo>
                    <a:pt x="-21761" y="600996"/>
                    <a:pt x="18340" y="440674"/>
                    <a:pt x="0" y="228688"/>
                  </a:cubicBezTo>
                  <a:close/>
                </a:path>
                <a:path w="11746358" h="1012116" stroke="0" extrusionOk="0">
                  <a:moveTo>
                    <a:pt x="0" y="228688"/>
                  </a:moveTo>
                  <a:cubicBezTo>
                    <a:pt x="-2600" y="105116"/>
                    <a:pt x="108445" y="25625"/>
                    <a:pt x="228688" y="0"/>
                  </a:cubicBezTo>
                  <a:cubicBezTo>
                    <a:pt x="395013" y="2930"/>
                    <a:pt x="550339" y="14561"/>
                    <a:pt x="666966" y="0"/>
                  </a:cubicBezTo>
                  <a:cubicBezTo>
                    <a:pt x="783593" y="-14561"/>
                    <a:pt x="1036304" y="27471"/>
                    <a:pt x="1218134" y="0"/>
                  </a:cubicBezTo>
                  <a:cubicBezTo>
                    <a:pt x="1399964" y="-27471"/>
                    <a:pt x="1475190" y="-11893"/>
                    <a:pt x="1543522" y="0"/>
                  </a:cubicBezTo>
                  <a:cubicBezTo>
                    <a:pt x="1611854" y="11893"/>
                    <a:pt x="2105440" y="-29737"/>
                    <a:pt x="2320470" y="0"/>
                  </a:cubicBezTo>
                  <a:cubicBezTo>
                    <a:pt x="2535500" y="29737"/>
                    <a:pt x="2519349" y="-6676"/>
                    <a:pt x="2645858" y="0"/>
                  </a:cubicBezTo>
                  <a:cubicBezTo>
                    <a:pt x="2772367" y="6676"/>
                    <a:pt x="3031695" y="25592"/>
                    <a:pt x="3309916" y="0"/>
                  </a:cubicBezTo>
                  <a:cubicBezTo>
                    <a:pt x="3588137" y="-25592"/>
                    <a:pt x="3579275" y="6738"/>
                    <a:pt x="3748194" y="0"/>
                  </a:cubicBezTo>
                  <a:cubicBezTo>
                    <a:pt x="3917113" y="-6738"/>
                    <a:pt x="4035134" y="-15321"/>
                    <a:pt x="4186472" y="0"/>
                  </a:cubicBezTo>
                  <a:cubicBezTo>
                    <a:pt x="4337810" y="15321"/>
                    <a:pt x="4420392" y="-7833"/>
                    <a:pt x="4511861" y="0"/>
                  </a:cubicBezTo>
                  <a:cubicBezTo>
                    <a:pt x="4603330" y="7833"/>
                    <a:pt x="4765975" y="-537"/>
                    <a:pt x="4837249" y="0"/>
                  </a:cubicBezTo>
                  <a:cubicBezTo>
                    <a:pt x="4908523" y="537"/>
                    <a:pt x="5138680" y="-11807"/>
                    <a:pt x="5275527" y="0"/>
                  </a:cubicBezTo>
                  <a:cubicBezTo>
                    <a:pt x="5412374" y="11807"/>
                    <a:pt x="5677452" y="26908"/>
                    <a:pt x="5826695" y="0"/>
                  </a:cubicBezTo>
                  <a:cubicBezTo>
                    <a:pt x="5975938" y="-26908"/>
                    <a:pt x="6293543" y="8919"/>
                    <a:pt x="6603643" y="0"/>
                  </a:cubicBezTo>
                  <a:cubicBezTo>
                    <a:pt x="6913743" y="-8919"/>
                    <a:pt x="7121591" y="-10512"/>
                    <a:pt x="7267700" y="0"/>
                  </a:cubicBezTo>
                  <a:cubicBezTo>
                    <a:pt x="7413809" y="10512"/>
                    <a:pt x="7547012" y="-22572"/>
                    <a:pt x="7818868" y="0"/>
                  </a:cubicBezTo>
                  <a:cubicBezTo>
                    <a:pt x="8090724" y="22572"/>
                    <a:pt x="8244358" y="-6148"/>
                    <a:pt x="8370036" y="0"/>
                  </a:cubicBezTo>
                  <a:cubicBezTo>
                    <a:pt x="8495714" y="6148"/>
                    <a:pt x="8598199" y="-2212"/>
                    <a:pt x="8808314" y="0"/>
                  </a:cubicBezTo>
                  <a:cubicBezTo>
                    <a:pt x="9018429" y="2212"/>
                    <a:pt x="9132817" y="-24210"/>
                    <a:pt x="9359482" y="0"/>
                  </a:cubicBezTo>
                  <a:cubicBezTo>
                    <a:pt x="9586147" y="24210"/>
                    <a:pt x="9871635" y="-74"/>
                    <a:pt x="10136430" y="0"/>
                  </a:cubicBezTo>
                  <a:cubicBezTo>
                    <a:pt x="10401225" y="74"/>
                    <a:pt x="10432447" y="-10162"/>
                    <a:pt x="10574708" y="0"/>
                  </a:cubicBezTo>
                  <a:cubicBezTo>
                    <a:pt x="10716969" y="10162"/>
                    <a:pt x="11257986" y="-11458"/>
                    <a:pt x="11517670" y="0"/>
                  </a:cubicBezTo>
                  <a:cubicBezTo>
                    <a:pt x="11630975" y="8540"/>
                    <a:pt x="11726715" y="96422"/>
                    <a:pt x="11746358" y="228688"/>
                  </a:cubicBezTo>
                  <a:cubicBezTo>
                    <a:pt x="11766582" y="381300"/>
                    <a:pt x="11734700" y="601545"/>
                    <a:pt x="11746358" y="783428"/>
                  </a:cubicBezTo>
                  <a:cubicBezTo>
                    <a:pt x="11752980" y="898581"/>
                    <a:pt x="11654756" y="1000252"/>
                    <a:pt x="11517670" y="1012116"/>
                  </a:cubicBezTo>
                  <a:cubicBezTo>
                    <a:pt x="11311786" y="1024928"/>
                    <a:pt x="11109166" y="1000391"/>
                    <a:pt x="10966502" y="1012116"/>
                  </a:cubicBezTo>
                  <a:cubicBezTo>
                    <a:pt x="10823838" y="1023841"/>
                    <a:pt x="10721783" y="992764"/>
                    <a:pt x="10528224" y="1012116"/>
                  </a:cubicBezTo>
                  <a:cubicBezTo>
                    <a:pt x="10334665" y="1031468"/>
                    <a:pt x="10312453" y="996761"/>
                    <a:pt x="10202836" y="1012116"/>
                  </a:cubicBezTo>
                  <a:cubicBezTo>
                    <a:pt x="10093219" y="1027471"/>
                    <a:pt x="9898451" y="1012867"/>
                    <a:pt x="9764558" y="1012116"/>
                  </a:cubicBezTo>
                  <a:cubicBezTo>
                    <a:pt x="9630665" y="1011365"/>
                    <a:pt x="9333718" y="1035376"/>
                    <a:pt x="9100500" y="1012116"/>
                  </a:cubicBezTo>
                  <a:cubicBezTo>
                    <a:pt x="8867282" y="988856"/>
                    <a:pt x="8845488" y="1006780"/>
                    <a:pt x="8775111" y="1012116"/>
                  </a:cubicBezTo>
                  <a:cubicBezTo>
                    <a:pt x="8704734" y="1017452"/>
                    <a:pt x="8556275" y="1022609"/>
                    <a:pt x="8449723" y="1012116"/>
                  </a:cubicBezTo>
                  <a:cubicBezTo>
                    <a:pt x="8343171" y="1001623"/>
                    <a:pt x="8226052" y="1021608"/>
                    <a:pt x="8011445" y="1012116"/>
                  </a:cubicBezTo>
                  <a:cubicBezTo>
                    <a:pt x="7796838" y="1002624"/>
                    <a:pt x="7538172" y="1025201"/>
                    <a:pt x="7347387" y="1012116"/>
                  </a:cubicBezTo>
                  <a:cubicBezTo>
                    <a:pt x="7156602" y="999031"/>
                    <a:pt x="6971974" y="1028071"/>
                    <a:pt x="6796219" y="1012116"/>
                  </a:cubicBezTo>
                  <a:cubicBezTo>
                    <a:pt x="6620464" y="996161"/>
                    <a:pt x="6438625" y="1000217"/>
                    <a:pt x="6245051" y="1012116"/>
                  </a:cubicBezTo>
                  <a:cubicBezTo>
                    <a:pt x="6051477" y="1024015"/>
                    <a:pt x="5834159" y="994131"/>
                    <a:pt x="5693883" y="1012116"/>
                  </a:cubicBezTo>
                  <a:cubicBezTo>
                    <a:pt x="5553607" y="1030101"/>
                    <a:pt x="5297940" y="1034885"/>
                    <a:pt x="5029826" y="1012116"/>
                  </a:cubicBezTo>
                  <a:cubicBezTo>
                    <a:pt x="4761712" y="989347"/>
                    <a:pt x="4357595" y="994586"/>
                    <a:pt x="4139988" y="1012116"/>
                  </a:cubicBezTo>
                  <a:cubicBezTo>
                    <a:pt x="3922381" y="1029646"/>
                    <a:pt x="3867334" y="1014170"/>
                    <a:pt x="3701710" y="1012116"/>
                  </a:cubicBezTo>
                  <a:cubicBezTo>
                    <a:pt x="3536086" y="1010062"/>
                    <a:pt x="3015342" y="1014515"/>
                    <a:pt x="2811873" y="1012116"/>
                  </a:cubicBezTo>
                  <a:cubicBezTo>
                    <a:pt x="2608404" y="1009717"/>
                    <a:pt x="2468548" y="998119"/>
                    <a:pt x="2147815" y="1012116"/>
                  </a:cubicBezTo>
                  <a:cubicBezTo>
                    <a:pt x="1827082" y="1026113"/>
                    <a:pt x="1520758" y="1007011"/>
                    <a:pt x="1257978" y="1012116"/>
                  </a:cubicBezTo>
                  <a:cubicBezTo>
                    <a:pt x="995198" y="1017221"/>
                    <a:pt x="977863" y="1009861"/>
                    <a:pt x="819699" y="1012116"/>
                  </a:cubicBezTo>
                  <a:cubicBezTo>
                    <a:pt x="661535" y="1014371"/>
                    <a:pt x="353934" y="1033030"/>
                    <a:pt x="228688" y="1012116"/>
                  </a:cubicBezTo>
                  <a:cubicBezTo>
                    <a:pt x="89787" y="998828"/>
                    <a:pt x="17562" y="897978"/>
                    <a:pt x="0" y="783428"/>
                  </a:cubicBezTo>
                  <a:cubicBezTo>
                    <a:pt x="6614" y="512013"/>
                    <a:pt x="-5410" y="399784"/>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OpenSans"/>
                </a:rPr>
                <a:t> </a:t>
              </a:r>
              <a:r>
                <a:rPr lang="en-US" sz="4000" b="1" i="0" dirty="0" err="1">
                  <a:solidFill>
                    <a:srgbClr val="000000"/>
                  </a:solidFill>
                  <a:effectLst/>
                  <a:latin typeface="OpenSans"/>
                </a:rPr>
                <a:t>Bố</a:t>
              </a:r>
              <a:r>
                <a:rPr lang="en-US" sz="4000" b="1" i="0" dirty="0">
                  <a:solidFill>
                    <a:srgbClr val="000000"/>
                  </a:solidFill>
                  <a:effectLst/>
                  <a:latin typeface="OpenSans"/>
                </a:rPr>
                <a:t> </a:t>
              </a:r>
              <a:r>
                <a:rPr lang="en-US" sz="4000" b="1" i="0" dirty="0" err="1">
                  <a:solidFill>
                    <a:srgbClr val="000000"/>
                  </a:solidFill>
                  <a:effectLst/>
                  <a:latin typeface="OpenSans"/>
                </a:rPr>
                <a:t>cục</a:t>
              </a:r>
              <a:r>
                <a:rPr lang="en-US" sz="4000" b="1" i="0" dirty="0">
                  <a:solidFill>
                    <a:srgbClr val="000000"/>
                  </a:solidFill>
                  <a:effectLst/>
                  <a:latin typeface="OpenSans"/>
                </a:rPr>
                <a:t> </a:t>
              </a:r>
              <a:r>
                <a:rPr lang="en-US" sz="4000" b="1" i="0" dirty="0" err="1">
                  <a:solidFill>
                    <a:srgbClr val="000000"/>
                  </a:solidFill>
                  <a:effectLst/>
                  <a:latin typeface="OpenSans"/>
                </a:rPr>
                <a:t>của</a:t>
              </a:r>
              <a:r>
                <a:rPr lang="en-US" sz="4000" b="1" i="0" dirty="0">
                  <a:solidFill>
                    <a:srgbClr val="000000"/>
                  </a:solidFill>
                  <a:effectLst/>
                  <a:latin typeface="OpenSans"/>
                </a:rPr>
                <a:t> </a:t>
              </a:r>
              <a:r>
                <a:rPr lang="en-US" sz="4000" b="1" i="0" dirty="0" err="1">
                  <a:solidFill>
                    <a:srgbClr val="000000"/>
                  </a:solidFill>
                  <a:effectLst/>
                  <a:latin typeface="OpenSans"/>
                </a:rPr>
                <a:t>bài</a:t>
              </a:r>
              <a:r>
                <a:rPr lang="en-US" sz="4000" b="1" i="0" dirty="0">
                  <a:solidFill>
                    <a:srgbClr val="000000"/>
                  </a:solidFill>
                  <a:effectLst/>
                  <a:latin typeface="OpenSans"/>
                </a:rPr>
                <a:t> </a:t>
              </a:r>
              <a:r>
                <a:rPr lang="en-US" sz="4000" b="1" i="0" dirty="0" err="1">
                  <a:solidFill>
                    <a:srgbClr val="000000"/>
                  </a:solidFill>
                  <a:effectLst/>
                  <a:latin typeface="OpenSans"/>
                </a:rPr>
                <a:t>viết</a:t>
              </a:r>
              <a:r>
                <a:rPr lang="en-US" sz="4000" b="1" i="0" dirty="0">
                  <a:solidFill>
                    <a:srgbClr val="000000"/>
                  </a:solidFill>
                  <a:effectLst/>
                  <a:latin typeface="OpenSans"/>
                </a:rPr>
                <a:t> (</a:t>
              </a:r>
              <a:r>
                <a:rPr lang="en-US" sz="4000" b="1" i="0" dirty="0" err="1">
                  <a:solidFill>
                    <a:srgbClr val="000000"/>
                  </a:solidFill>
                  <a:effectLst/>
                  <a:latin typeface="OpenSans"/>
                </a:rPr>
                <a:t>mở</a:t>
              </a:r>
              <a:r>
                <a:rPr lang="en-US" sz="4000" b="1" i="0" dirty="0">
                  <a:solidFill>
                    <a:srgbClr val="000000"/>
                  </a:solidFill>
                  <a:effectLst/>
                  <a:latin typeface="OpenSans"/>
                </a:rPr>
                <a:t> </a:t>
              </a:r>
              <a:r>
                <a:rPr lang="en-US" sz="4000" b="1" i="0" dirty="0" err="1">
                  <a:solidFill>
                    <a:srgbClr val="000000"/>
                  </a:solidFill>
                  <a:effectLst/>
                  <a:latin typeface="OpenSans"/>
                </a:rPr>
                <a:t>bài</a:t>
              </a:r>
              <a:r>
                <a:rPr lang="en-US" sz="4000" b="1" i="0" dirty="0">
                  <a:solidFill>
                    <a:srgbClr val="000000"/>
                  </a:solidFill>
                  <a:effectLst/>
                  <a:latin typeface="OpenSans"/>
                </a:rPr>
                <a:t>, </a:t>
              </a:r>
              <a:r>
                <a:rPr lang="en-US" sz="4000" b="1" i="0" dirty="0" err="1">
                  <a:solidFill>
                    <a:srgbClr val="000000"/>
                  </a:solidFill>
                  <a:effectLst/>
                  <a:latin typeface="OpenSans"/>
                </a:rPr>
                <a:t>thân</a:t>
              </a:r>
              <a:r>
                <a:rPr lang="en-US" sz="4000" b="1" i="0" dirty="0">
                  <a:solidFill>
                    <a:srgbClr val="000000"/>
                  </a:solidFill>
                  <a:effectLst/>
                  <a:latin typeface="OpenSans"/>
                </a:rPr>
                <a:t> </a:t>
              </a:r>
              <a:r>
                <a:rPr lang="en-US" sz="4000" b="1" i="0" dirty="0" err="1">
                  <a:solidFill>
                    <a:srgbClr val="000000"/>
                  </a:solidFill>
                  <a:effectLst/>
                  <a:latin typeface="OpenSans"/>
                </a:rPr>
                <a:t>bài</a:t>
              </a:r>
              <a:r>
                <a:rPr lang="en-US" sz="4000" b="1" i="0" dirty="0">
                  <a:solidFill>
                    <a:srgbClr val="000000"/>
                  </a:solidFill>
                  <a:effectLst/>
                  <a:latin typeface="OpenSans"/>
                </a:rPr>
                <a:t>, </a:t>
              </a:r>
              <a:r>
                <a:rPr lang="en-US" sz="4000" b="1" i="0" dirty="0" err="1">
                  <a:solidFill>
                    <a:srgbClr val="000000"/>
                  </a:solidFill>
                  <a:effectLst/>
                  <a:latin typeface="OpenSans"/>
                </a:rPr>
                <a:t>kết</a:t>
              </a:r>
              <a:r>
                <a:rPr lang="en-US" sz="4000" b="1" i="0" dirty="0">
                  <a:solidFill>
                    <a:srgbClr val="000000"/>
                  </a:solidFill>
                  <a:effectLst/>
                  <a:latin typeface="OpenSans"/>
                </a:rPr>
                <a:t> </a:t>
              </a:r>
              <a:r>
                <a:rPr lang="en-US" sz="4000" b="1" i="0" dirty="0" err="1">
                  <a:solidFill>
                    <a:srgbClr val="000000"/>
                  </a:solidFill>
                  <a:effectLst/>
                  <a:latin typeface="OpenSans"/>
                </a:rPr>
                <a:t>bài</a:t>
              </a:r>
              <a:r>
                <a:rPr lang="en-US" sz="4000" b="1" i="0" dirty="0">
                  <a:solidFill>
                    <a:srgbClr val="000000"/>
                  </a:solidFill>
                  <a:effectLst/>
                  <a:latin typeface="OpenSans"/>
                </a:rPr>
                <a:t>)</a:t>
              </a:r>
              <a:endParaRPr kumimoji="0" lang="en-US" sz="38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50C3775C-F630-19BD-0A08-9022E7C7CF91}"/>
                </a:ext>
              </a:extLst>
            </p:cNvPr>
            <p:cNvGrpSpPr/>
            <p:nvPr/>
          </p:nvGrpSpPr>
          <p:grpSpPr>
            <a:xfrm>
              <a:off x="421262" y="501210"/>
              <a:ext cx="1008953" cy="1346367"/>
              <a:chOff x="1725354" y="1700842"/>
              <a:chExt cx="1828149" cy="2439519"/>
            </a:xfrm>
          </p:grpSpPr>
          <p:sp>
            <p:nvSpPr>
              <p:cNvPr id="18" name="Oval 17">
                <a:extLst>
                  <a:ext uri="{FF2B5EF4-FFF2-40B4-BE49-F238E27FC236}">
                    <a16:creationId xmlns:a16="http://schemas.microsoft.com/office/drawing/2014/main" xmlns="" id="{A3FEC3D0-4823-223F-F82B-C0D53CF904A4}"/>
                  </a:ext>
                </a:extLst>
              </p:cNvPr>
              <p:cNvSpPr/>
              <p:nvPr/>
            </p:nvSpPr>
            <p:spPr>
              <a:xfrm>
                <a:off x="1725354" y="1810081"/>
                <a:ext cx="1828149" cy="233028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descr="Icon&#10;&#10;Description automatically generated">
                <a:extLst>
                  <a:ext uri="{FF2B5EF4-FFF2-40B4-BE49-F238E27FC236}">
                    <a16:creationId xmlns:a16="http://schemas.microsoft.com/office/drawing/2014/main" xmlns="" id="{0E36DB72-6DB4-FC32-B760-C8673F6FD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494" y="1700842"/>
                <a:ext cx="1786009" cy="2394499"/>
              </a:xfrm>
              <a:prstGeom prst="rect">
                <a:avLst/>
              </a:prstGeom>
            </p:spPr>
          </p:pic>
        </p:grpSp>
      </p:grpSp>
      <p:grpSp>
        <p:nvGrpSpPr>
          <p:cNvPr id="26" name="Group 25">
            <a:extLst>
              <a:ext uri="{FF2B5EF4-FFF2-40B4-BE49-F238E27FC236}">
                <a16:creationId xmlns:a16="http://schemas.microsoft.com/office/drawing/2014/main" xmlns="" id="{ED298502-0284-387D-D037-6D697C4F538E}"/>
              </a:ext>
            </a:extLst>
          </p:cNvPr>
          <p:cNvGrpSpPr/>
          <p:nvPr/>
        </p:nvGrpSpPr>
        <p:grpSpPr>
          <a:xfrm>
            <a:off x="209480" y="3682354"/>
            <a:ext cx="9825120" cy="1135405"/>
            <a:chOff x="1122551" y="2722972"/>
            <a:chExt cx="11548761" cy="1334591"/>
          </a:xfrm>
        </p:grpSpPr>
        <p:grpSp>
          <p:nvGrpSpPr>
            <p:cNvPr id="27" name="Group 26">
              <a:extLst>
                <a:ext uri="{FF2B5EF4-FFF2-40B4-BE49-F238E27FC236}">
                  <a16:creationId xmlns:a16="http://schemas.microsoft.com/office/drawing/2014/main" xmlns="" id="{1C452EFC-47B7-8D5C-7A04-C22280A8E051}"/>
                </a:ext>
              </a:extLst>
            </p:cNvPr>
            <p:cNvGrpSpPr/>
            <p:nvPr/>
          </p:nvGrpSpPr>
          <p:grpSpPr>
            <a:xfrm>
              <a:off x="1122551" y="2800436"/>
              <a:ext cx="11548761" cy="1257127"/>
              <a:chOff x="5854002" y="1289951"/>
              <a:chExt cx="11548761" cy="1257127"/>
            </a:xfrm>
          </p:grpSpPr>
          <p:sp>
            <p:nvSpPr>
              <p:cNvPr id="29" name="Rectangle: Rounded Corners 28">
                <a:extLst>
                  <a:ext uri="{FF2B5EF4-FFF2-40B4-BE49-F238E27FC236}">
                    <a16:creationId xmlns:a16="http://schemas.microsoft.com/office/drawing/2014/main" xmlns="" id="{14F70A7A-6B31-919D-6432-D766C9541637}"/>
                  </a:ext>
                </a:extLst>
              </p:cNvPr>
              <p:cNvSpPr/>
              <p:nvPr/>
            </p:nvSpPr>
            <p:spPr>
              <a:xfrm>
                <a:off x="6941997" y="1412457"/>
                <a:ext cx="10460766" cy="1012116"/>
              </a:xfrm>
              <a:custGeom>
                <a:avLst/>
                <a:gdLst>
                  <a:gd name="connsiteX0" fmla="*/ 0 w 10460766"/>
                  <a:gd name="connsiteY0" fmla="*/ 228688 h 1012116"/>
                  <a:gd name="connsiteX1" fmla="*/ 228688 w 10460766"/>
                  <a:gd name="connsiteY1" fmla="*/ 0 h 1012116"/>
                  <a:gd name="connsiteX2" fmla="*/ 1095648 w 10460766"/>
                  <a:gd name="connsiteY2" fmla="*/ 0 h 1012116"/>
                  <a:gd name="connsiteX3" fmla="*/ 1662507 w 10460766"/>
                  <a:gd name="connsiteY3" fmla="*/ 0 h 1012116"/>
                  <a:gd name="connsiteX4" fmla="*/ 2529468 w 10460766"/>
                  <a:gd name="connsiteY4" fmla="*/ 0 h 1012116"/>
                  <a:gd name="connsiteX5" fmla="*/ 3296394 w 10460766"/>
                  <a:gd name="connsiteY5" fmla="*/ 0 h 1012116"/>
                  <a:gd name="connsiteX6" fmla="*/ 3963287 w 10460766"/>
                  <a:gd name="connsiteY6" fmla="*/ 0 h 1012116"/>
                  <a:gd name="connsiteX7" fmla="*/ 4330078 w 10460766"/>
                  <a:gd name="connsiteY7" fmla="*/ 0 h 1012116"/>
                  <a:gd name="connsiteX8" fmla="*/ 4996971 w 10460766"/>
                  <a:gd name="connsiteY8" fmla="*/ 0 h 1012116"/>
                  <a:gd name="connsiteX9" fmla="*/ 5663863 w 10460766"/>
                  <a:gd name="connsiteY9" fmla="*/ 0 h 1012116"/>
                  <a:gd name="connsiteX10" fmla="*/ 6330756 w 10460766"/>
                  <a:gd name="connsiteY10" fmla="*/ 0 h 1012116"/>
                  <a:gd name="connsiteX11" fmla="*/ 6997649 w 10460766"/>
                  <a:gd name="connsiteY11" fmla="*/ 0 h 1012116"/>
                  <a:gd name="connsiteX12" fmla="*/ 7764575 w 10460766"/>
                  <a:gd name="connsiteY12" fmla="*/ 0 h 1012116"/>
                  <a:gd name="connsiteX13" fmla="*/ 8331434 w 10460766"/>
                  <a:gd name="connsiteY13" fmla="*/ 0 h 1012116"/>
                  <a:gd name="connsiteX14" fmla="*/ 8998327 w 10460766"/>
                  <a:gd name="connsiteY14" fmla="*/ 0 h 1012116"/>
                  <a:gd name="connsiteX15" fmla="*/ 9465151 w 10460766"/>
                  <a:gd name="connsiteY15" fmla="*/ 0 h 1012116"/>
                  <a:gd name="connsiteX16" fmla="*/ 10232078 w 10460766"/>
                  <a:gd name="connsiteY16" fmla="*/ 0 h 1012116"/>
                  <a:gd name="connsiteX17" fmla="*/ 10460766 w 10460766"/>
                  <a:gd name="connsiteY17" fmla="*/ 228688 h 1012116"/>
                  <a:gd name="connsiteX18" fmla="*/ 10460766 w 10460766"/>
                  <a:gd name="connsiteY18" fmla="*/ 783428 h 1012116"/>
                  <a:gd name="connsiteX19" fmla="*/ 10232078 w 10460766"/>
                  <a:gd name="connsiteY19" fmla="*/ 1012116 h 1012116"/>
                  <a:gd name="connsiteX20" fmla="*/ 9465151 w 10460766"/>
                  <a:gd name="connsiteY20" fmla="*/ 1012116 h 1012116"/>
                  <a:gd name="connsiteX21" fmla="*/ 8798259 w 10460766"/>
                  <a:gd name="connsiteY21" fmla="*/ 1012116 h 1012116"/>
                  <a:gd name="connsiteX22" fmla="*/ 8231400 w 10460766"/>
                  <a:gd name="connsiteY22" fmla="*/ 1012116 h 1012116"/>
                  <a:gd name="connsiteX23" fmla="*/ 7464473 w 10460766"/>
                  <a:gd name="connsiteY23" fmla="*/ 1012116 h 1012116"/>
                  <a:gd name="connsiteX24" fmla="*/ 6597513 w 10460766"/>
                  <a:gd name="connsiteY24" fmla="*/ 1012116 h 1012116"/>
                  <a:gd name="connsiteX25" fmla="*/ 5730553 w 10460766"/>
                  <a:gd name="connsiteY25" fmla="*/ 1012116 h 1012116"/>
                  <a:gd name="connsiteX26" fmla="*/ 5063660 w 10460766"/>
                  <a:gd name="connsiteY26" fmla="*/ 1012116 h 1012116"/>
                  <a:gd name="connsiteX27" fmla="*/ 4396767 w 10460766"/>
                  <a:gd name="connsiteY27" fmla="*/ 1012116 h 1012116"/>
                  <a:gd name="connsiteX28" fmla="*/ 3529807 w 10460766"/>
                  <a:gd name="connsiteY28" fmla="*/ 1012116 h 1012116"/>
                  <a:gd name="connsiteX29" fmla="*/ 2862914 w 10460766"/>
                  <a:gd name="connsiteY29" fmla="*/ 1012116 h 1012116"/>
                  <a:gd name="connsiteX30" fmla="*/ 2196021 w 10460766"/>
                  <a:gd name="connsiteY30" fmla="*/ 1012116 h 1012116"/>
                  <a:gd name="connsiteX31" fmla="*/ 1629163 w 10460766"/>
                  <a:gd name="connsiteY31" fmla="*/ 1012116 h 1012116"/>
                  <a:gd name="connsiteX32" fmla="*/ 862236 w 10460766"/>
                  <a:gd name="connsiteY32" fmla="*/ 1012116 h 1012116"/>
                  <a:gd name="connsiteX33" fmla="*/ 228688 w 10460766"/>
                  <a:gd name="connsiteY33" fmla="*/ 1012116 h 1012116"/>
                  <a:gd name="connsiteX34" fmla="*/ 0 w 10460766"/>
                  <a:gd name="connsiteY34" fmla="*/ 783428 h 1012116"/>
                  <a:gd name="connsiteX35" fmla="*/ 0 w 10460766"/>
                  <a:gd name="connsiteY35" fmla="*/ 228688 h 101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60766" h="1012116" fill="none" extrusionOk="0">
                    <a:moveTo>
                      <a:pt x="0" y="228688"/>
                    </a:moveTo>
                    <a:cubicBezTo>
                      <a:pt x="29484" y="110781"/>
                      <a:pt x="115397" y="-21261"/>
                      <a:pt x="228688" y="0"/>
                    </a:cubicBezTo>
                    <a:cubicBezTo>
                      <a:pt x="523916" y="25391"/>
                      <a:pt x="812293" y="1560"/>
                      <a:pt x="1095648" y="0"/>
                    </a:cubicBezTo>
                    <a:cubicBezTo>
                      <a:pt x="1379003" y="-1560"/>
                      <a:pt x="1436675" y="25704"/>
                      <a:pt x="1662507" y="0"/>
                    </a:cubicBezTo>
                    <a:cubicBezTo>
                      <a:pt x="1888339" y="-25704"/>
                      <a:pt x="2315729" y="19736"/>
                      <a:pt x="2529468" y="0"/>
                    </a:cubicBezTo>
                    <a:cubicBezTo>
                      <a:pt x="2743207" y="-19736"/>
                      <a:pt x="2956593" y="-13859"/>
                      <a:pt x="3296394" y="0"/>
                    </a:cubicBezTo>
                    <a:cubicBezTo>
                      <a:pt x="3636195" y="13859"/>
                      <a:pt x="3761354" y="-10570"/>
                      <a:pt x="3963287" y="0"/>
                    </a:cubicBezTo>
                    <a:cubicBezTo>
                      <a:pt x="4165220" y="10570"/>
                      <a:pt x="4204932" y="-1974"/>
                      <a:pt x="4330078" y="0"/>
                    </a:cubicBezTo>
                    <a:cubicBezTo>
                      <a:pt x="4455224" y="1974"/>
                      <a:pt x="4755622" y="19032"/>
                      <a:pt x="4996971" y="0"/>
                    </a:cubicBezTo>
                    <a:cubicBezTo>
                      <a:pt x="5238320" y="-19032"/>
                      <a:pt x="5455459" y="19068"/>
                      <a:pt x="5663863" y="0"/>
                    </a:cubicBezTo>
                    <a:cubicBezTo>
                      <a:pt x="5872267" y="-19068"/>
                      <a:pt x="6026829" y="25308"/>
                      <a:pt x="6330756" y="0"/>
                    </a:cubicBezTo>
                    <a:cubicBezTo>
                      <a:pt x="6634683" y="-25308"/>
                      <a:pt x="6766799" y="-190"/>
                      <a:pt x="6997649" y="0"/>
                    </a:cubicBezTo>
                    <a:cubicBezTo>
                      <a:pt x="7228499" y="190"/>
                      <a:pt x="7524888" y="-23479"/>
                      <a:pt x="7764575" y="0"/>
                    </a:cubicBezTo>
                    <a:cubicBezTo>
                      <a:pt x="8004262" y="23479"/>
                      <a:pt x="8077113" y="8168"/>
                      <a:pt x="8331434" y="0"/>
                    </a:cubicBezTo>
                    <a:cubicBezTo>
                      <a:pt x="8585755" y="-8168"/>
                      <a:pt x="8749354" y="29588"/>
                      <a:pt x="8998327" y="0"/>
                    </a:cubicBezTo>
                    <a:cubicBezTo>
                      <a:pt x="9247300" y="-29588"/>
                      <a:pt x="9319026" y="14028"/>
                      <a:pt x="9465151" y="0"/>
                    </a:cubicBezTo>
                    <a:cubicBezTo>
                      <a:pt x="9611276" y="-14028"/>
                      <a:pt x="10005962" y="-13974"/>
                      <a:pt x="10232078" y="0"/>
                    </a:cubicBezTo>
                    <a:cubicBezTo>
                      <a:pt x="10353207" y="6025"/>
                      <a:pt x="10481769" y="87238"/>
                      <a:pt x="10460766" y="228688"/>
                    </a:cubicBezTo>
                    <a:cubicBezTo>
                      <a:pt x="10482681" y="349355"/>
                      <a:pt x="10478932" y="587715"/>
                      <a:pt x="10460766" y="783428"/>
                    </a:cubicBezTo>
                    <a:cubicBezTo>
                      <a:pt x="10448013" y="915981"/>
                      <a:pt x="10361799" y="1009797"/>
                      <a:pt x="10232078" y="1012116"/>
                    </a:cubicBezTo>
                    <a:cubicBezTo>
                      <a:pt x="9869851" y="1038424"/>
                      <a:pt x="9846707" y="978962"/>
                      <a:pt x="9465151" y="1012116"/>
                    </a:cubicBezTo>
                    <a:cubicBezTo>
                      <a:pt x="9083595" y="1045270"/>
                      <a:pt x="9006312" y="1032254"/>
                      <a:pt x="8798259" y="1012116"/>
                    </a:cubicBezTo>
                    <a:cubicBezTo>
                      <a:pt x="8590206" y="991978"/>
                      <a:pt x="8386095" y="992900"/>
                      <a:pt x="8231400" y="1012116"/>
                    </a:cubicBezTo>
                    <a:cubicBezTo>
                      <a:pt x="8076705" y="1031332"/>
                      <a:pt x="7765158" y="1029827"/>
                      <a:pt x="7464473" y="1012116"/>
                    </a:cubicBezTo>
                    <a:cubicBezTo>
                      <a:pt x="7163788" y="994405"/>
                      <a:pt x="6942692" y="1027577"/>
                      <a:pt x="6597513" y="1012116"/>
                    </a:cubicBezTo>
                    <a:cubicBezTo>
                      <a:pt x="6252334" y="996655"/>
                      <a:pt x="6004402" y="974433"/>
                      <a:pt x="5730553" y="1012116"/>
                    </a:cubicBezTo>
                    <a:cubicBezTo>
                      <a:pt x="5456704" y="1049799"/>
                      <a:pt x="5265398" y="1001326"/>
                      <a:pt x="5063660" y="1012116"/>
                    </a:cubicBezTo>
                    <a:cubicBezTo>
                      <a:pt x="4861922" y="1022906"/>
                      <a:pt x="4641405" y="1028718"/>
                      <a:pt x="4396767" y="1012116"/>
                    </a:cubicBezTo>
                    <a:cubicBezTo>
                      <a:pt x="4152129" y="995514"/>
                      <a:pt x="3853829" y="988809"/>
                      <a:pt x="3529807" y="1012116"/>
                    </a:cubicBezTo>
                    <a:cubicBezTo>
                      <a:pt x="3205785" y="1035423"/>
                      <a:pt x="3182941" y="1014544"/>
                      <a:pt x="2862914" y="1012116"/>
                    </a:cubicBezTo>
                    <a:cubicBezTo>
                      <a:pt x="2542887" y="1009688"/>
                      <a:pt x="2403976" y="1029503"/>
                      <a:pt x="2196021" y="1012116"/>
                    </a:cubicBezTo>
                    <a:cubicBezTo>
                      <a:pt x="1988066" y="994729"/>
                      <a:pt x="1799856" y="1021388"/>
                      <a:pt x="1629163" y="1012116"/>
                    </a:cubicBezTo>
                    <a:cubicBezTo>
                      <a:pt x="1458470" y="1002844"/>
                      <a:pt x="1214958" y="977393"/>
                      <a:pt x="862236" y="1012116"/>
                    </a:cubicBezTo>
                    <a:cubicBezTo>
                      <a:pt x="509514" y="1046839"/>
                      <a:pt x="418499" y="1010879"/>
                      <a:pt x="228688" y="1012116"/>
                    </a:cubicBezTo>
                    <a:cubicBezTo>
                      <a:pt x="79155" y="1005642"/>
                      <a:pt x="-12597" y="915399"/>
                      <a:pt x="0" y="783428"/>
                    </a:cubicBezTo>
                    <a:cubicBezTo>
                      <a:pt x="-7227" y="578673"/>
                      <a:pt x="-2952" y="488003"/>
                      <a:pt x="0" y="228688"/>
                    </a:cubicBezTo>
                    <a:close/>
                  </a:path>
                  <a:path w="10460766" h="1012116" stroke="0" extrusionOk="0">
                    <a:moveTo>
                      <a:pt x="0" y="228688"/>
                    </a:moveTo>
                    <a:cubicBezTo>
                      <a:pt x="-2600" y="105116"/>
                      <a:pt x="108445" y="25625"/>
                      <a:pt x="228688" y="0"/>
                    </a:cubicBezTo>
                    <a:cubicBezTo>
                      <a:pt x="405485" y="13341"/>
                      <a:pt x="546135" y="6967"/>
                      <a:pt x="695513" y="0"/>
                    </a:cubicBezTo>
                    <a:cubicBezTo>
                      <a:pt x="844891" y="-6967"/>
                      <a:pt x="1103232" y="-17162"/>
                      <a:pt x="1262372" y="0"/>
                    </a:cubicBezTo>
                    <a:cubicBezTo>
                      <a:pt x="1421512" y="17162"/>
                      <a:pt x="1475732" y="14236"/>
                      <a:pt x="1629163" y="0"/>
                    </a:cubicBezTo>
                    <a:cubicBezTo>
                      <a:pt x="1782594" y="-14236"/>
                      <a:pt x="2105141" y="9320"/>
                      <a:pt x="2396089" y="0"/>
                    </a:cubicBezTo>
                    <a:cubicBezTo>
                      <a:pt x="2687037" y="-9320"/>
                      <a:pt x="2603601" y="-10263"/>
                      <a:pt x="2762880" y="0"/>
                    </a:cubicBezTo>
                    <a:cubicBezTo>
                      <a:pt x="2922159" y="10263"/>
                      <a:pt x="3201096" y="-2680"/>
                      <a:pt x="3429773" y="0"/>
                    </a:cubicBezTo>
                    <a:cubicBezTo>
                      <a:pt x="3658450" y="2680"/>
                      <a:pt x="3674606" y="16592"/>
                      <a:pt x="3896598" y="0"/>
                    </a:cubicBezTo>
                    <a:cubicBezTo>
                      <a:pt x="4118590" y="-16592"/>
                      <a:pt x="4245069" y="18910"/>
                      <a:pt x="4363423" y="0"/>
                    </a:cubicBezTo>
                    <a:cubicBezTo>
                      <a:pt x="4481778" y="-18910"/>
                      <a:pt x="4563079" y="-1189"/>
                      <a:pt x="4730214" y="0"/>
                    </a:cubicBezTo>
                    <a:cubicBezTo>
                      <a:pt x="4897349" y="1189"/>
                      <a:pt x="4955339" y="-15935"/>
                      <a:pt x="5097004" y="0"/>
                    </a:cubicBezTo>
                    <a:cubicBezTo>
                      <a:pt x="5238669" y="15935"/>
                      <a:pt x="5405577" y="-19671"/>
                      <a:pt x="5563829" y="0"/>
                    </a:cubicBezTo>
                    <a:cubicBezTo>
                      <a:pt x="5722081" y="19671"/>
                      <a:pt x="5989695" y="-23670"/>
                      <a:pt x="6130688" y="0"/>
                    </a:cubicBezTo>
                    <a:cubicBezTo>
                      <a:pt x="6271681" y="23670"/>
                      <a:pt x="6540665" y="-34209"/>
                      <a:pt x="6897615" y="0"/>
                    </a:cubicBezTo>
                    <a:cubicBezTo>
                      <a:pt x="7254565" y="34209"/>
                      <a:pt x="7250764" y="-8636"/>
                      <a:pt x="7564507" y="0"/>
                    </a:cubicBezTo>
                    <a:cubicBezTo>
                      <a:pt x="7878250" y="8636"/>
                      <a:pt x="7888093" y="-11178"/>
                      <a:pt x="8131366" y="0"/>
                    </a:cubicBezTo>
                    <a:cubicBezTo>
                      <a:pt x="8374639" y="11178"/>
                      <a:pt x="8421127" y="-17382"/>
                      <a:pt x="8698225" y="0"/>
                    </a:cubicBezTo>
                    <a:cubicBezTo>
                      <a:pt x="8975323" y="17382"/>
                      <a:pt x="9026834" y="-10358"/>
                      <a:pt x="9165050" y="0"/>
                    </a:cubicBezTo>
                    <a:cubicBezTo>
                      <a:pt x="9303266" y="10358"/>
                      <a:pt x="9963037" y="43398"/>
                      <a:pt x="10232078" y="0"/>
                    </a:cubicBezTo>
                    <a:cubicBezTo>
                      <a:pt x="10345934" y="6748"/>
                      <a:pt x="10481838" y="101043"/>
                      <a:pt x="10460766" y="228688"/>
                    </a:cubicBezTo>
                    <a:cubicBezTo>
                      <a:pt x="10466862" y="413701"/>
                      <a:pt x="10465167" y="641164"/>
                      <a:pt x="10460766" y="783428"/>
                    </a:cubicBezTo>
                    <a:cubicBezTo>
                      <a:pt x="10447770" y="918269"/>
                      <a:pt x="10338736" y="1006151"/>
                      <a:pt x="10232078" y="1012116"/>
                    </a:cubicBezTo>
                    <a:cubicBezTo>
                      <a:pt x="10031759" y="1037312"/>
                      <a:pt x="9725019" y="1041316"/>
                      <a:pt x="9565185" y="1012116"/>
                    </a:cubicBezTo>
                    <a:cubicBezTo>
                      <a:pt x="9405351" y="982916"/>
                      <a:pt x="9154269" y="992002"/>
                      <a:pt x="8998327" y="1012116"/>
                    </a:cubicBezTo>
                    <a:cubicBezTo>
                      <a:pt x="8842385" y="1032230"/>
                      <a:pt x="8621364" y="987446"/>
                      <a:pt x="8431468" y="1012116"/>
                    </a:cubicBezTo>
                    <a:cubicBezTo>
                      <a:pt x="8241572" y="1036786"/>
                      <a:pt x="8135301" y="1013532"/>
                      <a:pt x="7864609" y="1012116"/>
                    </a:cubicBezTo>
                    <a:cubicBezTo>
                      <a:pt x="7593917" y="1010700"/>
                      <a:pt x="7585991" y="1020927"/>
                      <a:pt x="7397784" y="1012116"/>
                    </a:cubicBezTo>
                    <a:cubicBezTo>
                      <a:pt x="7209578" y="1003305"/>
                      <a:pt x="7125443" y="1011420"/>
                      <a:pt x="7030993" y="1012116"/>
                    </a:cubicBezTo>
                    <a:cubicBezTo>
                      <a:pt x="6936543" y="1012812"/>
                      <a:pt x="6683351" y="997341"/>
                      <a:pt x="6564168" y="1012116"/>
                    </a:cubicBezTo>
                    <a:cubicBezTo>
                      <a:pt x="6444985" y="1026891"/>
                      <a:pt x="6177149" y="1040283"/>
                      <a:pt x="5897276" y="1012116"/>
                    </a:cubicBezTo>
                    <a:cubicBezTo>
                      <a:pt x="5617403" y="983949"/>
                      <a:pt x="5609073" y="998465"/>
                      <a:pt x="5530485" y="1012116"/>
                    </a:cubicBezTo>
                    <a:cubicBezTo>
                      <a:pt x="5451897" y="1025767"/>
                      <a:pt x="5327016" y="1015328"/>
                      <a:pt x="5163694" y="1012116"/>
                    </a:cubicBezTo>
                    <a:cubicBezTo>
                      <a:pt x="5000372" y="1008904"/>
                      <a:pt x="4826740" y="994982"/>
                      <a:pt x="4696869" y="1012116"/>
                    </a:cubicBezTo>
                    <a:cubicBezTo>
                      <a:pt x="4566998" y="1029250"/>
                      <a:pt x="4174104" y="983633"/>
                      <a:pt x="4029976" y="1012116"/>
                    </a:cubicBezTo>
                    <a:cubicBezTo>
                      <a:pt x="3885848" y="1040599"/>
                      <a:pt x="3646406" y="1014672"/>
                      <a:pt x="3463117" y="1012116"/>
                    </a:cubicBezTo>
                    <a:cubicBezTo>
                      <a:pt x="3279828" y="1009560"/>
                      <a:pt x="3174506" y="1032327"/>
                      <a:pt x="2896259" y="1012116"/>
                    </a:cubicBezTo>
                    <a:cubicBezTo>
                      <a:pt x="2618012" y="991905"/>
                      <a:pt x="2495389" y="984728"/>
                      <a:pt x="2329400" y="1012116"/>
                    </a:cubicBezTo>
                    <a:cubicBezTo>
                      <a:pt x="2163411" y="1039504"/>
                      <a:pt x="1800427" y="989717"/>
                      <a:pt x="1662507" y="1012116"/>
                    </a:cubicBezTo>
                    <a:cubicBezTo>
                      <a:pt x="1524587" y="1034515"/>
                      <a:pt x="1048318" y="1052556"/>
                      <a:pt x="795547" y="1012116"/>
                    </a:cubicBezTo>
                    <a:cubicBezTo>
                      <a:pt x="542776" y="971676"/>
                      <a:pt x="449115" y="1027762"/>
                      <a:pt x="228688" y="1012116"/>
                    </a:cubicBezTo>
                    <a:cubicBezTo>
                      <a:pt x="73318" y="1005634"/>
                      <a:pt x="2385" y="912197"/>
                      <a:pt x="0" y="783428"/>
                    </a:cubicBezTo>
                    <a:cubicBezTo>
                      <a:pt x="4560" y="566091"/>
                      <a:pt x="18116" y="357926"/>
                      <a:pt x="0" y="22868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i="0" dirty="0" err="1">
                    <a:solidFill>
                      <a:srgbClr val="000000"/>
                    </a:solidFill>
                    <a:effectLst/>
                    <a:latin typeface="OpenSans"/>
                  </a:rPr>
                  <a:t>Cách</a:t>
                </a:r>
                <a:r>
                  <a:rPr lang="en-US" sz="4000" b="1" i="0" dirty="0">
                    <a:solidFill>
                      <a:srgbClr val="000000"/>
                    </a:solidFill>
                    <a:effectLst/>
                    <a:latin typeface="OpenSans"/>
                  </a:rPr>
                  <a:t> </a:t>
                </a:r>
                <a:r>
                  <a:rPr lang="en-US" sz="4000" b="1" i="0" dirty="0" err="1">
                    <a:solidFill>
                      <a:srgbClr val="000000"/>
                    </a:solidFill>
                    <a:effectLst/>
                    <a:latin typeface="OpenSans"/>
                  </a:rPr>
                  <a:t>sắp</a:t>
                </a:r>
                <a:r>
                  <a:rPr lang="en-US" sz="4000" b="1" i="0" dirty="0">
                    <a:solidFill>
                      <a:srgbClr val="000000"/>
                    </a:solidFill>
                    <a:effectLst/>
                    <a:latin typeface="OpenSans"/>
                  </a:rPr>
                  <a:t> </a:t>
                </a:r>
                <a:r>
                  <a:rPr lang="en-US" sz="4000" b="1" i="0" dirty="0" err="1">
                    <a:solidFill>
                      <a:srgbClr val="000000"/>
                    </a:solidFill>
                    <a:effectLst/>
                    <a:latin typeface="OpenSans"/>
                  </a:rPr>
                  <a:t>xếp</a:t>
                </a:r>
                <a:r>
                  <a:rPr lang="en-US" sz="4000" b="1" i="0" dirty="0">
                    <a:solidFill>
                      <a:srgbClr val="000000"/>
                    </a:solidFill>
                    <a:effectLst/>
                    <a:latin typeface="OpenSans"/>
                  </a:rPr>
                  <a:t> </a:t>
                </a:r>
                <a:r>
                  <a:rPr lang="en-US" sz="4000" b="1" i="0" dirty="0" err="1">
                    <a:solidFill>
                      <a:srgbClr val="000000"/>
                    </a:solidFill>
                    <a:effectLst/>
                    <a:latin typeface="OpenSans"/>
                  </a:rPr>
                  <a:t>các</a:t>
                </a:r>
                <a:r>
                  <a:rPr lang="en-US" sz="4000" b="1" i="0" dirty="0">
                    <a:solidFill>
                      <a:srgbClr val="000000"/>
                    </a:solidFill>
                    <a:effectLst/>
                    <a:latin typeface="OpenSans"/>
                  </a:rPr>
                  <a:t> </a:t>
                </a:r>
                <a:r>
                  <a:rPr lang="en-US" sz="4000" b="1" i="0" dirty="0" err="1">
                    <a:solidFill>
                      <a:srgbClr val="000000"/>
                    </a:solidFill>
                    <a:effectLst/>
                    <a:latin typeface="OpenSans"/>
                  </a:rPr>
                  <a:t>hoạt</a:t>
                </a:r>
                <a:r>
                  <a:rPr lang="en-US" sz="4000" b="1" i="0" dirty="0">
                    <a:solidFill>
                      <a:srgbClr val="000000"/>
                    </a:solidFill>
                    <a:effectLst/>
                    <a:latin typeface="OpenSans"/>
                  </a:rPr>
                  <a:t> </a:t>
                </a:r>
                <a:r>
                  <a:rPr lang="en-US" sz="4000" b="1" i="0" dirty="0" err="1">
                    <a:solidFill>
                      <a:srgbClr val="000000"/>
                    </a:solidFill>
                    <a:effectLst/>
                    <a:latin typeface="OpenSans"/>
                  </a:rPr>
                  <a:t>động</a:t>
                </a:r>
                <a:endParaRPr kumimoji="0" lang="en-US" sz="38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9805DBF1-A95B-3098-DCD1-A48FF706EA93}"/>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8" name="Picture 27" descr="Icon&#10;&#10;Description automatically generated">
              <a:extLst>
                <a:ext uri="{FF2B5EF4-FFF2-40B4-BE49-F238E27FC236}">
                  <a16:creationId xmlns:a16="http://schemas.microsoft.com/office/drawing/2014/main" xmlns="" id="{4372147F-EE7A-DC72-CA2B-3C9E19257A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56119" y="2722972"/>
              <a:ext cx="945873" cy="1212086"/>
            </a:xfrm>
            <a:prstGeom prst="rect">
              <a:avLst/>
            </a:prstGeom>
          </p:spPr>
        </p:pic>
      </p:grpSp>
      <p:grpSp>
        <p:nvGrpSpPr>
          <p:cNvPr id="36" name="Group 35">
            <a:extLst>
              <a:ext uri="{FF2B5EF4-FFF2-40B4-BE49-F238E27FC236}">
                <a16:creationId xmlns:a16="http://schemas.microsoft.com/office/drawing/2014/main" xmlns="" id="{E3716746-A254-0D06-3B0D-BB7742E9698F}"/>
              </a:ext>
            </a:extLst>
          </p:cNvPr>
          <p:cNvGrpSpPr/>
          <p:nvPr/>
        </p:nvGrpSpPr>
        <p:grpSpPr>
          <a:xfrm>
            <a:off x="91719" y="5055869"/>
            <a:ext cx="11973281" cy="1307220"/>
            <a:chOff x="463305" y="4200544"/>
            <a:chExt cx="11362282" cy="1536547"/>
          </a:xfrm>
        </p:grpSpPr>
        <p:grpSp>
          <p:nvGrpSpPr>
            <p:cNvPr id="37" name="Group 36">
              <a:extLst>
                <a:ext uri="{FF2B5EF4-FFF2-40B4-BE49-F238E27FC236}">
                  <a16:creationId xmlns:a16="http://schemas.microsoft.com/office/drawing/2014/main" xmlns="" id="{E870234C-7859-DD26-4B5C-193762AA1292}"/>
                </a:ext>
              </a:extLst>
            </p:cNvPr>
            <p:cNvGrpSpPr/>
            <p:nvPr/>
          </p:nvGrpSpPr>
          <p:grpSpPr>
            <a:xfrm>
              <a:off x="463305" y="4200544"/>
              <a:ext cx="11362282" cy="1536547"/>
              <a:chOff x="5911313" y="944008"/>
              <a:chExt cx="11362282" cy="1536547"/>
            </a:xfrm>
          </p:grpSpPr>
          <p:sp>
            <p:nvSpPr>
              <p:cNvPr id="39" name="Rectangle: Rounded Corners 38">
                <a:extLst>
                  <a:ext uri="{FF2B5EF4-FFF2-40B4-BE49-F238E27FC236}">
                    <a16:creationId xmlns:a16="http://schemas.microsoft.com/office/drawing/2014/main" xmlns="" id="{0C722B34-74A9-1A34-285B-DE992E937CE9}"/>
                  </a:ext>
                </a:extLst>
              </p:cNvPr>
              <p:cNvSpPr/>
              <p:nvPr/>
            </p:nvSpPr>
            <p:spPr>
              <a:xfrm>
                <a:off x="6760565" y="944008"/>
                <a:ext cx="10513030" cy="1536547"/>
              </a:xfrm>
              <a:custGeom>
                <a:avLst/>
                <a:gdLst>
                  <a:gd name="connsiteX0" fmla="*/ 0 w 10513030"/>
                  <a:gd name="connsiteY0" fmla="*/ 347183 h 1536547"/>
                  <a:gd name="connsiteX1" fmla="*/ 347183 w 10513030"/>
                  <a:gd name="connsiteY1" fmla="*/ 0 h 1536547"/>
                  <a:gd name="connsiteX2" fmla="*/ 805387 w 10513030"/>
                  <a:gd name="connsiteY2" fmla="*/ 0 h 1536547"/>
                  <a:gd name="connsiteX3" fmla="*/ 1656338 w 10513030"/>
                  <a:gd name="connsiteY3" fmla="*/ 0 h 1536547"/>
                  <a:gd name="connsiteX4" fmla="*/ 2409102 w 10513030"/>
                  <a:gd name="connsiteY4" fmla="*/ 0 h 1536547"/>
                  <a:gd name="connsiteX5" fmla="*/ 3063680 w 10513030"/>
                  <a:gd name="connsiteY5" fmla="*/ 0 h 1536547"/>
                  <a:gd name="connsiteX6" fmla="*/ 3423698 w 10513030"/>
                  <a:gd name="connsiteY6" fmla="*/ 0 h 1536547"/>
                  <a:gd name="connsiteX7" fmla="*/ 4078275 w 10513030"/>
                  <a:gd name="connsiteY7" fmla="*/ 0 h 1536547"/>
                  <a:gd name="connsiteX8" fmla="*/ 4732853 w 10513030"/>
                  <a:gd name="connsiteY8" fmla="*/ 0 h 1536547"/>
                  <a:gd name="connsiteX9" fmla="*/ 5387431 w 10513030"/>
                  <a:gd name="connsiteY9" fmla="*/ 0 h 1536547"/>
                  <a:gd name="connsiteX10" fmla="*/ 6042008 w 10513030"/>
                  <a:gd name="connsiteY10" fmla="*/ 0 h 1536547"/>
                  <a:gd name="connsiteX11" fmla="*/ 6794772 w 10513030"/>
                  <a:gd name="connsiteY11" fmla="*/ 0 h 1536547"/>
                  <a:gd name="connsiteX12" fmla="*/ 7351163 w 10513030"/>
                  <a:gd name="connsiteY12" fmla="*/ 0 h 1536547"/>
                  <a:gd name="connsiteX13" fmla="*/ 8005741 w 10513030"/>
                  <a:gd name="connsiteY13" fmla="*/ 0 h 1536547"/>
                  <a:gd name="connsiteX14" fmla="*/ 8463945 w 10513030"/>
                  <a:gd name="connsiteY14" fmla="*/ 0 h 1536547"/>
                  <a:gd name="connsiteX15" fmla="*/ 9020336 w 10513030"/>
                  <a:gd name="connsiteY15" fmla="*/ 0 h 1536547"/>
                  <a:gd name="connsiteX16" fmla="*/ 9478541 w 10513030"/>
                  <a:gd name="connsiteY16" fmla="*/ 0 h 1536547"/>
                  <a:gd name="connsiteX17" fmla="*/ 10165847 w 10513030"/>
                  <a:gd name="connsiteY17" fmla="*/ 0 h 1536547"/>
                  <a:gd name="connsiteX18" fmla="*/ 10513030 w 10513030"/>
                  <a:gd name="connsiteY18" fmla="*/ 347183 h 1536547"/>
                  <a:gd name="connsiteX19" fmla="*/ 10513030 w 10513030"/>
                  <a:gd name="connsiteY19" fmla="*/ 768274 h 1536547"/>
                  <a:gd name="connsiteX20" fmla="*/ 10513030 w 10513030"/>
                  <a:gd name="connsiteY20" fmla="*/ 1189364 h 1536547"/>
                  <a:gd name="connsiteX21" fmla="*/ 10165847 w 10513030"/>
                  <a:gd name="connsiteY21" fmla="*/ 1536547 h 1536547"/>
                  <a:gd name="connsiteX22" fmla="*/ 9609456 w 10513030"/>
                  <a:gd name="connsiteY22" fmla="*/ 1536547 h 1536547"/>
                  <a:gd name="connsiteX23" fmla="*/ 8758505 w 10513030"/>
                  <a:gd name="connsiteY23" fmla="*/ 1536547 h 1536547"/>
                  <a:gd name="connsiteX24" fmla="*/ 7907554 w 10513030"/>
                  <a:gd name="connsiteY24" fmla="*/ 1536547 h 1536547"/>
                  <a:gd name="connsiteX25" fmla="*/ 7252977 w 10513030"/>
                  <a:gd name="connsiteY25" fmla="*/ 1536547 h 1536547"/>
                  <a:gd name="connsiteX26" fmla="*/ 6598399 w 10513030"/>
                  <a:gd name="connsiteY26" fmla="*/ 1536547 h 1536547"/>
                  <a:gd name="connsiteX27" fmla="*/ 5747448 w 10513030"/>
                  <a:gd name="connsiteY27" fmla="*/ 1536547 h 1536547"/>
                  <a:gd name="connsiteX28" fmla="*/ 5092871 w 10513030"/>
                  <a:gd name="connsiteY28" fmla="*/ 1536547 h 1536547"/>
                  <a:gd name="connsiteX29" fmla="*/ 4438293 w 10513030"/>
                  <a:gd name="connsiteY29" fmla="*/ 1536547 h 1536547"/>
                  <a:gd name="connsiteX30" fmla="*/ 3881902 w 10513030"/>
                  <a:gd name="connsiteY30" fmla="*/ 1536547 h 1536547"/>
                  <a:gd name="connsiteX31" fmla="*/ 3129138 w 10513030"/>
                  <a:gd name="connsiteY31" fmla="*/ 1536547 h 1536547"/>
                  <a:gd name="connsiteX32" fmla="*/ 2376374 w 10513030"/>
                  <a:gd name="connsiteY32" fmla="*/ 1536547 h 1536547"/>
                  <a:gd name="connsiteX33" fmla="*/ 1623609 w 10513030"/>
                  <a:gd name="connsiteY33" fmla="*/ 1536547 h 1536547"/>
                  <a:gd name="connsiteX34" fmla="*/ 1263592 w 10513030"/>
                  <a:gd name="connsiteY34" fmla="*/ 1536547 h 1536547"/>
                  <a:gd name="connsiteX35" fmla="*/ 903574 w 10513030"/>
                  <a:gd name="connsiteY35" fmla="*/ 1536547 h 1536547"/>
                  <a:gd name="connsiteX36" fmla="*/ 347183 w 10513030"/>
                  <a:gd name="connsiteY36" fmla="*/ 1536547 h 1536547"/>
                  <a:gd name="connsiteX37" fmla="*/ 0 w 10513030"/>
                  <a:gd name="connsiteY37" fmla="*/ 1189364 h 1536547"/>
                  <a:gd name="connsiteX38" fmla="*/ 0 w 10513030"/>
                  <a:gd name="connsiteY38" fmla="*/ 751430 h 1536547"/>
                  <a:gd name="connsiteX39" fmla="*/ 0 w 10513030"/>
                  <a:gd name="connsiteY39" fmla="*/ 347183 h 153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13030" h="1536547" fill="none" extrusionOk="0">
                    <a:moveTo>
                      <a:pt x="0" y="347183"/>
                    </a:moveTo>
                    <a:cubicBezTo>
                      <a:pt x="7917" y="179371"/>
                      <a:pt x="167870" y="-10384"/>
                      <a:pt x="347183" y="0"/>
                    </a:cubicBezTo>
                    <a:cubicBezTo>
                      <a:pt x="534124" y="-12749"/>
                      <a:pt x="710058" y="-8148"/>
                      <a:pt x="805387" y="0"/>
                    </a:cubicBezTo>
                    <a:cubicBezTo>
                      <a:pt x="900716" y="8148"/>
                      <a:pt x="1289870" y="9299"/>
                      <a:pt x="1656338" y="0"/>
                    </a:cubicBezTo>
                    <a:cubicBezTo>
                      <a:pt x="2022806" y="-9299"/>
                      <a:pt x="2190008" y="-36116"/>
                      <a:pt x="2409102" y="0"/>
                    </a:cubicBezTo>
                    <a:cubicBezTo>
                      <a:pt x="2628196" y="36116"/>
                      <a:pt x="2810523" y="3410"/>
                      <a:pt x="3063680" y="0"/>
                    </a:cubicBezTo>
                    <a:cubicBezTo>
                      <a:pt x="3316837" y="-3410"/>
                      <a:pt x="3323601" y="4493"/>
                      <a:pt x="3423698" y="0"/>
                    </a:cubicBezTo>
                    <a:cubicBezTo>
                      <a:pt x="3523795" y="-4493"/>
                      <a:pt x="3902708" y="30845"/>
                      <a:pt x="4078275" y="0"/>
                    </a:cubicBezTo>
                    <a:cubicBezTo>
                      <a:pt x="4253842" y="-30845"/>
                      <a:pt x="4450843" y="-7543"/>
                      <a:pt x="4732853" y="0"/>
                    </a:cubicBezTo>
                    <a:cubicBezTo>
                      <a:pt x="5014863" y="7543"/>
                      <a:pt x="5212460" y="-14143"/>
                      <a:pt x="5387431" y="0"/>
                    </a:cubicBezTo>
                    <a:cubicBezTo>
                      <a:pt x="5562402" y="14143"/>
                      <a:pt x="5855196" y="-13327"/>
                      <a:pt x="6042008" y="0"/>
                    </a:cubicBezTo>
                    <a:cubicBezTo>
                      <a:pt x="6228820" y="13327"/>
                      <a:pt x="6473862" y="-14893"/>
                      <a:pt x="6794772" y="0"/>
                    </a:cubicBezTo>
                    <a:cubicBezTo>
                      <a:pt x="7115682" y="14893"/>
                      <a:pt x="7134736" y="15909"/>
                      <a:pt x="7351163" y="0"/>
                    </a:cubicBezTo>
                    <a:cubicBezTo>
                      <a:pt x="7567590" y="-15909"/>
                      <a:pt x="7762496" y="32043"/>
                      <a:pt x="8005741" y="0"/>
                    </a:cubicBezTo>
                    <a:cubicBezTo>
                      <a:pt x="8248986" y="-32043"/>
                      <a:pt x="8331939" y="17199"/>
                      <a:pt x="8463945" y="0"/>
                    </a:cubicBezTo>
                    <a:cubicBezTo>
                      <a:pt x="8595951" y="-17199"/>
                      <a:pt x="8861410" y="-17948"/>
                      <a:pt x="9020336" y="0"/>
                    </a:cubicBezTo>
                    <a:cubicBezTo>
                      <a:pt x="9179262" y="17948"/>
                      <a:pt x="9323135" y="1335"/>
                      <a:pt x="9478541" y="0"/>
                    </a:cubicBezTo>
                    <a:cubicBezTo>
                      <a:pt x="9633947" y="-1335"/>
                      <a:pt x="9849663" y="5742"/>
                      <a:pt x="10165847" y="0"/>
                    </a:cubicBezTo>
                    <a:cubicBezTo>
                      <a:pt x="10349359" y="8243"/>
                      <a:pt x="10490795" y="173779"/>
                      <a:pt x="10513030" y="347183"/>
                    </a:cubicBezTo>
                    <a:cubicBezTo>
                      <a:pt x="10532694" y="462850"/>
                      <a:pt x="10533852" y="595076"/>
                      <a:pt x="10513030" y="768274"/>
                    </a:cubicBezTo>
                    <a:cubicBezTo>
                      <a:pt x="10492208" y="941472"/>
                      <a:pt x="10527108" y="1023383"/>
                      <a:pt x="10513030" y="1189364"/>
                    </a:cubicBezTo>
                    <a:cubicBezTo>
                      <a:pt x="10527490" y="1335580"/>
                      <a:pt x="10389230" y="1557807"/>
                      <a:pt x="10165847" y="1536547"/>
                    </a:cubicBezTo>
                    <a:cubicBezTo>
                      <a:pt x="10016733" y="1562797"/>
                      <a:pt x="9854024" y="1527991"/>
                      <a:pt x="9609456" y="1536547"/>
                    </a:cubicBezTo>
                    <a:cubicBezTo>
                      <a:pt x="9364888" y="1545103"/>
                      <a:pt x="8950780" y="1563808"/>
                      <a:pt x="8758505" y="1536547"/>
                    </a:cubicBezTo>
                    <a:cubicBezTo>
                      <a:pt x="8566230" y="1509286"/>
                      <a:pt x="8331125" y="1567388"/>
                      <a:pt x="7907554" y="1536547"/>
                    </a:cubicBezTo>
                    <a:cubicBezTo>
                      <a:pt x="7483983" y="1505706"/>
                      <a:pt x="7540517" y="1559263"/>
                      <a:pt x="7252977" y="1536547"/>
                    </a:cubicBezTo>
                    <a:cubicBezTo>
                      <a:pt x="6965437" y="1513831"/>
                      <a:pt x="6818149" y="1554031"/>
                      <a:pt x="6598399" y="1536547"/>
                    </a:cubicBezTo>
                    <a:cubicBezTo>
                      <a:pt x="6378649" y="1519063"/>
                      <a:pt x="5955383" y="1569450"/>
                      <a:pt x="5747448" y="1536547"/>
                    </a:cubicBezTo>
                    <a:cubicBezTo>
                      <a:pt x="5539513" y="1503644"/>
                      <a:pt x="5381998" y="1541312"/>
                      <a:pt x="5092871" y="1536547"/>
                    </a:cubicBezTo>
                    <a:cubicBezTo>
                      <a:pt x="4803744" y="1531782"/>
                      <a:pt x="4676244" y="1553001"/>
                      <a:pt x="4438293" y="1536547"/>
                    </a:cubicBezTo>
                    <a:cubicBezTo>
                      <a:pt x="4200342" y="1520093"/>
                      <a:pt x="4008850" y="1540115"/>
                      <a:pt x="3881902" y="1536547"/>
                    </a:cubicBezTo>
                    <a:cubicBezTo>
                      <a:pt x="3754954" y="1532979"/>
                      <a:pt x="3389639" y="1531461"/>
                      <a:pt x="3129138" y="1536547"/>
                    </a:cubicBezTo>
                    <a:cubicBezTo>
                      <a:pt x="2868637" y="1541633"/>
                      <a:pt x="2681905" y="1547352"/>
                      <a:pt x="2376374" y="1536547"/>
                    </a:cubicBezTo>
                    <a:cubicBezTo>
                      <a:pt x="2070843" y="1525742"/>
                      <a:pt x="1873396" y="1533516"/>
                      <a:pt x="1623609" y="1536547"/>
                    </a:cubicBezTo>
                    <a:cubicBezTo>
                      <a:pt x="1373822" y="1539578"/>
                      <a:pt x="1355150" y="1518904"/>
                      <a:pt x="1263592" y="1536547"/>
                    </a:cubicBezTo>
                    <a:cubicBezTo>
                      <a:pt x="1172034" y="1554190"/>
                      <a:pt x="978198" y="1524599"/>
                      <a:pt x="903574" y="1536547"/>
                    </a:cubicBezTo>
                    <a:cubicBezTo>
                      <a:pt x="828950" y="1548495"/>
                      <a:pt x="511844" y="1530402"/>
                      <a:pt x="347183" y="1536547"/>
                    </a:cubicBezTo>
                    <a:cubicBezTo>
                      <a:pt x="168774" y="1529309"/>
                      <a:pt x="44822" y="1382393"/>
                      <a:pt x="0" y="1189364"/>
                    </a:cubicBezTo>
                    <a:cubicBezTo>
                      <a:pt x="-18684" y="997642"/>
                      <a:pt x="-8828" y="941556"/>
                      <a:pt x="0" y="751430"/>
                    </a:cubicBezTo>
                    <a:cubicBezTo>
                      <a:pt x="8828" y="561304"/>
                      <a:pt x="20133" y="435494"/>
                      <a:pt x="0" y="347183"/>
                    </a:cubicBezTo>
                    <a:close/>
                  </a:path>
                  <a:path w="10513030" h="1536547" stroke="0" extrusionOk="0">
                    <a:moveTo>
                      <a:pt x="0" y="347183"/>
                    </a:moveTo>
                    <a:cubicBezTo>
                      <a:pt x="-9308" y="165208"/>
                      <a:pt x="159046" y="15258"/>
                      <a:pt x="347183" y="0"/>
                    </a:cubicBezTo>
                    <a:cubicBezTo>
                      <a:pt x="465660" y="-3060"/>
                      <a:pt x="703321" y="-14381"/>
                      <a:pt x="805387" y="0"/>
                    </a:cubicBezTo>
                    <a:cubicBezTo>
                      <a:pt x="907453" y="14381"/>
                      <a:pt x="1179016" y="-9514"/>
                      <a:pt x="1361778" y="0"/>
                    </a:cubicBezTo>
                    <a:cubicBezTo>
                      <a:pt x="1544540" y="9514"/>
                      <a:pt x="1640658" y="-13855"/>
                      <a:pt x="1721796" y="0"/>
                    </a:cubicBezTo>
                    <a:cubicBezTo>
                      <a:pt x="1802934" y="13855"/>
                      <a:pt x="2248452" y="29554"/>
                      <a:pt x="2474560" y="0"/>
                    </a:cubicBezTo>
                    <a:cubicBezTo>
                      <a:pt x="2700668" y="-29554"/>
                      <a:pt x="2748388" y="-4743"/>
                      <a:pt x="2834578" y="0"/>
                    </a:cubicBezTo>
                    <a:cubicBezTo>
                      <a:pt x="2920768" y="4743"/>
                      <a:pt x="3276920" y="8115"/>
                      <a:pt x="3489155" y="0"/>
                    </a:cubicBezTo>
                    <a:cubicBezTo>
                      <a:pt x="3701390" y="-8115"/>
                      <a:pt x="3839034" y="-14414"/>
                      <a:pt x="3947360" y="0"/>
                    </a:cubicBezTo>
                    <a:cubicBezTo>
                      <a:pt x="4055686" y="14414"/>
                      <a:pt x="4185977" y="-2097"/>
                      <a:pt x="4405564" y="0"/>
                    </a:cubicBezTo>
                    <a:cubicBezTo>
                      <a:pt x="4625151" y="2097"/>
                      <a:pt x="4630354" y="721"/>
                      <a:pt x="4765582" y="0"/>
                    </a:cubicBezTo>
                    <a:cubicBezTo>
                      <a:pt x="4900810" y="-721"/>
                      <a:pt x="4970847" y="1409"/>
                      <a:pt x="5125599" y="0"/>
                    </a:cubicBezTo>
                    <a:cubicBezTo>
                      <a:pt x="5280351" y="-1409"/>
                      <a:pt x="5382150" y="3465"/>
                      <a:pt x="5583804" y="0"/>
                    </a:cubicBezTo>
                    <a:cubicBezTo>
                      <a:pt x="5785458" y="-3465"/>
                      <a:pt x="5870383" y="-20834"/>
                      <a:pt x="6140195" y="0"/>
                    </a:cubicBezTo>
                    <a:cubicBezTo>
                      <a:pt x="6410007" y="20834"/>
                      <a:pt x="6567910" y="-33036"/>
                      <a:pt x="6892959" y="0"/>
                    </a:cubicBezTo>
                    <a:cubicBezTo>
                      <a:pt x="7218008" y="33036"/>
                      <a:pt x="7374130" y="2696"/>
                      <a:pt x="7547537" y="0"/>
                    </a:cubicBezTo>
                    <a:cubicBezTo>
                      <a:pt x="7720944" y="-2696"/>
                      <a:pt x="7984004" y="-5032"/>
                      <a:pt x="8103928" y="0"/>
                    </a:cubicBezTo>
                    <a:cubicBezTo>
                      <a:pt x="8223852" y="5032"/>
                      <a:pt x="8523655" y="18286"/>
                      <a:pt x="8660319" y="0"/>
                    </a:cubicBezTo>
                    <a:cubicBezTo>
                      <a:pt x="8796983" y="-18286"/>
                      <a:pt x="8944979" y="-2598"/>
                      <a:pt x="9118523" y="0"/>
                    </a:cubicBezTo>
                    <a:cubicBezTo>
                      <a:pt x="9292067" y="2598"/>
                      <a:pt x="9838580" y="13210"/>
                      <a:pt x="10165847" y="0"/>
                    </a:cubicBezTo>
                    <a:cubicBezTo>
                      <a:pt x="10346009" y="6280"/>
                      <a:pt x="10531592" y="154255"/>
                      <a:pt x="10513030" y="347183"/>
                    </a:cubicBezTo>
                    <a:cubicBezTo>
                      <a:pt x="10507665" y="433658"/>
                      <a:pt x="10517833" y="672912"/>
                      <a:pt x="10513030" y="776695"/>
                    </a:cubicBezTo>
                    <a:cubicBezTo>
                      <a:pt x="10508227" y="880478"/>
                      <a:pt x="10521550" y="988669"/>
                      <a:pt x="10513030" y="1189364"/>
                    </a:cubicBezTo>
                    <a:cubicBezTo>
                      <a:pt x="10508800" y="1379116"/>
                      <a:pt x="10363589" y="1537873"/>
                      <a:pt x="10165847" y="1536547"/>
                    </a:cubicBezTo>
                    <a:cubicBezTo>
                      <a:pt x="9844783" y="1558445"/>
                      <a:pt x="9556701" y="1541630"/>
                      <a:pt x="9314896" y="1536547"/>
                    </a:cubicBezTo>
                    <a:cubicBezTo>
                      <a:pt x="9073091" y="1531464"/>
                      <a:pt x="8979620" y="1563090"/>
                      <a:pt x="8758505" y="1536547"/>
                    </a:cubicBezTo>
                    <a:cubicBezTo>
                      <a:pt x="8537390" y="1510004"/>
                      <a:pt x="8388827" y="1554250"/>
                      <a:pt x="8202114" y="1536547"/>
                    </a:cubicBezTo>
                    <a:cubicBezTo>
                      <a:pt x="8015401" y="1518844"/>
                      <a:pt x="7885570" y="1545779"/>
                      <a:pt x="7743910" y="1536547"/>
                    </a:cubicBezTo>
                    <a:cubicBezTo>
                      <a:pt x="7602250" y="1527315"/>
                      <a:pt x="7563160" y="1523671"/>
                      <a:pt x="7383892" y="1536547"/>
                    </a:cubicBezTo>
                    <a:cubicBezTo>
                      <a:pt x="7204624" y="1549423"/>
                      <a:pt x="7022556" y="1528538"/>
                      <a:pt x="6925688" y="1536547"/>
                    </a:cubicBezTo>
                    <a:cubicBezTo>
                      <a:pt x="6828820" y="1544556"/>
                      <a:pt x="6521005" y="1541216"/>
                      <a:pt x="6271110" y="1536547"/>
                    </a:cubicBezTo>
                    <a:cubicBezTo>
                      <a:pt x="6021215" y="1531878"/>
                      <a:pt x="6001194" y="1522573"/>
                      <a:pt x="5911093" y="1536547"/>
                    </a:cubicBezTo>
                    <a:cubicBezTo>
                      <a:pt x="5820992" y="1550521"/>
                      <a:pt x="5720605" y="1549354"/>
                      <a:pt x="5551075" y="1536547"/>
                    </a:cubicBezTo>
                    <a:cubicBezTo>
                      <a:pt x="5381545" y="1523740"/>
                      <a:pt x="5276594" y="1542131"/>
                      <a:pt x="5092871" y="1536547"/>
                    </a:cubicBezTo>
                    <a:cubicBezTo>
                      <a:pt x="4909148" y="1530963"/>
                      <a:pt x="4658287" y="1519917"/>
                      <a:pt x="4438293" y="1536547"/>
                    </a:cubicBezTo>
                    <a:cubicBezTo>
                      <a:pt x="4218299" y="1553177"/>
                      <a:pt x="4015055" y="1552365"/>
                      <a:pt x="3881902" y="1536547"/>
                    </a:cubicBezTo>
                    <a:cubicBezTo>
                      <a:pt x="3748749" y="1520729"/>
                      <a:pt x="3550744" y="1514232"/>
                      <a:pt x="3325511" y="1536547"/>
                    </a:cubicBezTo>
                    <a:cubicBezTo>
                      <a:pt x="3100278" y="1558862"/>
                      <a:pt x="2951272" y="1517282"/>
                      <a:pt x="2769120" y="1536547"/>
                    </a:cubicBezTo>
                    <a:cubicBezTo>
                      <a:pt x="2586968" y="1555812"/>
                      <a:pt x="2280755" y="1568533"/>
                      <a:pt x="2114543" y="1536547"/>
                    </a:cubicBezTo>
                    <a:cubicBezTo>
                      <a:pt x="1948331" y="1504561"/>
                      <a:pt x="1677939" y="1538937"/>
                      <a:pt x="1263592" y="1536547"/>
                    </a:cubicBezTo>
                    <a:cubicBezTo>
                      <a:pt x="849245" y="1534157"/>
                      <a:pt x="577287" y="1548839"/>
                      <a:pt x="347183" y="1536547"/>
                    </a:cubicBezTo>
                    <a:cubicBezTo>
                      <a:pt x="130583" y="1531005"/>
                      <a:pt x="14313" y="1395922"/>
                      <a:pt x="0" y="1189364"/>
                    </a:cubicBezTo>
                    <a:cubicBezTo>
                      <a:pt x="2643" y="1014069"/>
                      <a:pt x="-673" y="903974"/>
                      <a:pt x="0" y="776695"/>
                    </a:cubicBezTo>
                    <a:cubicBezTo>
                      <a:pt x="673" y="649416"/>
                      <a:pt x="-4124" y="488070"/>
                      <a:pt x="0" y="34718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OpenSans"/>
                  </a:rPr>
                  <a:t> </a:t>
                </a:r>
                <a:r>
                  <a:rPr lang="en-US" sz="4000" b="1" i="0" dirty="0" err="1">
                    <a:solidFill>
                      <a:srgbClr val="000000"/>
                    </a:solidFill>
                    <a:effectLst/>
                    <a:latin typeface="OpenSans"/>
                  </a:rPr>
                  <a:t>Cách</a:t>
                </a:r>
                <a:r>
                  <a:rPr lang="en-US" sz="4000" b="1" i="0" dirty="0">
                    <a:solidFill>
                      <a:srgbClr val="000000"/>
                    </a:solidFill>
                    <a:effectLst/>
                    <a:latin typeface="OpenSans"/>
                  </a:rPr>
                  <a:t> </a:t>
                </a:r>
                <a:r>
                  <a:rPr lang="en-US" sz="4000" b="1" i="0" dirty="0" err="1">
                    <a:solidFill>
                      <a:srgbClr val="000000"/>
                    </a:solidFill>
                    <a:effectLst/>
                    <a:latin typeface="OpenSans"/>
                  </a:rPr>
                  <a:t>bộc</a:t>
                </a:r>
                <a:r>
                  <a:rPr lang="en-US" sz="4000" b="1" i="0" dirty="0">
                    <a:solidFill>
                      <a:srgbClr val="000000"/>
                    </a:solidFill>
                    <a:effectLst/>
                    <a:latin typeface="OpenSans"/>
                  </a:rPr>
                  <a:t> </a:t>
                </a:r>
                <a:r>
                  <a:rPr lang="en-US" sz="4000" b="1" i="0" dirty="0" err="1">
                    <a:solidFill>
                      <a:srgbClr val="000000"/>
                    </a:solidFill>
                    <a:effectLst/>
                    <a:latin typeface="OpenSans"/>
                  </a:rPr>
                  <a:t>lộ</a:t>
                </a:r>
                <a:r>
                  <a:rPr lang="en-US" sz="4000" b="1" i="0" dirty="0">
                    <a:solidFill>
                      <a:srgbClr val="000000"/>
                    </a:solidFill>
                    <a:effectLst/>
                    <a:latin typeface="OpenSans"/>
                  </a:rPr>
                  <a:t> </a:t>
                </a:r>
                <a:r>
                  <a:rPr lang="en-US" sz="4000" b="1" i="0" dirty="0" err="1">
                    <a:solidFill>
                      <a:srgbClr val="000000"/>
                    </a:solidFill>
                    <a:effectLst/>
                    <a:latin typeface="OpenSans"/>
                  </a:rPr>
                  <a:t>suy</a:t>
                </a:r>
                <a:r>
                  <a:rPr lang="en-US" sz="4000" b="1" i="0" dirty="0">
                    <a:solidFill>
                      <a:srgbClr val="000000"/>
                    </a:solidFill>
                    <a:effectLst/>
                    <a:latin typeface="OpenSans"/>
                  </a:rPr>
                  <a:t> </a:t>
                </a:r>
                <a:r>
                  <a:rPr lang="en-US" sz="4000" b="1" i="0" dirty="0" err="1">
                    <a:solidFill>
                      <a:srgbClr val="000000"/>
                    </a:solidFill>
                    <a:effectLst/>
                    <a:latin typeface="OpenSans"/>
                  </a:rPr>
                  <a:t>nghĩ</a:t>
                </a:r>
                <a:r>
                  <a:rPr lang="en-US" sz="4000" b="1" i="0" dirty="0">
                    <a:solidFill>
                      <a:srgbClr val="000000"/>
                    </a:solidFill>
                    <a:effectLst/>
                    <a:latin typeface="OpenSans"/>
                  </a:rPr>
                  <a:t>, </a:t>
                </a:r>
                <a:r>
                  <a:rPr lang="en-US" sz="4000" b="1" i="0" dirty="0" err="1">
                    <a:solidFill>
                      <a:srgbClr val="000000"/>
                    </a:solidFill>
                    <a:effectLst/>
                    <a:latin typeface="OpenSans"/>
                  </a:rPr>
                  <a:t>cảm</a:t>
                </a:r>
                <a:r>
                  <a:rPr lang="en-US" sz="4000" b="1" i="0" dirty="0">
                    <a:solidFill>
                      <a:srgbClr val="000000"/>
                    </a:solidFill>
                    <a:effectLst/>
                    <a:latin typeface="OpenSans"/>
                  </a:rPr>
                  <a:t> </a:t>
                </a:r>
                <a:r>
                  <a:rPr lang="en-US" sz="4000" b="1" i="0" dirty="0" err="1">
                    <a:solidFill>
                      <a:srgbClr val="000000"/>
                    </a:solidFill>
                    <a:effectLst/>
                    <a:latin typeface="OpenSans"/>
                  </a:rPr>
                  <a:t>xúc</a:t>
                </a:r>
                <a:r>
                  <a:rPr lang="en-US" sz="4000" b="1" i="0" dirty="0">
                    <a:solidFill>
                      <a:srgbClr val="000000"/>
                    </a:solidFill>
                    <a:effectLst/>
                    <a:latin typeface="OpenSans"/>
                  </a:rPr>
                  <a:t> </a:t>
                </a:r>
                <a:r>
                  <a:rPr lang="en-US" sz="4000" b="1" i="0" dirty="0" err="1">
                    <a:solidFill>
                      <a:srgbClr val="000000"/>
                    </a:solidFill>
                    <a:effectLst/>
                    <a:latin typeface="OpenSans"/>
                  </a:rPr>
                  <a:t>về</a:t>
                </a:r>
                <a:r>
                  <a:rPr lang="en-US" sz="4000" b="1" i="0" dirty="0">
                    <a:solidFill>
                      <a:srgbClr val="000000"/>
                    </a:solidFill>
                    <a:effectLst/>
                    <a:latin typeface="OpenSans"/>
                  </a:rPr>
                  <a:t> </a:t>
                </a:r>
                <a:r>
                  <a:rPr lang="en-US" sz="4000" b="1" i="0" dirty="0" err="1">
                    <a:solidFill>
                      <a:srgbClr val="000000"/>
                    </a:solidFill>
                    <a:effectLst/>
                    <a:latin typeface="OpenSans"/>
                  </a:rPr>
                  <a:t>sự</a:t>
                </a:r>
                <a:r>
                  <a:rPr lang="en-US" sz="4000" b="1" i="0" dirty="0">
                    <a:solidFill>
                      <a:srgbClr val="000000"/>
                    </a:solidFill>
                    <a:effectLst/>
                    <a:latin typeface="OpenSans"/>
                  </a:rPr>
                  <a:t> </a:t>
                </a:r>
                <a:r>
                  <a:rPr lang="en-US" sz="4000" b="1" i="0" dirty="0" err="1">
                    <a:solidFill>
                      <a:srgbClr val="000000"/>
                    </a:solidFill>
                    <a:effectLst/>
                    <a:latin typeface="OpenSans"/>
                  </a:rPr>
                  <a:t>việc</a:t>
                </a:r>
                <a:endParaRPr kumimoji="0" lang="en-US" sz="40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xmlns="" id="{286B84F8-AAB6-29BE-589B-84CDBCFBCF86}"/>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8" name="Picture 37" descr="A close-up of a logo&#10;&#10;Description automatically generated with low confidence">
              <a:extLst>
                <a:ext uri="{FF2B5EF4-FFF2-40B4-BE49-F238E27FC236}">
                  <a16:creationId xmlns:a16="http://schemas.microsoft.com/office/drawing/2014/main" xmlns="" id="{1FAE2993-8493-00E5-FC75-23415BB58B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91" y="4682859"/>
              <a:ext cx="992424" cy="518156"/>
            </a:xfrm>
            <a:prstGeom prst="rect">
              <a:avLst/>
            </a:prstGeom>
          </p:spPr>
        </p:pic>
      </p:grpSp>
      <p:sp>
        <p:nvSpPr>
          <p:cNvPr id="20" name="Rectangle: Rounded Corners 19">
            <a:extLst>
              <a:ext uri="{FF2B5EF4-FFF2-40B4-BE49-F238E27FC236}">
                <a16:creationId xmlns:a16="http://schemas.microsoft.com/office/drawing/2014/main" xmlns="" id="{9F5C3D9A-4145-4A34-B329-7B5C9E369BBF}"/>
              </a:ext>
            </a:extLst>
          </p:cNvPr>
          <p:cNvSpPr/>
          <p:nvPr/>
        </p:nvSpPr>
        <p:spPr>
          <a:xfrm>
            <a:off x="408188" y="74901"/>
            <a:ext cx="11783812" cy="2104964"/>
          </a:xfrm>
          <a:custGeom>
            <a:avLst/>
            <a:gdLst>
              <a:gd name="connsiteX0" fmla="*/ 0 w 11125200"/>
              <a:gd name="connsiteY0" fmla="*/ 475617 h 2104964"/>
              <a:gd name="connsiteX1" fmla="*/ 475617 w 11125200"/>
              <a:gd name="connsiteY1" fmla="*/ 0 h 2104964"/>
              <a:gd name="connsiteX2" fmla="*/ 950402 w 11125200"/>
              <a:gd name="connsiteY2" fmla="*/ 0 h 2104964"/>
              <a:gd name="connsiteX3" fmla="*/ 1832146 w 11125200"/>
              <a:gd name="connsiteY3" fmla="*/ 0 h 2104964"/>
              <a:gd name="connsiteX4" fmla="*/ 2612150 w 11125200"/>
              <a:gd name="connsiteY4" fmla="*/ 0 h 2104964"/>
              <a:gd name="connsiteX5" fmla="*/ 3290414 w 11125200"/>
              <a:gd name="connsiteY5" fmla="*/ 0 h 2104964"/>
              <a:gd name="connsiteX6" fmla="*/ 3663460 w 11125200"/>
              <a:gd name="connsiteY6" fmla="*/ 0 h 2104964"/>
              <a:gd name="connsiteX7" fmla="*/ 4341724 w 11125200"/>
              <a:gd name="connsiteY7" fmla="*/ 0 h 2104964"/>
              <a:gd name="connsiteX8" fmla="*/ 5019988 w 11125200"/>
              <a:gd name="connsiteY8" fmla="*/ 0 h 2104964"/>
              <a:gd name="connsiteX9" fmla="*/ 5698253 w 11125200"/>
              <a:gd name="connsiteY9" fmla="*/ 0 h 2104964"/>
              <a:gd name="connsiteX10" fmla="*/ 6376517 w 11125200"/>
              <a:gd name="connsiteY10" fmla="*/ 0 h 2104964"/>
              <a:gd name="connsiteX11" fmla="*/ 7156521 w 11125200"/>
              <a:gd name="connsiteY11" fmla="*/ 0 h 2104964"/>
              <a:gd name="connsiteX12" fmla="*/ 7733046 w 11125200"/>
              <a:gd name="connsiteY12" fmla="*/ 0 h 2104964"/>
              <a:gd name="connsiteX13" fmla="*/ 8411310 w 11125200"/>
              <a:gd name="connsiteY13" fmla="*/ 0 h 2104964"/>
              <a:gd name="connsiteX14" fmla="*/ 8886096 w 11125200"/>
              <a:gd name="connsiteY14" fmla="*/ 0 h 2104964"/>
              <a:gd name="connsiteX15" fmla="*/ 9462620 w 11125200"/>
              <a:gd name="connsiteY15" fmla="*/ 0 h 2104964"/>
              <a:gd name="connsiteX16" fmla="*/ 9937405 w 11125200"/>
              <a:gd name="connsiteY16" fmla="*/ 0 h 2104964"/>
              <a:gd name="connsiteX17" fmla="*/ 10649583 w 11125200"/>
              <a:gd name="connsiteY17" fmla="*/ 0 h 2104964"/>
              <a:gd name="connsiteX18" fmla="*/ 11125200 w 11125200"/>
              <a:gd name="connsiteY18" fmla="*/ 475617 h 2104964"/>
              <a:gd name="connsiteX19" fmla="*/ 11125200 w 11125200"/>
              <a:gd name="connsiteY19" fmla="*/ 1052482 h 2104964"/>
              <a:gd name="connsiteX20" fmla="*/ 11125200 w 11125200"/>
              <a:gd name="connsiteY20" fmla="*/ 1629347 h 2104964"/>
              <a:gd name="connsiteX21" fmla="*/ 10649583 w 11125200"/>
              <a:gd name="connsiteY21" fmla="*/ 2104964 h 2104964"/>
              <a:gd name="connsiteX22" fmla="*/ 10073058 w 11125200"/>
              <a:gd name="connsiteY22" fmla="*/ 2104964 h 2104964"/>
              <a:gd name="connsiteX23" fmla="*/ 9191315 w 11125200"/>
              <a:gd name="connsiteY23" fmla="*/ 2104964 h 2104964"/>
              <a:gd name="connsiteX24" fmla="*/ 8309571 w 11125200"/>
              <a:gd name="connsiteY24" fmla="*/ 2104964 h 2104964"/>
              <a:gd name="connsiteX25" fmla="*/ 7631306 w 11125200"/>
              <a:gd name="connsiteY25" fmla="*/ 2104964 h 2104964"/>
              <a:gd name="connsiteX26" fmla="*/ 6953042 w 11125200"/>
              <a:gd name="connsiteY26" fmla="*/ 2104964 h 2104964"/>
              <a:gd name="connsiteX27" fmla="*/ 6071298 w 11125200"/>
              <a:gd name="connsiteY27" fmla="*/ 2104964 h 2104964"/>
              <a:gd name="connsiteX28" fmla="*/ 5393034 w 11125200"/>
              <a:gd name="connsiteY28" fmla="*/ 2104964 h 2104964"/>
              <a:gd name="connsiteX29" fmla="*/ 4714770 w 11125200"/>
              <a:gd name="connsiteY29" fmla="*/ 2104964 h 2104964"/>
              <a:gd name="connsiteX30" fmla="*/ 4138245 w 11125200"/>
              <a:gd name="connsiteY30" fmla="*/ 2104964 h 2104964"/>
              <a:gd name="connsiteX31" fmla="*/ 3358241 w 11125200"/>
              <a:gd name="connsiteY31" fmla="*/ 2104964 h 2104964"/>
              <a:gd name="connsiteX32" fmla="*/ 2578237 w 11125200"/>
              <a:gd name="connsiteY32" fmla="*/ 2104964 h 2104964"/>
              <a:gd name="connsiteX33" fmla="*/ 1798233 w 11125200"/>
              <a:gd name="connsiteY33" fmla="*/ 2104964 h 2104964"/>
              <a:gd name="connsiteX34" fmla="*/ 1425187 w 11125200"/>
              <a:gd name="connsiteY34" fmla="*/ 2104964 h 2104964"/>
              <a:gd name="connsiteX35" fmla="*/ 1052142 w 11125200"/>
              <a:gd name="connsiteY35" fmla="*/ 2104964 h 2104964"/>
              <a:gd name="connsiteX36" fmla="*/ 475617 w 11125200"/>
              <a:gd name="connsiteY36" fmla="*/ 2104964 h 2104964"/>
              <a:gd name="connsiteX37" fmla="*/ 0 w 11125200"/>
              <a:gd name="connsiteY37" fmla="*/ 1629347 h 2104964"/>
              <a:gd name="connsiteX38" fmla="*/ 0 w 11125200"/>
              <a:gd name="connsiteY38" fmla="*/ 1029407 h 2104964"/>
              <a:gd name="connsiteX39" fmla="*/ 0 w 11125200"/>
              <a:gd name="connsiteY39" fmla="*/ 475617 h 21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25200" h="2104964" fill="none" extrusionOk="0">
                <a:moveTo>
                  <a:pt x="0" y="475617"/>
                </a:moveTo>
                <a:cubicBezTo>
                  <a:pt x="18346" y="268397"/>
                  <a:pt x="233796" y="-17421"/>
                  <a:pt x="475617" y="0"/>
                </a:cubicBezTo>
                <a:cubicBezTo>
                  <a:pt x="698703" y="-3520"/>
                  <a:pt x="763621" y="10439"/>
                  <a:pt x="950402" y="0"/>
                </a:cubicBezTo>
                <a:cubicBezTo>
                  <a:pt x="1137184" y="-10439"/>
                  <a:pt x="1511775" y="9832"/>
                  <a:pt x="1832146" y="0"/>
                </a:cubicBezTo>
                <a:cubicBezTo>
                  <a:pt x="2152517" y="-9832"/>
                  <a:pt x="2398012" y="-26789"/>
                  <a:pt x="2612150" y="0"/>
                </a:cubicBezTo>
                <a:cubicBezTo>
                  <a:pt x="2826288" y="26789"/>
                  <a:pt x="3153887" y="16223"/>
                  <a:pt x="3290414" y="0"/>
                </a:cubicBezTo>
                <a:cubicBezTo>
                  <a:pt x="3426941" y="-16223"/>
                  <a:pt x="3573491" y="-15909"/>
                  <a:pt x="3663460" y="0"/>
                </a:cubicBezTo>
                <a:cubicBezTo>
                  <a:pt x="3753429" y="15909"/>
                  <a:pt x="4068269" y="-22337"/>
                  <a:pt x="4341724" y="0"/>
                </a:cubicBezTo>
                <a:cubicBezTo>
                  <a:pt x="4615179" y="22337"/>
                  <a:pt x="4831960" y="7787"/>
                  <a:pt x="5019988" y="0"/>
                </a:cubicBezTo>
                <a:cubicBezTo>
                  <a:pt x="5208016" y="-7787"/>
                  <a:pt x="5502583" y="5665"/>
                  <a:pt x="5698253" y="0"/>
                </a:cubicBezTo>
                <a:cubicBezTo>
                  <a:pt x="5893923" y="-5665"/>
                  <a:pt x="6087966" y="11923"/>
                  <a:pt x="6376517" y="0"/>
                </a:cubicBezTo>
                <a:cubicBezTo>
                  <a:pt x="6665068" y="-11923"/>
                  <a:pt x="6998809" y="786"/>
                  <a:pt x="7156521" y="0"/>
                </a:cubicBezTo>
                <a:cubicBezTo>
                  <a:pt x="7314233" y="-786"/>
                  <a:pt x="7554987" y="18837"/>
                  <a:pt x="7733046" y="0"/>
                </a:cubicBezTo>
                <a:cubicBezTo>
                  <a:pt x="7911106" y="-18837"/>
                  <a:pt x="8248753" y="19450"/>
                  <a:pt x="8411310" y="0"/>
                </a:cubicBezTo>
                <a:cubicBezTo>
                  <a:pt x="8573867" y="-19450"/>
                  <a:pt x="8690620" y="14259"/>
                  <a:pt x="8886096" y="0"/>
                </a:cubicBezTo>
                <a:cubicBezTo>
                  <a:pt x="9081572" y="-14259"/>
                  <a:pt x="9262862" y="-9852"/>
                  <a:pt x="9462620" y="0"/>
                </a:cubicBezTo>
                <a:cubicBezTo>
                  <a:pt x="9662378" y="9852"/>
                  <a:pt x="9832025" y="15872"/>
                  <a:pt x="9937405" y="0"/>
                </a:cubicBezTo>
                <a:cubicBezTo>
                  <a:pt x="10042785" y="-15872"/>
                  <a:pt x="10324814" y="-29176"/>
                  <a:pt x="10649583" y="0"/>
                </a:cubicBezTo>
                <a:cubicBezTo>
                  <a:pt x="10898265" y="14012"/>
                  <a:pt x="11112898" y="223088"/>
                  <a:pt x="11125200" y="475617"/>
                </a:cubicBezTo>
                <a:cubicBezTo>
                  <a:pt x="11149582" y="611429"/>
                  <a:pt x="11103590" y="790140"/>
                  <a:pt x="11125200" y="1052482"/>
                </a:cubicBezTo>
                <a:cubicBezTo>
                  <a:pt x="11146810" y="1314824"/>
                  <a:pt x="11129548" y="1448570"/>
                  <a:pt x="11125200" y="1629347"/>
                </a:cubicBezTo>
                <a:cubicBezTo>
                  <a:pt x="11128389" y="1881983"/>
                  <a:pt x="10937670" y="2122039"/>
                  <a:pt x="10649583" y="2104964"/>
                </a:cubicBezTo>
                <a:cubicBezTo>
                  <a:pt x="10381255" y="2130060"/>
                  <a:pt x="10349264" y="2096247"/>
                  <a:pt x="10073058" y="2104964"/>
                </a:cubicBezTo>
                <a:cubicBezTo>
                  <a:pt x="9796853" y="2113681"/>
                  <a:pt x="9439262" y="2102655"/>
                  <a:pt x="9191315" y="2104964"/>
                </a:cubicBezTo>
                <a:cubicBezTo>
                  <a:pt x="8943368" y="2107273"/>
                  <a:pt x="8629992" y="2094780"/>
                  <a:pt x="8309571" y="2104964"/>
                </a:cubicBezTo>
                <a:cubicBezTo>
                  <a:pt x="7989150" y="2115148"/>
                  <a:pt x="7932026" y="2082894"/>
                  <a:pt x="7631306" y="2104964"/>
                </a:cubicBezTo>
                <a:cubicBezTo>
                  <a:pt x="7330587" y="2127034"/>
                  <a:pt x="7154430" y="2094703"/>
                  <a:pt x="6953042" y="2104964"/>
                </a:cubicBezTo>
                <a:cubicBezTo>
                  <a:pt x="6751654" y="2115225"/>
                  <a:pt x="6508252" y="2104459"/>
                  <a:pt x="6071298" y="2104964"/>
                </a:cubicBezTo>
                <a:cubicBezTo>
                  <a:pt x="5634344" y="2105469"/>
                  <a:pt x="5583889" y="2130981"/>
                  <a:pt x="5393034" y="2104964"/>
                </a:cubicBezTo>
                <a:cubicBezTo>
                  <a:pt x="5202179" y="2078947"/>
                  <a:pt x="4935541" y="2100189"/>
                  <a:pt x="4714770" y="2104964"/>
                </a:cubicBezTo>
                <a:cubicBezTo>
                  <a:pt x="4493999" y="2109739"/>
                  <a:pt x="4421474" y="2116050"/>
                  <a:pt x="4138245" y="2104964"/>
                </a:cubicBezTo>
                <a:cubicBezTo>
                  <a:pt x="3855016" y="2093878"/>
                  <a:pt x="3651796" y="2085468"/>
                  <a:pt x="3358241" y="2104964"/>
                </a:cubicBezTo>
                <a:cubicBezTo>
                  <a:pt x="3064686" y="2124460"/>
                  <a:pt x="2880525" y="2077399"/>
                  <a:pt x="2578237" y="2104964"/>
                </a:cubicBezTo>
                <a:cubicBezTo>
                  <a:pt x="2275949" y="2132529"/>
                  <a:pt x="2132858" y="2096779"/>
                  <a:pt x="1798233" y="2104964"/>
                </a:cubicBezTo>
                <a:cubicBezTo>
                  <a:pt x="1463608" y="2113149"/>
                  <a:pt x="1577063" y="2113923"/>
                  <a:pt x="1425187" y="2104964"/>
                </a:cubicBezTo>
                <a:cubicBezTo>
                  <a:pt x="1273311" y="2096005"/>
                  <a:pt x="1139412" y="2089571"/>
                  <a:pt x="1052142" y="2104964"/>
                </a:cubicBezTo>
                <a:cubicBezTo>
                  <a:pt x="964872" y="2120357"/>
                  <a:pt x="690952" y="2078855"/>
                  <a:pt x="475617" y="2104964"/>
                </a:cubicBezTo>
                <a:cubicBezTo>
                  <a:pt x="258446" y="2080266"/>
                  <a:pt x="56672" y="1893647"/>
                  <a:pt x="0" y="1629347"/>
                </a:cubicBezTo>
                <a:cubicBezTo>
                  <a:pt x="3412" y="1336662"/>
                  <a:pt x="24506" y="1169898"/>
                  <a:pt x="0" y="1029407"/>
                </a:cubicBezTo>
                <a:cubicBezTo>
                  <a:pt x="-24506" y="888916"/>
                  <a:pt x="13106" y="729487"/>
                  <a:pt x="0" y="475617"/>
                </a:cubicBezTo>
                <a:close/>
              </a:path>
              <a:path w="11125200" h="2104964" stroke="0" extrusionOk="0">
                <a:moveTo>
                  <a:pt x="0" y="475617"/>
                </a:moveTo>
                <a:cubicBezTo>
                  <a:pt x="-45219" y="260401"/>
                  <a:pt x="216116" y="13429"/>
                  <a:pt x="475617" y="0"/>
                </a:cubicBezTo>
                <a:cubicBezTo>
                  <a:pt x="710752" y="8138"/>
                  <a:pt x="815344" y="1648"/>
                  <a:pt x="950402" y="0"/>
                </a:cubicBezTo>
                <a:cubicBezTo>
                  <a:pt x="1085461" y="-1648"/>
                  <a:pt x="1267507" y="18592"/>
                  <a:pt x="1526927" y="0"/>
                </a:cubicBezTo>
                <a:cubicBezTo>
                  <a:pt x="1786348" y="-18592"/>
                  <a:pt x="1765078" y="6962"/>
                  <a:pt x="1899972" y="0"/>
                </a:cubicBezTo>
                <a:cubicBezTo>
                  <a:pt x="2034866" y="-6962"/>
                  <a:pt x="2397843" y="8416"/>
                  <a:pt x="2679976" y="0"/>
                </a:cubicBezTo>
                <a:cubicBezTo>
                  <a:pt x="2962109" y="-8416"/>
                  <a:pt x="2958457" y="12677"/>
                  <a:pt x="3053022" y="0"/>
                </a:cubicBezTo>
                <a:cubicBezTo>
                  <a:pt x="3147587" y="-12677"/>
                  <a:pt x="3462608" y="28126"/>
                  <a:pt x="3731286" y="0"/>
                </a:cubicBezTo>
                <a:cubicBezTo>
                  <a:pt x="3999964" y="-28126"/>
                  <a:pt x="4042578" y="-16630"/>
                  <a:pt x="4206071" y="0"/>
                </a:cubicBezTo>
                <a:cubicBezTo>
                  <a:pt x="4369565" y="16630"/>
                  <a:pt x="4554895" y="3644"/>
                  <a:pt x="4680856" y="0"/>
                </a:cubicBezTo>
                <a:cubicBezTo>
                  <a:pt x="4806818" y="-3644"/>
                  <a:pt x="4898976" y="-14506"/>
                  <a:pt x="5053902" y="0"/>
                </a:cubicBezTo>
                <a:cubicBezTo>
                  <a:pt x="5208828" y="14506"/>
                  <a:pt x="5351213" y="-11403"/>
                  <a:pt x="5426947" y="0"/>
                </a:cubicBezTo>
                <a:cubicBezTo>
                  <a:pt x="5502682" y="11403"/>
                  <a:pt x="5685714" y="8969"/>
                  <a:pt x="5901732" y="0"/>
                </a:cubicBezTo>
                <a:cubicBezTo>
                  <a:pt x="6117751" y="-8969"/>
                  <a:pt x="6350707" y="-22762"/>
                  <a:pt x="6478257" y="0"/>
                </a:cubicBezTo>
                <a:cubicBezTo>
                  <a:pt x="6605808" y="22762"/>
                  <a:pt x="6944315" y="-20046"/>
                  <a:pt x="7258261" y="0"/>
                </a:cubicBezTo>
                <a:cubicBezTo>
                  <a:pt x="7572207" y="20046"/>
                  <a:pt x="7627427" y="-28211"/>
                  <a:pt x="7936525" y="0"/>
                </a:cubicBezTo>
                <a:cubicBezTo>
                  <a:pt x="8245623" y="28211"/>
                  <a:pt x="8324078" y="17819"/>
                  <a:pt x="8513050" y="0"/>
                </a:cubicBezTo>
                <a:cubicBezTo>
                  <a:pt x="8702023" y="-17819"/>
                  <a:pt x="8827812" y="-26044"/>
                  <a:pt x="9089575" y="0"/>
                </a:cubicBezTo>
                <a:cubicBezTo>
                  <a:pt x="9351339" y="26044"/>
                  <a:pt x="9380391" y="-17372"/>
                  <a:pt x="9564360" y="0"/>
                </a:cubicBezTo>
                <a:cubicBezTo>
                  <a:pt x="9748329" y="17372"/>
                  <a:pt x="10163640" y="50370"/>
                  <a:pt x="10649583" y="0"/>
                </a:cubicBezTo>
                <a:cubicBezTo>
                  <a:pt x="10865222" y="25505"/>
                  <a:pt x="11190442" y="208781"/>
                  <a:pt x="11125200" y="475617"/>
                </a:cubicBezTo>
                <a:cubicBezTo>
                  <a:pt x="11139771" y="647332"/>
                  <a:pt x="11112326" y="803308"/>
                  <a:pt x="11125200" y="1064019"/>
                </a:cubicBezTo>
                <a:cubicBezTo>
                  <a:pt x="11138074" y="1324730"/>
                  <a:pt x="11146538" y="1380928"/>
                  <a:pt x="11125200" y="1629347"/>
                </a:cubicBezTo>
                <a:cubicBezTo>
                  <a:pt x="11100967" y="1880613"/>
                  <a:pt x="10924555" y="2107682"/>
                  <a:pt x="10649583" y="2104964"/>
                </a:cubicBezTo>
                <a:cubicBezTo>
                  <a:pt x="10225983" y="2098686"/>
                  <a:pt x="10131234" y="2095644"/>
                  <a:pt x="9767839" y="2104964"/>
                </a:cubicBezTo>
                <a:cubicBezTo>
                  <a:pt x="9404444" y="2114284"/>
                  <a:pt x="9449969" y="2118421"/>
                  <a:pt x="9191315" y="2104964"/>
                </a:cubicBezTo>
                <a:cubicBezTo>
                  <a:pt x="8932661" y="2091507"/>
                  <a:pt x="8747590" y="2100055"/>
                  <a:pt x="8614790" y="2104964"/>
                </a:cubicBezTo>
                <a:cubicBezTo>
                  <a:pt x="8481991" y="2109873"/>
                  <a:pt x="8243719" y="2096147"/>
                  <a:pt x="8140005" y="2104964"/>
                </a:cubicBezTo>
                <a:cubicBezTo>
                  <a:pt x="8036292" y="2113781"/>
                  <a:pt x="7863090" y="2103759"/>
                  <a:pt x="7766959" y="2104964"/>
                </a:cubicBezTo>
                <a:cubicBezTo>
                  <a:pt x="7670828" y="2106169"/>
                  <a:pt x="7503581" y="2084879"/>
                  <a:pt x="7292174" y="2104964"/>
                </a:cubicBezTo>
                <a:cubicBezTo>
                  <a:pt x="7080768" y="2125049"/>
                  <a:pt x="6863246" y="2095000"/>
                  <a:pt x="6613910" y="2104964"/>
                </a:cubicBezTo>
                <a:cubicBezTo>
                  <a:pt x="6364574" y="2114928"/>
                  <a:pt x="6378670" y="2106842"/>
                  <a:pt x="6240864" y="2104964"/>
                </a:cubicBezTo>
                <a:cubicBezTo>
                  <a:pt x="6103058" y="2103086"/>
                  <a:pt x="6019477" y="2105368"/>
                  <a:pt x="5867819" y="2104964"/>
                </a:cubicBezTo>
                <a:cubicBezTo>
                  <a:pt x="5716161" y="2104560"/>
                  <a:pt x="5498259" y="2101740"/>
                  <a:pt x="5393034" y="2104964"/>
                </a:cubicBezTo>
                <a:cubicBezTo>
                  <a:pt x="5287809" y="2108188"/>
                  <a:pt x="4950404" y="2120021"/>
                  <a:pt x="4714770" y="2104964"/>
                </a:cubicBezTo>
                <a:cubicBezTo>
                  <a:pt x="4479136" y="2089907"/>
                  <a:pt x="4267081" y="2114673"/>
                  <a:pt x="4138245" y="2104964"/>
                </a:cubicBezTo>
                <a:cubicBezTo>
                  <a:pt x="4009409" y="2095255"/>
                  <a:pt x="3795751" y="2129816"/>
                  <a:pt x="3561720" y="2104964"/>
                </a:cubicBezTo>
                <a:cubicBezTo>
                  <a:pt x="3327690" y="2080112"/>
                  <a:pt x="3151125" y="2107551"/>
                  <a:pt x="2985195" y="2104964"/>
                </a:cubicBezTo>
                <a:cubicBezTo>
                  <a:pt x="2819265" y="2102377"/>
                  <a:pt x="2576593" y="2096329"/>
                  <a:pt x="2306931" y="2104964"/>
                </a:cubicBezTo>
                <a:cubicBezTo>
                  <a:pt x="2037269" y="2113599"/>
                  <a:pt x="1735725" y="2120935"/>
                  <a:pt x="1425187" y="2104964"/>
                </a:cubicBezTo>
                <a:cubicBezTo>
                  <a:pt x="1114649" y="2088993"/>
                  <a:pt x="671787" y="2097533"/>
                  <a:pt x="475617" y="2104964"/>
                </a:cubicBezTo>
                <a:cubicBezTo>
                  <a:pt x="197025" y="2101415"/>
                  <a:pt x="4401" y="1896578"/>
                  <a:pt x="0" y="1629347"/>
                </a:cubicBezTo>
                <a:cubicBezTo>
                  <a:pt x="-26585" y="1389791"/>
                  <a:pt x="8050" y="1209644"/>
                  <a:pt x="0" y="1064019"/>
                </a:cubicBezTo>
                <a:cubicBezTo>
                  <a:pt x="-8050" y="918394"/>
                  <a:pt x="12875" y="730720"/>
                  <a:pt x="0" y="47561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0000FF"/>
                </a:solidFill>
                <a:effectLst/>
                <a:uLnTx/>
                <a:uFillTx/>
                <a:latin typeface="Calibri" panose="020F0502020204030204"/>
                <a:ea typeface="+mn-ea"/>
                <a:cs typeface="+mn-cs"/>
              </a:rPr>
              <a:t>Bài</a:t>
            </a:r>
            <a:r>
              <a:rPr kumimoji="0" lang="en-US" sz="4400" b="1" i="0" u="none" strike="noStrike" kern="1200" cap="none" spc="0" normalizeH="0" noProof="0" dirty="0" smtClean="0">
                <a:ln>
                  <a:noFill/>
                </a:ln>
                <a:solidFill>
                  <a:srgbClr val="0000FF"/>
                </a:solidFill>
                <a:effectLst/>
                <a:uLnTx/>
                <a:uFillTx/>
                <a:latin typeface="Calibri" panose="020F0502020204030204"/>
                <a:ea typeface="+mn-ea"/>
                <a:cs typeface="+mn-cs"/>
              </a:rPr>
              <a:t> 2:</a:t>
            </a:r>
            <a:r>
              <a:rPr kumimoji="0" lang="vi-VN" sz="4400" b="1" i="0" u="none" strike="noStrike" kern="1200" cap="none" spc="0" normalizeH="0" baseline="0" noProof="0" dirty="0" smtClean="0">
                <a:ln>
                  <a:noFill/>
                </a:ln>
                <a:solidFill>
                  <a:srgbClr val="0000FF"/>
                </a:solidFill>
                <a:effectLst/>
                <a:uLnTx/>
                <a:uFillTx/>
                <a:latin typeface="Calibri" panose="020F0502020204030204"/>
                <a:ea typeface="+mn-ea"/>
                <a:cs typeface="+mn-cs"/>
              </a:rPr>
              <a:t>Trao </a:t>
            </a:r>
            <a:r>
              <a:rPr kumimoji="0" lang="vi-VN" sz="4400" b="1" i="0" u="none" strike="noStrike" kern="1200" cap="none" spc="0" normalizeH="0" baseline="0" noProof="0" dirty="0">
                <a:ln>
                  <a:noFill/>
                </a:ln>
                <a:solidFill>
                  <a:srgbClr val="0000FF"/>
                </a:solidFill>
                <a:effectLst/>
                <a:uLnTx/>
                <a:uFillTx/>
                <a:latin typeface="Calibri" panose="020F0502020204030204"/>
                <a:ea typeface="+mn-ea"/>
                <a:cs typeface="+mn-cs"/>
              </a:rPr>
              <a:t>đổi về những điểm cần lưu ý khi viết bài văn thuật lại một sự việc đã chứng kiến hoặc tham gia.</a:t>
            </a:r>
            <a:endParaRPr kumimoji="0" lang="en-US" sz="44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271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9" y="9981"/>
            <a:ext cx="12192000" cy="6858000"/>
          </a:xfrm>
          <a:prstGeom prst="rect">
            <a:avLst/>
          </a:prstGeom>
        </p:spPr>
      </p:pic>
      <p:grpSp>
        <p:nvGrpSpPr>
          <p:cNvPr id="33" name="Group 32">
            <a:extLst>
              <a:ext uri="{FF2B5EF4-FFF2-40B4-BE49-F238E27FC236}">
                <a16:creationId xmlns:a16="http://schemas.microsoft.com/office/drawing/2014/main" xmlns="" id="{7E5A45AA-B588-4CE0-11CC-7F9644171578}"/>
              </a:ext>
            </a:extLst>
          </p:cNvPr>
          <p:cNvGrpSpPr/>
          <p:nvPr/>
        </p:nvGrpSpPr>
        <p:grpSpPr>
          <a:xfrm>
            <a:off x="-448359" y="9981"/>
            <a:ext cx="5152772" cy="6162163"/>
            <a:chOff x="5419857" y="-1990899"/>
            <a:chExt cx="6908552" cy="8259038"/>
          </a:xfrm>
        </p:grpSpPr>
        <p:grpSp>
          <p:nvGrpSpPr>
            <p:cNvPr id="34" name="Group 33">
              <a:extLst>
                <a:ext uri="{FF2B5EF4-FFF2-40B4-BE49-F238E27FC236}">
                  <a16:creationId xmlns:a16="http://schemas.microsoft.com/office/drawing/2014/main" xmlns="" id="{4E5BC8FD-0B60-3B4B-E12C-23042303CF89}"/>
                </a:ext>
              </a:extLst>
            </p:cNvPr>
            <p:cNvGrpSpPr/>
            <p:nvPr/>
          </p:nvGrpSpPr>
          <p:grpSpPr>
            <a:xfrm>
              <a:off x="5419857" y="-1990899"/>
              <a:ext cx="6908552" cy="8259038"/>
              <a:chOff x="5115057" y="-2772363"/>
              <a:chExt cx="6908552" cy="8259038"/>
            </a:xfrm>
          </p:grpSpPr>
          <p:pic>
            <p:nvPicPr>
              <p:cNvPr id="36" name="Picture 35" descr="Shape&#10;&#10;Description automatically generated with medium confidence">
                <a:extLst>
                  <a:ext uri="{FF2B5EF4-FFF2-40B4-BE49-F238E27FC236}">
                    <a16:creationId xmlns:a16="http://schemas.microsoft.com/office/drawing/2014/main" xmlns="" id="{F2B5ED62-FF4E-8BB5-B0A9-FF597C1F7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057" y="-2772363"/>
                <a:ext cx="6908552" cy="8259038"/>
              </a:xfrm>
              <a:prstGeom prst="rect">
                <a:avLst/>
              </a:prstGeom>
            </p:spPr>
          </p:pic>
          <p:sp>
            <p:nvSpPr>
              <p:cNvPr id="40" name="TextBox 39">
                <a:extLst>
                  <a:ext uri="{FF2B5EF4-FFF2-40B4-BE49-F238E27FC236}">
                    <a16:creationId xmlns:a16="http://schemas.microsoft.com/office/drawing/2014/main" xmlns="" id="{C6022DDA-8D1A-43D3-81DE-9B9083B74086}"/>
                  </a:ext>
                </a:extLst>
              </p:cNvPr>
              <p:cNvSpPr txBox="1"/>
              <p:nvPr/>
            </p:nvSpPr>
            <p:spPr>
              <a:xfrm>
                <a:off x="5765758" y="-957447"/>
                <a:ext cx="5431759" cy="34238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dirty="0" err="1">
                    <a:effectLst/>
                  </a:rPr>
                  <a:t>Bài</a:t>
                </a:r>
                <a:r>
                  <a:rPr lang="en-US" sz="4000" b="1" i="0" u="none" strike="noStrike" dirty="0">
                    <a:effectLst/>
                  </a:rPr>
                  <a:t> </a:t>
                </a:r>
                <a:r>
                  <a:rPr lang="en-US" sz="4000" b="1" i="0" u="none" strike="noStrike" dirty="0" err="1">
                    <a:effectLst/>
                  </a:rPr>
                  <a:t>văn</a:t>
                </a:r>
                <a:r>
                  <a:rPr lang="en-US" sz="4000" b="1" i="0" u="none" strike="noStrike" dirty="0">
                    <a:effectLst/>
                  </a:rPr>
                  <a:t> </a:t>
                </a:r>
                <a:r>
                  <a:rPr lang="en-US" sz="4000" b="1" i="0" u="none" strike="noStrike" dirty="0" err="1">
                    <a:effectLst/>
                  </a:rPr>
                  <a:t>thuật</a:t>
                </a:r>
                <a:r>
                  <a:rPr lang="en-US" sz="4000" b="1" i="0" u="none" strike="noStrike" dirty="0">
                    <a:effectLst/>
                  </a:rPr>
                  <a:t> </a:t>
                </a:r>
                <a:r>
                  <a:rPr lang="en-US" sz="4000" b="1" i="0" u="none" strike="noStrike" dirty="0" err="1">
                    <a:effectLst/>
                  </a:rPr>
                  <a:t>lại</a:t>
                </a:r>
                <a:r>
                  <a:rPr lang="en-US" sz="4000" b="1" i="0" u="none" strike="noStrike" dirty="0">
                    <a:effectLst/>
                  </a:rPr>
                  <a:t> </a:t>
                </a:r>
                <a:r>
                  <a:rPr lang="en-US" sz="4000" b="1" i="0" u="none" strike="noStrike" dirty="0" err="1">
                    <a:effectLst/>
                  </a:rPr>
                  <a:t>một</a:t>
                </a:r>
                <a:r>
                  <a:rPr lang="en-US" sz="4000" b="1" i="0" u="none" strike="noStrike" dirty="0">
                    <a:effectLst/>
                  </a:rPr>
                  <a:t> </a:t>
                </a:r>
                <a:r>
                  <a:rPr lang="en-US" sz="4000" b="1" i="0" u="none" strike="noStrike" dirty="0" err="1">
                    <a:effectLst/>
                  </a:rPr>
                  <a:t>sự</a:t>
                </a:r>
                <a:r>
                  <a:rPr lang="en-US" sz="4000" b="1" i="0" u="none" strike="noStrike" dirty="0">
                    <a:effectLst/>
                  </a:rPr>
                  <a:t> </a:t>
                </a:r>
                <a:r>
                  <a:rPr lang="en-US" sz="4000" b="1" i="0" u="none" strike="noStrike" dirty="0" err="1">
                    <a:effectLst/>
                  </a:rPr>
                  <a:t>việc</a:t>
                </a:r>
                <a:r>
                  <a:rPr lang="en-US" sz="4000" b="1" i="0" u="none" strike="noStrike" dirty="0">
                    <a:effectLst/>
                  </a:rPr>
                  <a:t> </a:t>
                </a:r>
                <a:r>
                  <a:rPr lang="en-US" sz="4000" b="1" i="0" u="none" strike="noStrike" dirty="0" err="1">
                    <a:effectLst/>
                  </a:rPr>
                  <a:t>đã</a:t>
                </a:r>
                <a:r>
                  <a:rPr lang="en-US" sz="4000" b="1" i="0" u="none" strike="noStrike" dirty="0">
                    <a:effectLst/>
                  </a:rPr>
                  <a:t> </a:t>
                </a:r>
                <a:r>
                  <a:rPr lang="en-US" sz="4000" b="1" i="0" u="none" strike="noStrike" dirty="0" err="1">
                    <a:effectLst/>
                  </a:rPr>
                  <a:t>chứng</a:t>
                </a:r>
                <a:r>
                  <a:rPr lang="en-US" sz="4000" b="1" i="0" u="none" strike="noStrike" dirty="0">
                    <a:effectLst/>
                  </a:rPr>
                  <a:t> </a:t>
                </a:r>
                <a:r>
                  <a:rPr lang="en-US" sz="4000" b="1" i="0" u="none" strike="noStrike" dirty="0" err="1">
                    <a:effectLst/>
                  </a:rPr>
                  <a:t>kiến</a:t>
                </a:r>
                <a:r>
                  <a:rPr lang="en-US" sz="4000" b="1" i="0" u="none" strike="noStrike" dirty="0">
                    <a:effectLst/>
                  </a:rPr>
                  <a:t> </a:t>
                </a:r>
                <a:r>
                  <a:rPr lang="en-US" sz="4000" b="1" i="0" u="none" strike="noStrike" dirty="0" err="1">
                    <a:effectLst/>
                  </a:rPr>
                  <a:t>hoặc</a:t>
                </a:r>
                <a:r>
                  <a:rPr lang="en-US" sz="4000" b="1" i="0" u="none" strike="noStrike" dirty="0">
                    <a:effectLst/>
                  </a:rPr>
                  <a:t> </a:t>
                </a:r>
                <a:r>
                  <a:rPr lang="en-US" sz="4000" b="1" i="0" u="none" strike="noStrike" dirty="0" err="1">
                    <a:effectLst/>
                  </a:rPr>
                  <a:t>tham</a:t>
                </a:r>
                <a:r>
                  <a:rPr lang="en-US" sz="4000" b="1" i="0" u="none" strike="noStrike" dirty="0">
                    <a:effectLst/>
                  </a:rPr>
                  <a:t> </a:t>
                </a:r>
                <a:r>
                  <a:rPr lang="en-US" sz="4000" b="1" i="0" u="none" strike="noStrike" dirty="0" err="1">
                    <a:effectLst/>
                  </a:rPr>
                  <a:t>gia</a:t>
                </a:r>
                <a:endParaRPr kumimoji="0" lang="en-US" sz="4000" b="1" i="0" u="none" strike="noStrike" kern="1200" cap="none" spc="0" normalizeH="0" baseline="0" noProof="0" dirty="0">
                  <a:ln>
                    <a:noFill/>
                  </a:ln>
                  <a:effectLst/>
                  <a:uLnTx/>
                  <a:uFillTx/>
                  <a:ea typeface="+mn-ea"/>
                  <a:cs typeface="+mn-cs"/>
                </a:endParaRPr>
              </a:p>
            </p:txBody>
          </p:sp>
        </p:grpSp>
        <p:pic>
          <p:nvPicPr>
            <p:cNvPr id="35" name="Picture 34" descr="Icon&#10;&#10;Description automatically generated">
              <a:extLst>
                <a:ext uri="{FF2B5EF4-FFF2-40B4-BE49-F238E27FC236}">
                  <a16:creationId xmlns:a16="http://schemas.microsoft.com/office/drawing/2014/main" xmlns="" id="{DBA462F9-E353-C235-021A-4F6557418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
        <p:nvSpPr>
          <p:cNvPr id="60" name="Rectangle: Rounded Corners 59">
            <a:extLst>
              <a:ext uri="{FF2B5EF4-FFF2-40B4-BE49-F238E27FC236}">
                <a16:creationId xmlns:a16="http://schemas.microsoft.com/office/drawing/2014/main" xmlns="" id="{9B44B746-0C40-8248-93ED-9E8209D578E3}"/>
              </a:ext>
            </a:extLst>
          </p:cNvPr>
          <p:cNvSpPr/>
          <p:nvPr/>
        </p:nvSpPr>
        <p:spPr>
          <a:xfrm>
            <a:off x="5802857" y="366921"/>
            <a:ext cx="6389143" cy="1647745"/>
          </a:xfrm>
          <a:custGeom>
            <a:avLst/>
            <a:gdLst>
              <a:gd name="connsiteX0" fmla="*/ 0 w 6389143"/>
              <a:gd name="connsiteY0" fmla="*/ 372308 h 1647745"/>
              <a:gd name="connsiteX1" fmla="*/ 372308 w 6389143"/>
              <a:gd name="connsiteY1" fmla="*/ 0 h 1647745"/>
              <a:gd name="connsiteX2" fmla="*/ 943032 w 6389143"/>
              <a:gd name="connsiteY2" fmla="*/ 0 h 1647745"/>
              <a:gd name="connsiteX3" fmla="*/ 1400866 w 6389143"/>
              <a:gd name="connsiteY3" fmla="*/ 0 h 1647745"/>
              <a:gd name="connsiteX4" fmla="*/ 1915145 w 6389143"/>
              <a:gd name="connsiteY4" fmla="*/ 0 h 1647745"/>
              <a:gd name="connsiteX5" fmla="*/ 2542315 w 6389143"/>
              <a:gd name="connsiteY5" fmla="*/ 0 h 1647745"/>
              <a:gd name="connsiteX6" fmla="*/ 3113039 w 6389143"/>
              <a:gd name="connsiteY6" fmla="*/ 0 h 1647745"/>
              <a:gd name="connsiteX7" fmla="*/ 3683764 w 6389143"/>
              <a:gd name="connsiteY7" fmla="*/ 0 h 1647745"/>
              <a:gd name="connsiteX8" fmla="*/ 4254488 w 6389143"/>
              <a:gd name="connsiteY8" fmla="*/ 0 h 1647745"/>
              <a:gd name="connsiteX9" fmla="*/ 4881658 w 6389143"/>
              <a:gd name="connsiteY9" fmla="*/ 0 h 1647745"/>
              <a:gd name="connsiteX10" fmla="*/ 6016835 w 6389143"/>
              <a:gd name="connsiteY10" fmla="*/ 0 h 1647745"/>
              <a:gd name="connsiteX11" fmla="*/ 6389143 w 6389143"/>
              <a:gd name="connsiteY11" fmla="*/ 372308 h 1647745"/>
              <a:gd name="connsiteX12" fmla="*/ 6389143 w 6389143"/>
              <a:gd name="connsiteY12" fmla="*/ 814841 h 1647745"/>
              <a:gd name="connsiteX13" fmla="*/ 6389143 w 6389143"/>
              <a:gd name="connsiteY13" fmla="*/ 1275437 h 1647745"/>
              <a:gd name="connsiteX14" fmla="*/ 6016835 w 6389143"/>
              <a:gd name="connsiteY14" fmla="*/ 1647745 h 1647745"/>
              <a:gd name="connsiteX15" fmla="*/ 5276775 w 6389143"/>
              <a:gd name="connsiteY15" fmla="*/ 1647745 h 1647745"/>
              <a:gd name="connsiteX16" fmla="*/ 4706050 w 6389143"/>
              <a:gd name="connsiteY16" fmla="*/ 1647745 h 1647745"/>
              <a:gd name="connsiteX17" fmla="*/ 3965990 w 6389143"/>
              <a:gd name="connsiteY17" fmla="*/ 1647745 h 1647745"/>
              <a:gd name="connsiteX18" fmla="*/ 3282375 w 6389143"/>
              <a:gd name="connsiteY18" fmla="*/ 1647745 h 1647745"/>
              <a:gd name="connsiteX19" fmla="*/ 2655206 w 6389143"/>
              <a:gd name="connsiteY19" fmla="*/ 1647745 h 1647745"/>
              <a:gd name="connsiteX20" fmla="*/ 2197372 w 6389143"/>
              <a:gd name="connsiteY20" fmla="*/ 1647745 h 1647745"/>
              <a:gd name="connsiteX21" fmla="*/ 1570202 w 6389143"/>
              <a:gd name="connsiteY21" fmla="*/ 1647745 h 1647745"/>
              <a:gd name="connsiteX22" fmla="*/ 943032 w 6389143"/>
              <a:gd name="connsiteY22" fmla="*/ 1647745 h 1647745"/>
              <a:gd name="connsiteX23" fmla="*/ 372308 w 6389143"/>
              <a:gd name="connsiteY23" fmla="*/ 1647745 h 1647745"/>
              <a:gd name="connsiteX24" fmla="*/ 0 w 6389143"/>
              <a:gd name="connsiteY24" fmla="*/ 1275437 h 1647745"/>
              <a:gd name="connsiteX25" fmla="*/ 0 w 6389143"/>
              <a:gd name="connsiteY25" fmla="*/ 805810 h 1647745"/>
              <a:gd name="connsiteX26" fmla="*/ 0 w 6389143"/>
              <a:gd name="connsiteY26" fmla="*/ 372308 h 16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89143" h="1647745" fill="none" extrusionOk="0">
                <a:moveTo>
                  <a:pt x="0" y="372308"/>
                </a:moveTo>
                <a:cubicBezTo>
                  <a:pt x="-3640" y="187645"/>
                  <a:pt x="210376" y="4800"/>
                  <a:pt x="372308" y="0"/>
                </a:cubicBezTo>
                <a:cubicBezTo>
                  <a:pt x="653196" y="14836"/>
                  <a:pt x="744845" y="23743"/>
                  <a:pt x="943032" y="0"/>
                </a:cubicBezTo>
                <a:cubicBezTo>
                  <a:pt x="1141219" y="-23743"/>
                  <a:pt x="1295246" y="14044"/>
                  <a:pt x="1400866" y="0"/>
                </a:cubicBezTo>
                <a:cubicBezTo>
                  <a:pt x="1506486" y="-14044"/>
                  <a:pt x="1786653" y="-4612"/>
                  <a:pt x="1915145" y="0"/>
                </a:cubicBezTo>
                <a:cubicBezTo>
                  <a:pt x="2043637" y="4612"/>
                  <a:pt x="2325291" y="-6461"/>
                  <a:pt x="2542315" y="0"/>
                </a:cubicBezTo>
                <a:cubicBezTo>
                  <a:pt x="2759339" y="6461"/>
                  <a:pt x="2981817" y="23478"/>
                  <a:pt x="3113039" y="0"/>
                </a:cubicBezTo>
                <a:cubicBezTo>
                  <a:pt x="3244261" y="-23478"/>
                  <a:pt x="3401268" y="12021"/>
                  <a:pt x="3683764" y="0"/>
                </a:cubicBezTo>
                <a:cubicBezTo>
                  <a:pt x="3966260" y="-12021"/>
                  <a:pt x="4040896" y="-22811"/>
                  <a:pt x="4254488" y="0"/>
                </a:cubicBezTo>
                <a:cubicBezTo>
                  <a:pt x="4468080" y="22811"/>
                  <a:pt x="4600714" y="13692"/>
                  <a:pt x="4881658" y="0"/>
                </a:cubicBezTo>
                <a:cubicBezTo>
                  <a:pt x="5162602" y="-13692"/>
                  <a:pt x="5706353" y="24856"/>
                  <a:pt x="6016835" y="0"/>
                </a:cubicBezTo>
                <a:cubicBezTo>
                  <a:pt x="6203524" y="2718"/>
                  <a:pt x="6379521" y="163614"/>
                  <a:pt x="6389143" y="372308"/>
                </a:cubicBezTo>
                <a:cubicBezTo>
                  <a:pt x="6376388" y="541232"/>
                  <a:pt x="6385794" y="604961"/>
                  <a:pt x="6389143" y="814841"/>
                </a:cubicBezTo>
                <a:cubicBezTo>
                  <a:pt x="6392492" y="1024721"/>
                  <a:pt x="6406047" y="1104371"/>
                  <a:pt x="6389143" y="1275437"/>
                </a:cubicBezTo>
                <a:cubicBezTo>
                  <a:pt x="6437486" y="1494820"/>
                  <a:pt x="6241901" y="1615967"/>
                  <a:pt x="6016835" y="1647745"/>
                </a:cubicBezTo>
                <a:cubicBezTo>
                  <a:pt x="5674832" y="1668015"/>
                  <a:pt x="5613276" y="1622420"/>
                  <a:pt x="5276775" y="1647745"/>
                </a:cubicBezTo>
                <a:cubicBezTo>
                  <a:pt x="4940274" y="1673070"/>
                  <a:pt x="4849218" y="1657926"/>
                  <a:pt x="4706050" y="1647745"/>
                </a:cubicBezTo>
                <a:cubicBezTo>
                  <a:pt x="4562882" y="1637564"/>
                  <a:pt x="4235026" y="1665395"/>
                  <a:pt x="3965990" y="1647745"/>
                </a:cubicBezTo>
                <a:cubicBezTo>
                  <a:pt x="3696954" y="1630095"/>
                  <a:pt x="3541539" y="1638634"/>
                  <a:pt x="3282375" y="1647745"/>
                </a:cubicBezTo>
                <a:cubicBezTo>
                  <a:pt x="3023211" y="1656856"/>
                  <a:pt x="2897008" y="1656738"/>
                  <a:pt x="2655206" y="1647745"/>
                </a:cubicBezTo>
                <a:cubicBezTo>
                  <a:pt x="2413404" y="1638752"/>
                  <a:pt x="2364661" y="1663546"/>
                  <a:pt x="2197372" y="1647745"/>
                </a:cubicBezTo>
                <a:cubicBezTo>
                  <a:pt x="2030083" y="1631944"/>
                  <a:pt x="1777271" y="1655810"/>
                  <a:pt x="1570202" y="1647745"/>
                </a:cubicBezTo>
                <a:cubicBezTo>
                  <a:pt x="1363133" y="1639681"/>
                  <a:pt x="1143138" y="1619845"/>
                  <a:pt x="943032" y="1647745"/>
                </a:cubicBezTo>
                <a:cubicBezTo>
                  <a:pt x="742926" y="1675646"/>
                  <a:pt x="602919" y="1660713"/>
                  <a:pt x="372308" y="1647745"/>
                </a:cubicBezTo>
                <a:cubicBezTo>
                  <a:pt x="162802" y="1644289"/>
                  <a:pt x="-25098" y="1512766"/>
                  <a:pt x="0" y="1275437"/>
                </a:cubicBezTo>
                <a:cubicBezTo>
                  <a:pt x="4323" y="1066250"/>
                  <a:pt x="20167" y="997649"/>
                  <a:pt x="0" y="805810"/>
                </a:cubicBezTo>
                <a:cubicBezTo>
                  <a:pt x="-20167" y="613971"/>
                  <a:pt x="-5339" y="506856"/>
                  <a:pt x="0" y="372308"/>
                </a:cubicBezTo>
                <a:close/>
              </a:path>
              <a:path w="6389143" h="1647745" stroke="0" extrusionOk="0">
                <a:moveTo>
                  <a:pt x="0" y="372308"/>
                </a:moveTo>
                <a:cubicBezTo>
                  <a:pt x="-3923" y="170805"/>
                  <a:pt x="168055" y="5782"/>
                  <a:pt x="372308" y="0"/>
                </a:cubicBezTo>
                <a:cubicBezTo>
                  <a:pt x="542442" y="-18444"/>
                  <a:pt x="658219" y="18223"/>
                  <a:pt x="886587" y="0"/>
                </a:cubicBezTo>
                <a:cubicBezTo>
                  <a:pt x="1114955" y="-18223"/>
                  <a:pt x="1248899" y="26092"/>
                  <a:pt x="1457312" y="0"/>
                </a:cubicBezTo>
                <a:cubicBezTo>
                  <a:pt x="1665725" y="-26092"/>
                  <a:pt x="1752700" y="10713"/>
                  <a:pt x="1915145" y="0"/>
                </a:cubicBezTo>
                <a:cubicBezTo>
                  <a:pt x="2077590" y="-10713"/>
                  <a:pt x="2276377" y="-1887"/>
                  <a:pt x="2598760" y="0"/>
                </a:cubicBezTo>
                <a:cubicBezTo>
                  <a:pt x="2921144" y="1887"/>
                  <a:pt x="2832713" y="20152"/>
                  <a:pt x="3056594" y="0"/>
                </a:cubicBezTo>
                <a:cubicBezTo>
                  <a:pt x="3280475" y="-20152"/>
                  <a:pt x="3493517" y="17265"/>
                  <a:pt x="3683764" y="0"/>
                </a:cubicBezTo>
                <a:cubicBezTo>
                  <a:pt x="3874011" y="-17265"/>
                  <a:pt x="3981388" y="-21278"/>
                  <a:pt x="4198043" y="0"/>
                </a:cubicBezTo>
                <a:cubicBezTo>
                  <a:pt x="4414698" y="21278"/>
                  <a:pt x="4484579" y="25242"/>
                  <a:pt x="4712322" y="0"/>
                </a:cubicBezTo>
                <a:cubicBezTo>
                  <a:pt x="4940065" y="-25242"/>
                  <a:pt x="4999350" y="-4610"/>
                  <a:pt x="5170156" y="0"/>
                </a:cubicBezTo>
                <a:cubicBezTo>
                  <a:pt x="5340962" y="4610"/>
                  <a:pt x="5796047" y="-19194"/>
                  <a:pt x="6016835" y="0"/>
                </a:cubicBezTo>
                <a:cubicBezTo>
                  <a:pt x="6242586" y="-14477"/>
                  <a:pt x="6409648" y="192553"/>
                  <a:pt x="6389143" y="372308"/>
                </a:cubicBezTo>
                <a:cubicBezTo>
                  <a:pt x="6369425" y="533316"/>
                  <a:pt x="6375516" y="716920"/>
                  <a:pt x="6389143" y="805810"/>
                </a:cubicBezTo>
                <a:cubicBezTo>
                  <a:pt x="6402770" y="894700"/>
                  <a:pt x="6387375" y="1138068"/>
                  <a:pt x="6389143" y="1275437"/>
                </a:cubicBezTo>
                <a:cubicBezTo>
                  <a:pt x="6398822" y="1474712"/>
                  <a:pt x="6267667" y="1662086"/>
                  <a:pt x="6016835" y="1647745"/>
                </a:cubicBezTo>
                <a:cubicBezTo>
                  <a:pt x="5851766" y="1649951"/>
                  <a:pt x="5736000" y="1666315"/>
                  <a:pt x="5502556" y="1647745"/>
                </a:cubicBezTo>
                <a:cubicBezTo>
                  <a:pt x="5269112" y="1629175"/>
                  <a:pt x="5157247" y="1659094"/>
                  <a:pt x="4931831" y="1647745"/>
                </a:cubicBezTo>
                <a:cubicBezTo>
                  <a:pt x="4706416" y="1636396"/>
                  <a:pt x="4554654" y="1639263"/>
                  <a:pt x="4248217" y="1647745"/>
                </a:cubicBezTo>
                <a:cubicBezTo>
                  <a:pt x="3941780" y="1656227"/>
                  <a:pt x="3879194" y="1653118"/>
                  <a:pt x="3733937" y="1647745"/>
                </a:cubicBezTo>
                <a:cubicBezTo>
                  <a:pt x="3588680" y="1642372"/>
                  <a:pt x="3198509" y="1618060"/>
                  <a:pt x="2993877" y="1647745"/>
                </a:cubicBezTo>
                <a:cubicBezTo>
                  <a:pt x="2789245" y="1677430"/>
                  <a:pt x="2526685" y="1639314"/>
                  <a:pt x="2366708" y="1647745"/>
                </a:cubicBezTo>
                <a:cubicBezTo>
                  <a:pt x="2206731" y="1656176"/>
                  <a:pt x="2078518" y="1652045"/>
                  <a:pt x="1852428" y="1647745"/>
                </a:cubicBezTo>
                <a:cubicBezTo>
                  <a:pt x="1626338" y="1643445"/>
                  <a:pt x="1373805" y="1667265"/>
                  <a:pt x="1112368" y="1647745"/>
                </a:cubicBezTo>
                <a:cubicBezTo>
                  <a:pt x="850931" y="1628225"/>
                  <a:pt x="698286" y="1631167"/>
                  <a:pt x="372308" y="1647745"/>
                </a:cubicBezTo>
                <a:cubicBezTo>
                  <a:pt x="140477" y="1645447"/>
                  <a:pt x="-3174" y="1488711"/>
                  <a:pt x="0" y="1275437"/>
                </a:cubicBezTo>
                <a:cubicBezTo>
                  <a:pt x="-1856" y="1100236"/>
                  <a:pt x="15307" y="932386"/>
                  <a:pt x="0" y="814841"/>
                </a:cubicBezTo>
                <a:cubicBezTo>
                  <a:pt x="-15307" y="697296"/>
                  <a:pt x="11897" y="520674"/>
                  <a:pt x="0" y="372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000FF"/>
                </a:solidFill>
                <a:latin typeface="Calibri" panose="020F0502020204030204"/>
              </a:rPr>
              <a:t>G</a:t>
            </a:r>
            <a:r>
              <a:rPr kumimoji="0" lang="en-US" sz="4400" b="1" i="0" u="none" strike="noStrike" kern="1200" cap="none" spc="0" normalizeH="0" baseline="0" noProof="0" dirty="0" err="1">
                <a:ln>
                  <a:noFill/>
                </a:ln>
                <a:solidFill>
                  <a:srgbClr val="0000FF"/>
                </a:solidFill>
                <a:effectLst/>
                <a:uLnTx/>
                <a:uFillTx/>
                <a:latin typeface="Calibri" panose="020F0502020204030204"/>
              </a:rPr>
              <a:t>iới</a:t>
            </a:r>
            <a:r>
              <a:rPr kumimoji="0" lang="en-US" sz="4400" b="1" i="0" u="none" strike="noStrike" kern="1200" cap="none" spc="0" normalizeH="0" baseline="0" noProof="0" dirty="0">
                <a:ln>
                  <a:noFill/>
                </a:ln>
                <a:solidFill>
                  <a:srgbClr val="0000FF"/>
                </a:solidFill>
                <a:effectLst/>
                <a:uLnTx/>
                <a:uFillTx/>
                <a:latin typeface="Calibri" panose="020F0502020204030204"/>
              </a:rPr>
              <a:t> </a:t>
            </a:r>
            <a:r>
              <a:rPr kumimoji="0" lang="en-US" sz="4400" b="1" i="0" u="none" strike="noStrike" kern="1200" cap="none" spc="0" normalizeH="0" baseline="0" noProof="0" dirty="0" err="1">
                <a:ln>
                  <a:noFill/>
                </a:ln>
                <a:solidFill>
                  <a:srgbClr val="0000FF"/>
                </a:solidFill>
                <a:effectLst/>
                <a:uLnTx/>
                <a:uFillTx/>
                <a:latin typeface="Calibri" panose="020F0502020204030204"/>
              </a:rPr>
              <a:t>thiệu</a:t>
            </a:r>
            <a:r>
              <a:rPr kumimoji="0" lang="en-US" sz="4400" b="1" i="0" u="none" strike="noStrike" kern="1200" cap="none" spc="0" normalizeH="0" baseline="0" noProof="0" dirty="0">
                <a:ln>
                  <a:noFill/>
                </a:ln>
                <a:solidFill>
                  <a:srgbClr val="0000FF"/>
                </a:solidFill>
                <a:effectLst/>
                <a:uLnTx/>
                <a:uFillTx/>
                <a:latin typeface="Calibri" panose="020F0502020204030204"/>
              </a:rPr>
              <a:t> </a:t>
            </a:r>
            <a:r>
              <a:rPr kumimoji="0" lang="en-US" sz="4400" b="1" i="0" u="none" strike="noStrike" kern="1200" cap="none" spc="0" normalizeH="0" baseline="0" noProof="0" dirty="0" err="1">
                <a:ln>
                  <a:noFill/>
                </a:ln>
                <a:solidFill>
                  <a:srgbClr val="0000FF"/>
                </a:solidFill>
                <a:effectLst/>
                <a:uLnTx/>
                <a:uFillTx/>
                <a:latin typeface="Calibri" panose="020F0502020204030204"/>
              </a:rPr>
              <a:t>sự</a:t>
            </a:r>
            <a:r>
              <a:rPr kumimoji="0" lang="en-US" sz="4400" b="1" i="0" u="none" strike="noStrike" kern="1200" cap="none" spc="0" normalizeH="0" baseline="0" noProof="0" dirty="0">
                <a:ln>
                  <a:noFill/>
                </a:ln>
                <a:solidFill>
                  <a:srgbClr val="0000FF"/>
                </a:solidFill>
                <a:effectLst/>
                <a:uLnTx/>
                <a:uFillTx/>
                <a:latin typeface="Calibri" panose="020F0502020204030204"/>
              </a:rPr>
              <a:t> </a:t>
            </a:r>
            <a:r>
              <a:rPr kumimoji="0" lang="en-US" sz="4400" b="1" i="0" u="none" strike="noStrike" kern="1200" cap="none" spc="0" normalizeH="0" baseline="0" noProof="0" dirty="0" err="1">
                <a:ln>
                  <a:noFill/>
                </a:ln>
                <a:solidFill>
                  <a:srgbClr val="0000FF"/>
                </a:solidFill>
                <a:effectLst/>
                <a:uLnTx/>
                <a:uFillTx/>
                <a:latin typeface="Calibri" panose="020F0502020204030204"/>
              </a:rPr>
              <a:t>việc</a:t>
            </a:r>
            <a:endParaRPr kumimoji="0" lang="en-US" sz="4400" b="1" i="0" u="none" strike="noStrike" kern="1200" cap="none" spc="0" normalizeH="0" baseline="0" noProof="0" dirty="0">
              <a:ln>
                <a:noFill/>
              </a:ln>
              <a:solidFill>
                <a:srgbClr val="0000FF"/>
              </a:solidFill>
              <a:effectLst/>
              <a:uLnTx/>
              <a:uFillTx/>
              <a:latin typeface="Calibri" panose="020F0502020204030204"/>
            </a:endParaRPr>
          </a:p>
        </p:txBody>
      </p:sp>
      <p:sp>
        <p:nvSpPr>
          <p:cNvPr id="85" name="Rectangle: Rounded Corners 84">
            <a:extLst>
              <a:ext uri="{FF2B5EF4-FFF2-40B4-BE49-F238E27FC236}">
                <a16:creationId xmlns:a16="http://schemas.microsoft.com/office/drawing/2014/main" xmlns="" id="{6DAA51C0-9740-EFF6-DC8D-F2840A08FE65}"/>
              </a:ext>
            </a:extLst>
          </p:cNvPr>
          <p:cNvSpPr/>
          <p:nvPr/>
        </p:nvSpPr>
        <p:spPr>
          <a:xfrm>
            <a:off x="5958438" y="2213427"/>
            <a:ext cx="6208200" cy="1972321"/>
          </a:xfrm>
          <a:custGeom>
            <a:avLst/>
            <a:gdLst>
              <a:gd name="connsiteX0" fmla="*/ 0 w 6208200"/>
              <a:gd name="connsiteY0" fmla="*/ 445646 h 1972321"/>
              <a:gd name="connsiteX1" fmla="*/ 445646 w 6208200"/>
              <a:gd name="connsiteY1" fmla="*/ 0 h 1972321"/>
              <a:gd name="connsiteX2" fmla="*/ 1110260 w 6208200"/>
              <a:gd name="connsiteY2" fmla="*/ 0 h 1972321"/>
              <a:gd name="connsiteX3" fmla="*/ 1774873 w 6208200"/>
              <a:gd name="connsiteY3" fmla="*/ 0 h 1972321"/>
              <a:gd name="connsiteX4" fmla="*/ 2279979 w 6208200"/>
              <a:gd name="connsiteY4" fmla="*/ 0 h 1972321"/>
              <a:gd name="connsiteX5" fmla="*/ 2785086 w 6208200"/>
              <a:gd name="connsiteY5" fmla="*/ 0 h 1972321"/>
              <a:gd name="connsiteX6" fmla="*/ 3343361 w 6208200"/>
              <a:gd name="connsiteY6" fmla="*/ 0 h 1972321"/>
              <a:gd name="connsiteX7" fmla="*/ 4007974 w 6208200"/>
              <a:gd name="connsiteY7" fmla="*/ 0 h 1972321"/>
              <a:gd name="connsiteX8" fmla="*/ 4619419 w 6208200"/>
              <a:gd name="connsiteY8" fmla="*/ 0 h 1972321"/>
              <a:gd name="connsiteX9" fmla="*/ 5762554 w 6208200"/>
              <a:gd name="connsiteY9" fmla="*/ 0 h 1972321"/>
              <a:gd name="connsiteX10" fmla="*/ 6208200 w 6208200"/>
              <a:gd name="connsiteY10" fmla="*/ 445646 h 1972321"/>
              <a:gd name="connsiteX11" fmla="*/ 6208200 w 6208200"/>
              <a:gd name="connsiteY11" fmla="*/ 1007781 h 1972321"/>
              <a:gd name="connsiteX12" fmla="*/ 6208200 w 6208200"/>
              <a:gd name="connsiteY12" fmla="*/ 1526675 h 1972321"/>
              <a:gd name="connsiteX13" fmla="*/ 5762554 w 6208200"/>
              <a:gd name="connsiteY13" fmla="*/ 1972321 h 1972321"/>
              <a:gd name="connsiteX14" fmla="*/ 5151110 w 6208200"/>
              <a:gd name="connsiteY14" fmla="*/ 1972321 h 1972321"/>
              <a:gd name="connsiteX15" fmla="*/ 4592834 w 6208200"/>
              <a:gd name="connsiteY15" fmla="*/ 1972321 h 1972321"/>
              <a:gd name="connsiteX16" fmla="*/ 3821883 w 6208200"/>
              <a:gd name="connsiteY16" fmla="*/ 1972321 h 1972321"/>
              <a:gd name="connsiteX17" fmla="*/ 3157269 w 6208200"/>
              <a:gd name="connsiteY17" fmla="*/ 1972321 h 1972321"/>
              <a:gd name="connsiteX18" fmla="*/ 2545825 w 6208200"/>
              <a:gd name="connsiteY18" fmla="*/ 1972321 h 1972321"/>
              <a:gd name="connsiteX19" fmla="*/ 1774873 w 6208200"/>
              <a:gd name="connsiteY19" fmla="*/ 1972321 h 1972321"/>
              <a:gd name="connsiteX20" fmla="*/ 1057090 w 6208200"/>
              <a:gd name="connsiteY20" fmla="*/ 1972321 h 1972321"/>
              <a:gd name="connsiteX21" fmla="*/ 445646 w 6208200"/>
              <a:gd name="connsiteY21" fmla="*/ 1972321 h 1972321"/>
              <a:gd name="connsiteX22" fmla="*/ 0 w 6208200"/>
              <a:gd name="connsiteY22" fmla="*/ 1526675 h 1972321"/>
              <a:gd name="connsiteX23" fmla="*/ 0 w 6208200"/>
              <a:gd name="connsiteY23" fmla="*/ 996971 h 1972321"/>
              <a:gd name="connsiteX24" fmla="*/ 0 w 6208200"/>
              <a:gd name="connsiteY24" fmla="*/ 445646 h 197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8200" h="1972321" fill="none" extrusionOk="0">
                <a:moveTo>
                  <a:pt x="0" y="445646"/>
                </a:moveTo>
                <a:cubicBezTo>
                  <a:pt x="-44093" y="205553"/>
                  <a:pt x="225101" y="-15354"/>
                  <a:pt x="445646" y="0"/>
                </a:cubicBezTo>
                <a:cubicBezTo>
                  <a:pt x="618781" y="23709"/>
                  <a:pt x="903877" y="13398"/>
                  <a:pt x="1110260" y="0"/>
                </a:cubicBezTo>
                <a:cubicBezTo>
                  <a:pt x="1316643" y="-13398"/>
                  <a:pt x="1542963" y="1604"/>
                  <a:pt x="1774873" y="0"/>
                </a:cubicBezTo>
                <a:cubicBezTo>
                  <a:pt x="2006783" y="-1604"/>
                  <a:pt x="2130380" y="23667"/>
                  <a:pt x="2279979" y="0"/>
                </a:cubicBezTo>
                <a:cubicBezTo>
                  <a:pt x="2429578" y="-23667"/>
                  <a:pt x="2587266" y="2177"/>
                  <a:pt x="2785086" y="0"/>
                </a:cubicBezTo>
                <a:cubicBezTo>
                  <a:pt x="2982906" y="-2177"/>
                  <a:pt x="3130910" y="27856"/>
                  <a:pt x="3343361" y="0"/>
                </a:cubicBezTo>
                <a:cubicBezTo>
                  <a:pt x="3555812" y="-27856"/>
                  <a:pt x="3812008" y="-12086"/>
                  <a:pt x="4007974" y="0"/>
                </a:cubicBezTo>
                <a:cubicBezTo>
                  <a:pt x="4203940" y="12086"/>
                  <a:pt x="4441722" y="-24170"/>
                  <a:pt x="4619419" y="0"/>
                </a:cubicBezTo>
                <a:cubicBezTo>
                  <a:pt x="4797116" y="24170"/>
                  <a:pt x="5268330" y="4920"/>
                  <a:pt x="5762554" y="0"/>
                </a:cubicBezTo>
                <a:cubicBezTo>
                  <a:pt x="6060465" y="9805"/>
                  <a:pt x="6266382" y="182993"/>
                  <a:pt x="6208200" y="445646"/>
                </a:cubicBezTo>
                <a:cubicBezTo>
                  <a:pt x="6207779" y="586292"/>
                  <a:pt x="6201415" y="823177"/>
                  <a:pt x="6208200" y="1007781"/>
                </a:cubicBezTo>
                <a:cubicBezTo>
                  <a:pt x="6214985" y="1192386"/>
                  <a:pt x="6221439" y="1375629"/>
                  <a:pt x="6208200" y="1526675"/>
                </a:cubicBezTo>
                <a:cubicBezTo>
                  <a:pt x="6198061" y="1770537"/>
                  <a:pt x="6043610" y="2008478"/>
                  <a:pt x="5762554" y="1972321"/>
                </a:cubicBezTo>
                <a:cubicBezTo>
                  <a:pt x="5482657" y="1944393"/>
                  <a:pt x="5326027" y="1973079"/>
                  <a:pt x="5151110" y="1972321"/>
                </a:cubicBezTo>
                <a:cubicBezTo>
                  <a:pt x="4976193" y="1971563"/>
                  <a:pt x="4727081" y="1946138"/>
                  <a:pt x="4592834" y="1972321"/>
                </a:cubicBezTo>
                <a:cubicBezTo>
                  <a:pt x="4458587" y="1998504"/>
                  <a:pt x="4087960" y="2005583"/>
                  <a:pt x="3821883" y="1972321"/>
                </a:cubicBezTo>
                <a:cubicBezTo>
                  <a:pt x="3555806" y="1939059"/>
                  <a:pt x="3385960" y="1976327"/>
                  <a:pt x="3157269" y="1972321"/>
                </a:cubicBezTo>
                <a:cubicBezTo>
                  <a:pt x="2928578" y="1968315"/>
                  <a:pt x="2829937" y="1990100"/>
                  <a:pt x="2545825" y="1972321"/>
                </a:cubicBezTo>
                <a:cubicBezTo>
                  <a:pt x="2261713" y="1954542"/>
                  <a:pt x="2021732" y="1947591"/>
                  <a:pt x="1774873" y="1972321"/>
                </a:cubicBezTo>
                <a:cubicBezTo>
                  <a:pt x="1528014" y="1997051"/>
                  <a:pt x="1364383" y="1948011"/>
                  <a:pt x="1057090" y="1972321"/>
                </a:cubicBezTo>
                <a:cubicBezTo>
                  <a:pt x="749797" y="1996631"/>
                  <a:pt x="657757" y="1984792"/>
                  <a:pt x="445646" y="1972321"/>
                </a:cubicBezTo>
                <a:cubicBezTo>
                  <a:pt x="213104" y="1978610"/>
                  <a:pt x="18408" y="1788586"/>
                  <a:pt x="0" y="1526675"/>
                </a:cubicBezTo>
                <a:cubicBezTo>
                  <a:pt x="17773" y="1279285"/>
                  <a:pt x="10015" y="1238856"/>
                  <a:pt x="0" y="996971"/>
                </a:cubicBezTo>
                <a:cubicBezTo>
                  <a:pt x="-10015" y="755086"/>
                  <a:pt x="23771" y="690752"/>
                  <a:pt x="0" y="445646"/>
                </a:cubicBezTo>
                <a:close/>
              </a:path>
              <a:path w="6208200" h="1972321" stroke="0" extrusionOk="0">
                <a:moveTo>
                  <a:pt x="0" y="445646"/>
                </a:moveTo>
                <a:cubicBezTo>
                  <a:pt x="-19034" y="219501"/>
                  <a:pt x="207800" y="35014"/>
                  <a:pt x="445646" y="0"/>
                </a:cubicBezTo>
                <a:cubicBezTo>
                  <a:pt x="600727" y="5414"/>
                  <a:pt x="791932" y="7622"/>
                  <a:pt x="1003921" y="0"/>
                </a:cubicBezTo>
                <a:cubicBezTo>
                  <a:pt x="1215910" y="-7622"/>
                  <a:pt x="1445925" y="19537"/>
                  <a:pt x="1615366" y="0"/>
                </a:cubicBezTo>
                <a:cubicBezTo>
                  <a:pt x="1784807" y="-19537"/>
                  <a:pt x="1871257" y="-24771"/>
                  <a:pt x="2120472" y="0"/>
                </a:cubicBezTo>
                <a:cubicBezTo>
                  <a:pt x="2369687" y="24771"/>
                  <a:pt x="2605746" y="-3390"/>
                  <a:pt x="2838255" y="0"/>
                </a:cubicBezTo>
                <a:cubicBezTo>
                  <a:pt x="3070764" y="3390"/>
                  <a:pt x="3153965" y="-11387"/>
                  <a:pt x="3343361" y="0"/>
                </a:cubicBezTo>
                <a:cubicBezTo>
                  <a:pt x="3532757" y="11387"/>
                  <a:pt x="3757203" y="-23996"/>
                  <a:pt x="4007974" y="0"/>
                </a:cubicBezTo>
                <a:cubicBezTo>
                  <a:pt x="4258745" y="23996"/>
                  <a:pt x="4300506" y="2970"/>
                  <a:pt x="4566250" y="0"/>
                </a:cubicBezTo>
                <a:cubicBezTo>
                  <a:pt x="4831994" y="-2970"/>
                  <a:pt x="4872631" y="6220"/>
                  <a:pt x="5124525" y="0"/>
                </a:cubicBezTo>
                <a:cubicBezTo>
                  <a:pt x="5376419" y="-6220"/>
                  <a:pt x="5468797" y="28622"/>
                  <a:pt x="5762554" y="0"/>
                </a:cubicBezTo>
                <a:cubicBezTo>
                  <a:pt x="5993486" y="-39985"/>
                  <a:pt x="6234655" y="207251"/>
                  <a:pt x="6208200" y="445646"/>
                </a:cubicBezTo>
                <a:cubicBezTo>
                  <a:pt x="6210293" y="665726"/>
                  <a:pt x="6232685" y="740710"/>
                  <a:pt x="6208200" y="953730"/>
                </a:cubicBezTo>
                <a:cubicBezTo>
                  <a:pt x="6183715" y="1166750"/>
                  <a:pt x="6217725" y="1250286"/>
                  <a:pt x="6208200" y="1526675"/>
                </a:cubicBezTo>
                <a:cubicBezTo>
                  <a:pt x="6227151" y="1762261"/>
                  <a:pt x="6005935" y="1959635"/>
                  <a:pt x="5762554" y="1972321"/>
                </a:cubicBezTo>
                <a:cubicBezTo>
                  <a:pt x="5539589" y="1953812"/>
                  <a:pt x="5423434" y="1976453"/>
                  <a:pt x="5204279" y="1972321"/>
                </a:cubicBezTo>
                <a:cubicBezTo>
                  <a:pt x="4985124" y="1968189"/>
                  <a:pt x="4758140" y="1975820"/>
                  <a:pt x="4646003" y="1972321"/>
                </a:cubicBezTo>
                <a:cubicBezTo>
                  <a:pt x="4533866" y="1968822"/>
                  <a:pt x="4170237" y="1959363"/>
                  <a:pt x="4034559" y="1972321"/>
                </a:cubicBezTo>
                <a:cubicBezTo>
                  <a:pt x="3898881" y="1985279"/>
                  <a:pt x="3464821" y="1980294"/>
                  <a:pt x="3316776" y="1972321"/>
                </a:cubicBezTo>
                <a:cubicBezTo>
                  <a:pt x="3168731" y="1964348"/>
                  <a:pt x="2997564" y="1973114"/>
                  <a:pt x="2758501" y="1972321"/>
                </a:cubicBezTo>
                <a:cubicBezTo>
                  <a:pt x="2519438" y="1971528"/>
                  <a:pt x="2198943" y="1961457"/>
                  <a:pt x="1987549" y="1972321"/>
                </a:cubicBezTo>
                <a:cubicBezTo>
                  <a:pt x="1776155" y="1983185"/>
                  <a:pt x="1474620" y="1981290"/>
                  <a:pt x="1322936" y="1972321"/>
                </a:cubicBezTo>
                <a:cubicBezTo>
                  <a:pt x="1171252" y="1963352"/>
                  <a:pt x="642798" y="1980337"/>
                  <a:pt x="445646" y="1972321"/>
                </a:cubicBezTo>
                <a:cubicBezTo>
                  <a:pt x="197041" y="1977934"/>
                  <a:pt x="-3818" y="1802198"/>
                  <a:pt x="0" y="1526675"/>
                </a:cubicBezTo>
                <a:cubicBezTo>
                  <a:pt x="-24280" y="1405764"/>
                  <a:pt x="-18266" y="1239120"/>
                  <a:pt x="0" y="1007781"/>
                </a:cubicBezTo>
                <a:cubicBezTo>
                  <a:pt x="18266" y="776442"/>
                  <a:pt x="-19928" y="607596"/>
                  <a:pt x="0" y="44564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00FF"/>
                </a:solidFill>
              </a:rPr>
              <a:t>Thuật</a:t>
            </a:r>
            <a:r>
              <a:rPr lang="en-US" sz="4400" b="1" dirty="0">
                <a:solidFill>
                  <a:srgbClr val="0000FF"/>
                </a:solidFill>
              </a:rPr>
              <a:t> </a:t>
            </a:r>
            <a:r>
              <a:rPr lang="en-US" sz="4400" b="1" dirty="0" err="1">
                <a:solidFill>
                  <a:srgbClr val="0000FF"/>
                </a:solidFill>
              </a:rPr>
              <a:t>lại</a:t>
            </a:r>
            <a:r>
              <a:rPr lang="en-US" sz="4400" b="1" dirty="0">
                <a:solidFill>
                  <a:srgbClr val="0000FF"/>
                </a:solidFill>
              </a:rPr>
              <a:t> </a:t>
            </a:r>
            <a:r>
              <a:rPr lang="en-US" sz="4400" b="1" dirty="0" err="1">
                <a:solidFill>
                  <a:srgbClr val="0000FF"/>
                </a:solidFill>
              </a:rPr>
              <a:t>diễn</a:t>
            </a:r>
            <a:r>
              <a:rPr lang="en-US" sz="4400" b="1" dirty="0">
                <a:solidFill>
                  <a:srgbClr val="0000FF"/>
                </a:solidFill>
              </a:rPr>
              <a:t> </a:t>
            </a:r>
            <a:r>
              <a:rPr lang="en-US" sz="4400" b="1" dirty="0" err="1">
                <a:solidFill>
                  <a:srgbClr val="0000FF"/>
                </a:solidFill>
              </a:rPr>
              <a:t>biến</a:t>
            </a:r>
            <a:r>
              <a:rPr lang="en-US" sz="4400" b="1" dirty="0">
                <a:solidFill>
                  <a:srgbClr val="0000FF"/>
                </a:solidFill>
              </a:rPr>
              <a:t> </a:t>
            </a:r>
            <a:r>
              <a:rPr lang="en-US" sz="4400" b="1" dirty="0" err="1">
                <a:solidFill>
                  <a:srgbClr val="0000FF"/>
                </a:solidFill>
              </a:rPr>
              <a:t>của</a:t>
            </a:r>
            <a:r>
              <a:rPr lang="en-US" sz="4400" b="1" dirty="0">
                <a:solidFill>
                  <a:srgbClr val="0000FF"/>
                </a:solidFill>
              </a:rPr>
              <a:t> </a:t>
            </a:r>
            <a:r>
              <a:rPr lang="en-US" sz="4400" b="1" dirty="0" err="1">
                <a:solidFill>
                  <a:srgbClr val="0000FF"/>
                </a:solidFill>
              </a:rPr>
              <a:t>sự</a:t>
            </a:r>
            <a:r>
              <a:rPr lang="en-US" sz="4400" b="1" dirty="0">
                <a:solidFill>
                  <a:srgbClr val="0000FF"/>
                </a:solidFill>
              </a:rPr>
              <a:t> </a:t>
            </a:r>
            <a:r>
              <a:rPr lang="en-US" sz="4400" b="1" dirty="0" err="1">
                <a:solidFill>
                  <a:srgbClr val="0000FF"/>
                </a:solidFill>
              </a:rPr>
              <a:t>việc</a:t>
            </a:r>
            <a:r>
              <a:rPr lang="en-US" sz="4400" b="1" dirty="0">
                <a:solidFill>
                  <a:srgbClr val="0000FF"/>
                </a:solidFill>
              </a:rPr>
              <a:t> </a:t>
            </a:r>
            <a:r>
              <a:rPr lang="en-US" sz="4400" b="1" dirty="0" err="1">
                <a:solidFill>
                  <a:srgbClr val="0000FF"/>
                </a:solidFill>
              </a:rPr>
              <a:t>theo</a:t>
            </a:r>
            <a:r>
              <a:rPr lang="en-US" sz="4400" b="1" dirty="0">
                <a:solidFill>
                  <a:srgbClr val="0000FF"/>
                </a:solidFill>
              </a:rPr>
              <a:t> </a:t>
            </a:r>
            <a:r>
              <a:rPr lang="en-US" sz="4400" b="1" dirty="0" err="1">
                <a:solidFill>
                  <a:srgbClr val="0000FF"/>
                </a:solidFill>
              </a:rPr>
              <a:t>trình</a:t>
            </a:r>
            <a:r>
              <a:rPr lang="en-US" sz="4400" b="1" dirty="0">
                <a:solidFill>
                  <a:srgbClr val="0000FF"/>
                </a:solidFill>
              </a:rPr>
              <a:t> </a:t>
            </a:r>
            <a:r>
              <a:rPr lang="en-US" sz="4400" b="1" dirty="0" err="1">
                <a:solidFill>
                  <a:srgbClr val="0000FF"/>
                </a:solidFill>
              </a:rPr>
              <a:t>tự</a:t>
            </a:r>
            <a:r>
              <a:rPr lang="en-US" sz="4400" b="1" dirty="0">
                <a:solidFill>
                  <a:srgbClr val="0000FF"/>
                </a:solidFill>
              </a:rPr>
              <a:t> </a:t>
            </a:r>
            <a:r>
              <a:rPr lang="en-US" sz="4400" b="1" dirty="0" err="1">
                <a:solidFill>
                  <a:srgbClr val="0000FF"/>
                </a:solidFill>
              </a:rPr>
              <a:t>thời</a:t>
            </a:r>
            <a:r>
              <a:rPr lang="en-US" sz="4400" b="1" dirty="0">
                <a:solidFill>
                  <a:srgbClr val="0000FF"/>
                </a:solidFill>
              </a:rPr>
              <a:t> </a:t>
            </a:r>
            <a:r>
              <a:rPr lang="en-US" sz="4400" b="1" dirty="0" err="1">
                <a:solidFill>
                  <a:srgbClr val="0000FF"/>
                </a:solidFill>
              </a:rPr>
              <a:t>gian</a:t>
            </a:r>
            <a:r>
              <a:rPr lang="en-US" sz="4400" b="1" dirty="0">
                <a:solidFill>
                  <a:srgbClr val="0000FF"/>
                </a:solidFill>
              </a:rPr>
              <a:t>, </a:t>
            </a:r>
            <a:r>
              <a:rPr lang="en-US" sz="4400" b="1" dirty="0" err="1">
                <a:solidFill>
                  <a:srgbClr val="0000FF"/>
                </a:solidFill>
              </a:rPr>
              <a:t>không</a:t>
            </a:r>
            <a:r>
              <a:rPr lang="en-US" sz="4400" b="1" dirty="0">
                <a:solidFill>
                  <a:srgbClr val="0000FF"/>
                </a:solidFill>
              </a:rPr>
              <a:t> </a:t>
            </a:r>
            <a:r>
              <a:rPr lang="en-US" sz="4400" b="1" dirty="0" err="1">
                <a:solidFill>
                  <a:srgbClr val="0000FF"/>
                </a:solidFill>
              </a:rPr>
              <a:t>gian</a:t>
            </a:r>
            <a:r>
              <a:rPr lang="en-US" sz="4400" b="1" dirty="0">
                <a:solidFill>
                  <a:srgbClr val="0000FF"/>
                </a:solidFill>
              </a:rPr>
              <a:t>…</a:t>
            </a:r>
            <a:endParaRPr kumimoji="0" lang="en-US" sz="4400" b="1" i="0" u="none" strike="noStrike" kern="1200" cap="none" spc="0" normalizeH="0" baseline="0" noProof="0" dirty="0">
              <a:ln>
                <a:noFill/>
              </a:ln>
              <a:solidFill>
                <a:srgbClr val="0000FF"/>
              </a:solidFill>
              <a:effectLst/>
              <a:uLnTx/>
              <a:uFillTx/>
              <a:latin typeface="Calibri" panose="020F0502020204030204"/>
            </a:endParaRPr>
          </a:p>
        </p:txBody>
      </p:sp>
      <p:grpSp>
        <p:nvGrpSpPr>
          <p:cNvPr id="28" name="Group 27">
            <a:extLst>
              <a:ext uri="{FF2B5EF4-FFF2-40B4-BE49-F238E27FC236}">
                <a16:creationId xmlns:a16="http://schemas.microsoft.com/office/drawing/2014/main" xmlns="" id="{F569FA5D-80AA-83CC-5367-7FCEA064629F}"/>
              </a:ext>
            </a:extLst>
          </p:cNvPr>
          <p:cNvGrpSpPr/>
          <p:nvPr/>
        </p:nvGrpSpPr>
        <p:grpSpPr>
          <a:xfrm>
            <a:off x="3588200" y="1145518"/>
            <a:ext cx="2550241" cy="1014720"/>
            <a:chOff x="3588200" y="1145518"/>
            <a:chExt cx="3099527" cy="1014720"/>
          </a:xfrm>
        </p:grpSpPr>
        <p:cxnSp>
          <p:nvCxnSpPr>
            <p:cNvPr id="42" name="Straight Arrow Connector 41">
              <a:extLst>
                <a:ext uri="{FF2B5EF4-FFF2-40B4-BE49-F238E27FC236}">
                  <a16:creationId xmlns:a16="http://schemas.microsoft.com/office/drawing/2014/main" xmlns="" id="{1B301052-F2CD-6CAD-35FE-164ACEDBA0E9}"/>
                </a:ext>
              </a:extLst>
            </p:cNvPr>
            <p:cNvCxnSpPr>
              <a:cxnSpLocks/>
            </p:cNvCxnSpPr>
            <p:nvPr/>
          </p:nvCxnSpPr>
          <p:spPr>
            <a:xfrm flipV="1">
              <a:off x="3609796" y="1405218"/>
              <a:ext cx="2670067" cy="755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xmlns="" id="{C7573483-2CA3-7802-AE01-9491C4D473C3}"/>
                </a:ext>
              </a:extLst>
            </p:cNvPr>
            <p:cNvSpPr txBox="1"/>
            <p:nvPr/>
          </p:nvSpPr>
          <p:spPr>
            <a:xfrm rot="20700000">
              <a:off x="3588200" y="1145518"/>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Mở</a:t>
              </a:r>
              <a:r>
                <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endParaRPr kumimoji="0" lang="en-US" sz="3500" b="1" i="0" u="none" strike="noStrike" kern="1200" cap="none" spc="0" normalizeH="0" baseline="0" noProof="0" dirty="0">
                <a:ln>
                  <a:solidFill>
                    <a:prstClr val="white"/>
                  </a:solidFill>
                </a:ln>
                <a:solidFill>
                  <a:srgbClr val="00B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nvGrpSpPr>
          <p:cNvPr id="92" name="Group 91">
            <a:extLst>
              <a:ext uri="{FF2B5EF4-FFF2-40B4-BE49-F238E27FC236}">
                <a16:creationId xmlns:a16="http://schemas.microsoft.com/office/drawing/2014/main" xmlns="" id="{2A946907-BF90-4134-71CD-E65DBCED6EC3}"/>
              </a:ext>
            </a:extLst>
          </p:cNvPr>
          <p:cNvGrpSpPr/>
          <p:nvPr/>
        </p:nvGrpSpPr>
        <p:grpSpPr>
          <a:xfrm>
            <a:off x="3605969" y="2519154"/>
            <a:ext cx="2463263" cy="755020"/>
            <a:chOff x="3507521" y="2496135"/>
            <a:chExt cx="3447703" cy="630942"/>
          </a:xfrm>
        </p:grpSpPr>
        <p:sp>
          <p:nvSpPr>
            <p:cNvPr id="93" name="TextBox 92">
              <a:extLst>
                <a:ext uri="{FF2B5EF4-FFF2-40B4-BE49-F238E27FC236}">
                  <a16:creationId xmlns:a16="http://schemas.microsoft.com/office/drawing/2014/main" xmlns="" id="{E29614D5-3047-B6A8-EBB2-861CAAB6C241}"/>
                </a:ext>
              </a:extLst>
            </p:cNvPr>
            <p:cNvSpPr txBox="1"/>
            <p:nvPr/>
          </p:nvSpPr>
          <p:spPr>
            <a:xfrm>
              <a:off x="3507521" y="2496135"/>
              <a:ext cx="344770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Thân</a:t>
              </a:r>
              <a:r>
                <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endParaRPr kumimoji="0" lang="en-US" sz="35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94" name="Straight Arrow Connector 93">
              <a:extLst>
                <a:ext uri="{FF2B5EF4-FFF2-40B4-BE49-F238E27FC236}">
                  <a16:creationId xmlns:a16="http://schemas.microsoft.com/office/drawing/2014/main" xmlns="" id="{BD41D6B2-0F0C-D5A8-B379-07BDFB0CCCF4}"/>
                </a:ext>
              </a:extLst>
            </p:cNvPr>
            <p:cNvCxnSpPr>
              <a:cxnSpLocks/>
            </p:cNvCxnSpPr>
            <p:nvPr/>
          </p:nvCxnSpPr>
          <p:spPr>
            <a:xfrm flipV="1">
              <a:off x="3561542" y="3004661"/>
              <a:ext cx="3302772" cy="304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xmlns="" id="{5690E2FA-0F1D-1481-8D01-A0DACF09C038}"/>
              </a:ext>
            </a:extLst>
          </p:cNvPr>
          <p:cNvGrpSpPr/>
          <p:nvPr/>
        </p:nvGrpSpPr>
        <p:grpSpPr>
          <a:xfrm rot="2415973">
            <a:off x="3080380" y="4141104"/>
            <a:ext cx="2852111" cy="1014177"/>
            <a:chOff x="2889384" y="1260163"/>
            <a:chExt cx="3411898" cy="1014177"/>
          </a:xfrm>
        </p:grpSpPr>
        <p:cxnSp>
          <p:nvCxnSpPr>
            <p:cNvPr id="96" name="Straight Arrow Connector 95">
              <a:extLst>
                <a:ext uri="{FF2B5EF4-FFF2-40B4-BE49-F238E27FC236}">
                  <a16:creationId xmlns:a16="http://schemas.microsoft.com/office/drawing/2014/main" xmlns="" id="{D4A6A4A7-0939-38B5-C0D6-1A3BA6555A57}"/>
                </a:ext>
              </a:extLst>
            </p:cNvPr>
            <p:cNvCxnSpPr>
              <a:cxnSpLocks/>
            </p:cNvCxnSpPr>
            <p:nvPr/>
          </p:nvCxnSpPr>
          <p:spPr>
            <a:xfrm rot="19874675">
              <a:off x="2889384" y="1488773"/>
              <a:ext cx="3411898" cy="7855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xmlns="" id="{689B44D7-4B36-ABB3-B25A-9402201D7BD3}"/>
                </a:ext>
              </a:extLst>
            </p:cNvPr>
            <p:cNvSpPr txBox="1"/>
            <p:nvPr/>
          </p:nvSpPr>
          <p:spPr>
            <a:xfrm rot="20700000">
              <a:off x="2935816" y="1260163"/>
              <a:ext cx="309952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Kết</a:t>
              </a:r>
              <a:r>
                <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endParaRPr kumimoji="0" lang="en-US" sz="3500" b="1" i="0" u="none" strike="noStrike" kern="1200" cap="none" spc="0" normalizeH="0" baseline="0" noProof="0" dirty="0">
                <a:ln>
                  <a:solidFill>
                    <a:prstClr val="white"/>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sp>
        <p:nvSpPr>
          <p:cNvPr id="101" name="Rectangle: Rounded Corners 100">
            <a:extLst>
              <a:ext uri="{FF2B5EF4-FFF2-40B4-BE49-F238E27FC236}">
                <a16:creationId xmlns:a16="http://schemas.microsoft.com/office/drawing/2014/main" xmlns="" id="{D4626B8D-9AED-EE1F-13FC-0D8D7A5C4783}"/>
              </a:ext>
            </a:extLst>
          </p:cNvPr>
          <p:cNvSpPr/>
          <p:nvPr/>
        </p:nvSpPr>
        <p:spPr>
          <a:xfrm>
            <a:off x="5802857" y="4661271"/>
            <a:ext cx="6400712" cy="2034276"/>
          </a:xfrm>
          <a:custGeom>
            <a:avLst/>
            <a:gdLst>
              <a:gd name="connsiteX0" fmla="*/ 0 w 6400712"/>
              <a:gd name="connsiteY0" fmla="*/ 459645 h 2034276"/>
              <a:gd name="connsiteX1" fmla="*/ 459645 w 6400712"/>
              <a:gd name="connsiteY1" fmla="*/ 0 h 2034276"/>
              <a:gd name="connsiteX2" fmla="*/ 1144823 w 6400712"/>
              <a:gd name="connsiteY2" fmla="*/ 0 h 2034276"/>
              <a:gd name="connsiteX3" fmla="*/ 1830001 w 6400712"/>
              <a:gd name="connsiteY3" fmla="*/ 0 h 2034276"/>
              <a:gd name="connsiteX4" fmla="*/ 2350736 w 6400712"/>
              <a:gd name="connsiteY4" fmla="*/ 0 h 2034276"/>
              <a:gd name="connsiteX5" fmla="*/ 2871471 w 6400712"/>
              <a:gd name="connsiteY5" fmla="*/ 0 h 2034276"/>
              <a:gd name="connsiteX6" fmla="*/ 3447020 w 6400712"/>
              <a:gd name="connsiteY6" fmla="*/ 0 h 2034276"/>
              <a:gd name="connsiteX7" fmla="*/ 4132198 w 6400712"/>
              <a:gd name="connsiteY7" fmla="*/ 0 h 2034276"/>
              <a:gd name="connsiteX8" fmla="*/ 4762561 w 6400712"/>
              <a:gd name="connsiteY8" fmla="*/ 0 h 2034276"/>
              <a:gd name="connsiteX9" fmla="*/ 5941067 w 6400712"/>
              <a:gd name="connsiteY9" fmla="*/ 0 h 2034276"/>
              <a:gd name="connsiteX10" fmla="*/ 6400712 w 6400712"/>
              <a:gd name="connsiteY10" fmla="*/ 459645 h 2034276"/>
              <a:gd name="connsiteX11" fmla="*/ 6400712 w 6400712"/>
              <a:gd name="connsiteY11" fmla="*/ 1039438 h 2034276"/>
              <a:gd name="connsiteX12" fmla="*/ 6400712 w 6400712"/>
              <a:gd name="connsiteY12" fmla="*/ 1574631 h 2034276"/>
              <a:gd name="connsiteX13" fmla="*/ 5941067 w 6400712"/>
              <a:gd name="connsiteY13" fmla="*/ 2034276 h 2034276"/>
              <a:gd name="connsiteX14" fmla="*/ 5310703 w 6400712"/>
              <a:gd name="connsiteY14" fmla="*/ 2034276 h 2034276"/>
              <a:gd name="connsiteX15" fmla="*/ 4735154 w 6400712"/>
              <a:gd name="connsiteY15" fmla="*/ 2034276 h 2034276"/>
              <a:gd name="connsiteX16" fmla="*/ 3940348 w 6400712"/>
              <a:gd name="connsiteY16" fmla="*/ 2034276 h 2034276"/>
              <a:gd name="connsiteX17" fmla="*/ 3255170 w 6400712"/>
              <a:gd name="connsiteY17" fmla="*/ 2034276 h 2034276"/>
              <a:gd name="connsiteX18" fmla="*/ 2624807 w 6400712"/>
              <a:gd name="connsiteY18" fmla="*/ 2034276 h 2034276"/>
              <a:gd name="connsiteX19" fmla="*/ 1830001 w 6400712"/>
              <a:gd name="connsiteY19" fmla="*/ 2034276 h 2034276"/>
              <a:gd name="connsiteX20" fmla="*/ 1090009 w 6400712"/>
              <a:gd name="connsiteY20" fmla="*/ 2034276 h 2034276"/>
              <a:gd name="connsiteX21" fmla="*/ 459645 w 6400712"/>
              <a:gd name="connsiteY21" fmla="*/ 2034276 h 2034276"/>
              <a:gd name="connsiteX22" fmla="*/ 0 w 6400712"/>
              <a:gd name="connsiteY22" fmla="*/ 1574631 h 2034276"/>
              <a:gd name="connsiteX23" fmla="*/ 0 w 6400712"/>
              <a:gd name="connsiteY23" fmla="*/ 1028288 h 2034276"/>
              <a:gd name="connsiteX24" fmla="*/ 0 w 6400712"/>
              <a:gd name="connsiteY24" fmla="*/ 459645 h 20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00712" h="2034276" fill="none" extrusionOk="0">
                <a:moveTo>
                  <a:pt x="0" y="459645"/>
                </a:moveTo>
                <a:cubicBezTo>
                  <a:pt x="-18386" y="208304"/>
                  <a:pt x="258562" y="-31679"/>
                  <a:pt x="459645" y="0"/>
                </a:cubicBezTo>
                <a:cubicBezTo>
                  <a:pt x="733080" y="30730"/>
                  <a:pt x="954746" y="18936"/>
                  <a:pt x="1144823" y="0"/>
                </a:cubicBezTo>
                <a:cubicBezTo>
                  <a:pt x="1334900" y="-18936"/>
                  <a:pt x="1495319" y="30091"/>
                  <a:pt x="1830001" y="0"/>
                </a:cubicBezTo>
                <a:cubicBezTo>
                  <a:pt x="2164683" y="-30091"/>
                  <a:pt x="2107072" y="-8495"/>
                  <a:pt x="2350736" y="0"/>
                </a:cubicBezTo>
                <a:cubicBezTo>
                  <a:pt x="2594400" y="8495"/>
                  <a:pt x="2680931" y="-3386"/>
                  <a:pt x="2871471" y="0"/>
                </a:cubicBezTo>
                <a:cubicBezTo>
                  <a:pt x="3062012" y="3386"/>
                  <a:pt x="3237651" y="15615"/>
                  <a:pt x="3447020" y="0"/>
                </a:cubicBezTo>
                <a:cubicBezTo>
                  <a:pt x="3656389" y="-15615"/>
                  <a:pt x="3871011" y="-13394"/>
                  <a:pt x="4132198" y="0"/>
                </a:cubicBezTo>
                <a:cubicBezTo>
                  <a:pt x="4393385" y="13394"/>
                  <a:pt x="4590738" y="-20733"/>
                  <a:pt x="4762561" y="0"/>
                </a:cubicBezTo>
                <a:cubicBezTo>
                  <a:pt x="4934384" y="20733"/>
                  <a:pt x="5532599" y="-50223"/>
                  <a:pt x="5941067" y="0"/>
                </a:cubicBezTo>
                <a:cubicBezTo>
                  <a:pt x="6213794" y="3573"/>
                  <a:pt x="6448436" y="192231"/>
                  <a:pt x="6400712" y="459645"/>
                </a:cubicBezTo>
                <a:cubicBezTo>
                  <a:pt x="6408426" y="672060"/>
                  <a:pt x="6427052" y="785107"/>
                  <a:pt x="6400712" y="1039438"/>
                </a:cubicBezTo>
                <a:cubicBezTo>
                  <a:pt x="6374372" y="1293769"/>
                  <a:pt x="6380396" y="1418217"/>
                  <a:pt x="6400712" y="1574631"/>
                </a:cubicBezTo>
                <a:cubicBezTo>
                  <a:pt x="6343850" y="1815807"/>
                  <a:pt x="6199219" y="2038724"/>
                  <a:pt x="5941067" y="2034276"/>
                </a:cubicBezTo>
                <a:cubicBezTo>
                  <a:pt x="5693142" y="2042049"/>
                  <a:pt x="5518639" y="2020024"/>
                  <a:pt x="5310703" y="2034276"/>
                </a:cubicBezTo>
                <a:cubicBezTo>
                  <a:pt x="5102767" y="2048528"/>
                  <a:pt x="4897307" y="2033082"/>
                  <a:pt x="4735154" y="2034276"/>
                </a:cubicBezTo>
                <a:cubicBezTo>
                  <a:pt x="4573001" y="2035470"/>
                  <a:pt x="4155657" y="2038285"/>
                  <a:pt x="3940348" y="2034276"/>
                </a:cubicBezTo>
                <a:cubicBezTo>
                  <a:pt x="3725039" y="2030267"/>
                  <a:pt x="3473062" y="2008149"/>
                  <a:pt x="3255170" y="2034276"/>
                </a:cubicBezTo>
                <a:cubicBezTo>
                  <a:pt x="3037278" y="2060403"/>
                  <a:pt x="2918298" y="2052328"/>
                  <a:pt x="2624807" y="2034276"/>
                </a:cubicBezTo>
                <a:cubicBezTo>
                  <a:pt x="2331316" y="2016224"/>
                  <a:pt x="2165348" y="2057261"/>
                  <a:pt x="1830001" y="2034276"/>
                </a:cubicBezTo>
                <a:cubicBezTo>
                  <a:pt x="1494654" y="2011291"/>
                  <a:pt x="1425535" y="2042826"/>
                  <a:pt x="1090009" y="2034276"/>
                </a:cubicBezTo>
                <a:cubicBezTo>
                  <a:pt x="754483" y="2025726"/>
                  <a:pt x="661930" y="2046314"/>
                  <a:pt x="459645" y="2034276"/>
                </a:cubicBezTo>
                <a:cubicBezTo>
                  <a:pt x="244046" y="2051992"/>
                  <a:pt x="46404" y="1868285"/>
                  <a:pt x="0" y="1574631"/>
                </a:cubicBezTo>
                <a:cubicBezTo>
                  <a:pt x="-14326" y="1335488"/>
                  <a:pt x="27173" y="1274037"/>
                  <a:pt x="0" y="1028288"/>
                </a:cubicBezTo>
                <a:cubicBezTo>
                  <a:pt x="-27173" y="782539"/>
                  <a:pt x="-22994" y="741716"/>
                  <a:pt x="0" y="459645"/>
                </a:cubicBezTo>
                <a:close/>
              </a:path>
              <a:path w="6400712" h="2034276" stroke="0" extrusionOk="0">
                <a:moveTo>
                  <a:pt x="0" y="459645"/>
                </a:moveTo>
                <a:cubicBezTo>
                  <a:pt x="-36913" y="244532"/>
                  <a:pt x="211761" y="25258"/>
                  <a:pt x="459645" y="0"/>
                </a:cubicBezTo>
                <a:cubicBezTo>
                  <a:pt x="746490" y="23197"/>
                  <a:pt x="840961" y="-25018"/>
                  <a:pt x="1035194" y="0"/>
                </a:cubicBezTo>
                <a:cubicBezTo>
                  <a:pt x="1229427" y="25018"/>
                  <a:pt x="1487019" y="7928"/>
                  <a:pt x="1665558" y="0"/>
                </a:cubicBezTo>
                <a:cubicBezTo>
                  <a:pt x="1844097" y="-7928"/>
                  <a:pt x="1952091" y="-19076"/>
                  <a:pt x="2186293" y="0"/>
                </a:cubicBezTo>
                <a:cubicBezTo>
                  <a:pt x="2420496" y="19076"/>
                  <a:pt x="2673915" y="-7929"/>
                  <a:pt x="2926285" y="0"/>
                </a:cubicBezTo>
                <a:cubicBezTo>
                  <a:pt x="3178655" y="7929"/>
                  <a:pt x="3238264" y="1673"/>
                  <a:pt x="3447020" y="0"/>
                </a:cubicBezTo>
                <a:cubicBezTo>
                  <a:pt x="3655777" y="-1673"/>
                  <a:pt x="3961353" y="24491"/>
                  <a:pt x="4132198" y="0"/>
                </a:cubicBezTo>
                <a:cubicBezTo>
                  <a:pt x="4303043" y="-24491"/>
                  <a:pt x="4539275" y="-23540"/>
                  <a:pt x="4707747" y="0"/>
                </a:cubicBezTo>
                <a:cubicBezTo>
                  <a:pt x="4876219" y="23540"/>
                  <a:pt x="5041170" y="-27068"/>
                  <a:pt x="5283296" y="0"/>
                </a:cubicBezTo>
                <a:cubicBezTo>
                  <a:pt x="5525422" y="27068"/>
                  <a:pt x="5664774" y="2665"/>
                  <a:pt x="5941067" y="0"/>
                </a:cubicBezTo>
                <a:cubicBezTo>
                  <a:pt x="6173587" y="-56159"/>
                  <a:pt x="6408066" y="207938"/>
                  <a:pt x="6400712" y="459645"/>
                </a:cubicBezTo>
                <a:cubicBezTo>
                  <a:pt x="6377651" y="589506"/>
                  <a:pt x="6407653" y="810498"/>
                  <a:pt x="6400712" y="983688"/>
                </a:cubicBezTo>
                <a:cubicBezTo>
                  <a:pt x="6393771" y="1156878"/>
                  <a:pt x="6426563" y="1299912"/>
                  <a:pt x="6400712" y="1574631"/>
                </a:cubicBezTo>
                <a:cubicBezTo>
                  <a:pt x="6438551" y="1807447"/>
                  <a:pt x="6192406" y="2022631"/>
                  <a:pt x="5941067" y="2034276"/>
                </a:cubicBezTo>
                <a:cubicBezTo>
                  <a:pt x="5799868" y="2056795"/>
                  <a:pt x="5547713" y="2044803"/>
                  <a:pt x="5365518" y="2034276"/>
                </a:cubicBezTo>
                <a:cubicBezTo>
                  <a:pt x="5183323" y="2023749"/>
                  <a:pt x="5067345" y="2044053"/>
                  <a:pt x="4789968" y="2034276"/>
                </a:cubicBezTo>
                <a:cubicBezTo>
                  <a:pt x="4512591" y="2024500"/>
                  <a:pt x="4354359" y="2013871"/>
                  <a:pt x="4159605" y="2034276"/>
                </a:cubicBezTo>
                <a:cubicBezTo>
                  <a:pt x="3964851" y="2054681"/>
                  <a:pt x="3717547" y="2006908"/>
                  <a:pt x="3419613" y="2034276"/>
                </a:cubicBezTo>
                <a:cubicBezTo>
                  <a:pt x="3121679" y="2061644"/>
                  <a:pt x="2968933" y="2010835"/>
                  <a:pt x="2844064" y="2034276"/>
                </a:cubicBezTo>
                <a:cubicBezTo>
                  <a:pt x="2719195" y="2057717"/>
                  <a:pt x="2231159" y="2025090"/>
                  <a:pt x="2049257" y="2034276"/>
                </a:cubicBezTo>
                <a:cubicBezTo>
                  <a:pt x="1867355" y="2043462"/>
                  <a:pt x="1691511" y="2000959"/>
                  <a:pt x="1364080" y="2034276"/>
                </a:cubicBezTo>
                <a:cubicBezTo>
                  <a:pt x="1036649" y="2067593"/>
                  <a:pt x="681952" y="2053794"/>
                  <a:pt x="459645" y="2034276"/>
                </a:cubicBezTo>
                <a:cubicBezTo>
                  <a:pt x="194275" y="2060321"/>
                  <a:pt x="-6781" y="1880703"/>
                  <a:pt x="0" y="1574631"/>
                </a:cubicBezTo>
                <a:cubicBezTo>
                  <a:pt x="24630" y="1377337"/>
                  <a:pt x="-11476" y="1230748"/>
                  <a:pt x="0" y="1039438"/>
                </a:cubicBezTo>
                <a:cubicBezTo>
                  <a:pt x="11476" y="848128"/>
                  <a:pt x="-14027" y="702335"/>
                  <a:pt x="0" y="45964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FF"/>
                </a:solidFill>
                <a:latin typeface="Calibri" panose="020F0502020204030204"/>
              </a:rPr>
              <a:t>N</a:t>
            </a:r>
            <a:r>
              <a:rPr lang="vi-VN" sz="4000" b="1" dirty="0">
                <a:solidFill>
                  <a:srgbClr val="0000FF"/>
                </a:solidFill>
                <a:latin typeface="Calibri" panose="020F0502020204030204"/>
              </a:rPr>
              <a:t>êu kết quả, suy đoán sự việc tiếp theo hoặc nêu suy nghĩ, cảm xúc của người viết</a:t>
            </a:r>
            <a:endParaRPr kumimoji="0" lang="en-US" sz="4000" b="1" i="0" u="none" strike="noStrike" kern="1200" cap="none" spc="0" normalizeH="0" baseline="0" noProof="0" dirty="0">
              <a:ln>
                <a:noFill/>
              </a:ln>
              <a:solidFill>
                <a:srgbClr val="0000FF"/>
              </a:solidFill>
              <a:effectLst/>
              <a:uLnTx/>
              <a:uFillTx/>
              <a:latin typeface="Calibri" panose="020F0502020204030204"/>
            </a:endParaRPr>
          </a:p>
        </p:txBody>
      </p:sp>
    </p:spTree>
    <p:extLst>
      <p:ext uri="{BB962C8B-B14F-4D97-AF65-F5344CB8AC3E}">
        <p14:creationId xmlns:p14="http://schemas.microsoft.com/office/powerpoint/2010/main" val="48372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1000" fill="hold"/>
                                        <p:tgtEl>
                                          <p:spTgt spid="60"/>
                                        </p:tgtEl>
                                        <p:attrNameLst>
                                          <p:attrName>ppt_w</p:attrName>
                                        </p:attrNameLst>
                                      </p:cBhvr>
                                      <p:tavLst>
                                        <p:tav tm="0">
                                          <p:val>
                                            <p:fltVal val="0"/>
                                          </p:val>
                                        </p:tav>
                                        <p:tav tm="100000">
                                          <p:val>
                                            <p:strVal val="#ppt_w"/>
                                          </p:val>
                                        </p:tav>
                                      </p:tavLst>
                                    </p:anim>
                                    <p:anim calcmode="lin" valueType="num">
                                      <p:cBhvr>
                                        <p:cTn id="14" dur="1000" fill="hold"/>
                                        <p:tgtEl>
                                          <p:spTgt spid="60"/>
                                        </p:tgtEl>
                                        <p:attrNameLst>
                                          <p:attrName>ppt_h</p:attrName>
                                        </p:attrNameLst>
                                      </p:cBhvr>
                                      <p:tavLst>
                                        <p:tav tm="0">
                                          <p:val>
                                            <p:fltVal val="0"/>
                                          </p:val>
                                        </p:tav>
                                        <p:tav tm="100000">
                                          <p:val>
                                            <p:strVal val="#ppt_h"/>
                                          </p:val>
                                        </p:tav>
                                      </p:tavLst>
                                    </p:anim>
                                    <p:anim calcmode="lin" valueType="num">
                                      <p:cBhvr>
                                        <p:cTn id="15" dur="1000" fill="hold"/>
                                        <p:tgtEl>
                                          <p:spTgt spid="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500"/>
                                        <p:tgtEl>
                                          <p:spTgt spid="92"/>
                                        </p:tgtEl>
                                      </p:cBhvr>
                                    </p:animEffect>
                                    <p:anim calcmode="lin" valueType="num">
                                      <p:cBhvr>
                                        <p:cTn id="22" dur="500" fill="hold"/>
                                        <p:tgtEl>
                                          <p:spTgt spid="92"/>
                                        </p:tgtEl>
                                        <p:attrNameLst>
                                          <p:attrName>ppt_x</p:attrName>
                                        </p:attrNameLst>
                                      </p:cBhvr>
                                      <p:tavLst>
                                        <p:tav tm="0">
                                          <p:val>
                                            <p:strVal val="#ppt_x"/>
                                          </p:val>
                                        </p:tav>
                                        <p:tav tm="100000">
                                          <p:val>
                                            <p:strVal val="#ppt_x"/>
                                          </p:val>
                                        </p:tav>
                                      </p:tavLst>
                                    </p:anim>
                                    <p:anim calcmode="lin" valueType="num">
                                      <p:cBhvr>
                                        <p:cTn id="23" dur="500" fill="hold"/>
                                        <p:tgtEl>
                                          <p:spTgt spid="92"/>
                                        </p:tgtEl>
                                        <p:attrNameLst>
                                          <p:attrName>ppt_y</p:attrName>
                                        </p:attrNameLst>
                                      </p:cBhvr>
                                      <p:tavLst>
                                        <p:tav tm="0">
                                          <p:val>
                                            <p:strVal val="#ppt_y+.1"/>
                                          </p:val>
                                        </p:tav>
                                        <p:tav tm="100000">
                                          <p:val>
                                            <p:strVal val="#ppt_y"/>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5"/>
                                        </p:tgtEl>
                                        <p:attrNameLst>
                                          <p:attrName>style.visibility</p:attrName>
                                        </p:attrNameLst>
                                      </p:cBhvr>
                                      <p:to>
                                        <p:strVal val="visible"/>
                                      </p:to>
                                    </p:set>
                                    <p:anim calcmode="lin" valueType="num">
                                      <p:cBhvr>
                                        <p:cTn id="26" dur="1000" fill="hold"/>
                                        <p:tgtEl>
                                          <p:spTgt spid="85"/>
                                        </p:tgtEl>
                                        <p:attrNameLst>
                                          <p:attrName>ppt_w</p:attrName>
                                        </p:attrNameLst>
                                      </p:cBhvr>
                                      <p:tavLst>
                                        <p:tav tm="0">
                                          <p:val>
                                            <p:fltVal val="0"/>
                                          </p:val>
                                        </p:tav>
                                        <p:tav tm="100000">
                                          <p:val>
                                            <p:strVal val="#ppt_w"/>
                                          </p:val>
                                        </p:tav>
                                      </p:tavLst>
                                    </p:anim>
                                    <p:anim calcmode="lin" valueType="num">
                                      <p:cBhvr>
                                        <p:cTn id="27" dur="1000" fill="hold"/>
                                        <p:tgtEl>
                                          <p:spTgt spid="85"/>
                                        </p:tgtEl>
                                        <p:attrNameLst>
                                          <p:attrName>ppt_h</p:attrName>
                                        </p:attrNameLst>
                                      </p:cBhvr>
                                      <p:tavLst>
                                        <p:tav tm="0">
                                          <p:val>
                                            <p:fltVal val="0"/>
                                          </p:val>
                                        </p:tav>
                                        <p:tav tm="100000">
                                          <p:val>
                                            <p:strVal val="#ppt_h"/>
                                          </p:val>
                                        </p:tav>
                                      </p:tavLst>
                                    </p:anim>
                                    <p:anim calcmode="lin" valueType="num">
                                      <p:cBhvr>
                                        <p:cTn id="2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2"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anim calcmode="lin" valueType="num">
                                      <p:cBhvr>
                                        <p:cTn id="35" dur="500" fill="hold"/>
                                        <p:tgtEl>
                                          <p:spTgt spid="95"/>
                                        </p:tgtEl>
                                        <p:attrNameLst>
                                          <p:attrName>ppt_x</p:attrName>
                                        </p:attrNameLst>
                                      </p:cBhvr>
                                      <p:tavLst>
                                        <p:tav tm="0">
                                          <p:val>
                                            <p:strVal val="#ppt_x"/>
                                          </p:val>
                                        </p:tav>
                                        <p:tav tm="100000">
                                          <p:val>
                                            <p:strVal val="#ppt_x"/>
                                          </p:val>
                                        </p:tav>
                                      </p:tavLst>
                                    </p:anim>
                                    <p:anim calcmode="lin" valueType="num">
                                      <p:cBhvr>
                                        <p:cTn id="36" dur="500" fill="hold"/>
                                        <p:tgtEl>
                                          <p:spTgt spid="95"/>
                                        </p:tgtEl>
                                        <p:attrNameLst>
                                          <p:attrName>ppt_y</p:attrName>
                                        </p:attrNameLst>
                                      </p:cBhvr>
                                      <p:tavLst>
                                        <p:tav tm="0">
                                          <p:val>
                                            <p:strVal val="#ppt_y+.1"/>
                                          </p:val>
                                        </p:tav>
                                        <p:tav tm="100000">
                                          <p:val>
                                            <p:strVal val="#ppt_y"/>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anim calcmode="lin" valueType="num">
                                      <p:cBhvr>
                                        <p:cTn id="39" dur="1000" fill="hold"/>
                                        <p:tgtEl>
                                          <p:spTgt spid="101"/>
                                        </p:tgtEl>
                                        <p:attrNameLst>
                                          <p:attrName>ppt_w</p:attrName>
                                        </p:attrNameLst>
                                      </p:cBhvr>
                                      <p:tavLst>
                                        <p:tav tm="0">
                                          <p:val>
                                            <p:fltVal val="0"/>
                                          </p:val>
                                        </p:tav>
                                        <p:tav tm="100000">
                                          <p:val>
                                            <p:strVal val="#ppt_w"/>
                                          </p:val>
                                        </p:tav>
                                      </p:tavLst>
                                    </p:anim>
                                    <p:anim calcmode="lin" valueType="num">
                                      <p:cBhvr>
                                        <p:cTn id="40" dur="1000" fill="hold"/>
                                        <p:tgtEl>
                                          <p:spTgt spid="101"/>
                                        </p:tgtEl>
                                        <p:attrNameLst>
                                          <p:attrName>ppt_h</p:attrName>
                                        </p:attrNameLst>
                                      </p:cBhvr>
                                      <p:tavLst>
                                        <p:tav tm="0">
                                          <p:val>
                                            <p:fltVal val="0"/>
                                          </p:val>
                                        </p:tav>
                                        <p:tav tm="100000">
                                          <p:val>
                                            <p:strVal val="#ppt_h"/>
                                          </p:val>
                                        </p:tav>
                                      </p:tavLst>
                                    </p:anim>
                                    <p:anim calcmode="lin" valueType="num">
                                      <p:cBhvr>
                                        <p:cTn id="41" dur="1000" fill="hold"/>
                                        <p:tgtEl>
                                          <p:spTgt spid="10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5" grpId="0" animBg="1"/>
      <p:bldP spid="1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Background pattern&#10;&#10;Description automatically generated">
            <a:extLst>
              <a:ext uri="{FF2B5EF4-FFF2-40B4-BE49-F238E27FC236}">
                <a16:creationId xmlns:a16="http://schemas.microsoft.com/office/drawing/2014/main" xmlns="" id="{D1740AA4-46F7-16EA-7A96-5F7528AE6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5921"/>
            <a:ext cx="12192000" cy="6858000"/>
          </a:xfrm>
          <a:prstGeom prst="rect">
            <a:avLst/>
          </a:prstGeom>
        </p:spPr>
      </p:pic>
      <p:grpSp>
        <p:nvGrpSpPr>
          <p:cNvPr id="9" name="Group 8">
            <a:extLst>
              <a:ext uri="{FF2B5EF4-FFF2-40B4-BE49-F238E27FC236}">
                <a16:creationId xmlns:a16="http://schemas.microsoft.com/office/drawing/2014/main" xmlns="" id="{0E0184CB-7C39-3FCF-665B-12F97ACE7F62}"/>
              </a:ext>
            </a:extLst>
          </p:cNvPr>
          <p:cNvGrpSpPr/>
          <p:nvPr/>
        </p:nvGrpSpPr>
        <p:grpSpPr>
          <a:xfrm>
            <a:off x="-85725" y="173892"/>
            <a:ext cx="12277724" cy="2096766"/>
            <a:chOff x="181486" y="-726969"/>
            <a:chExt cx="14431624" cy="2464603"/>
          </a:xfrm>
        </p:grpSpPr>
        <p:sp>
          <p:nvSpPr>
            <p:cNvPr id="47" name="Rectangle: Rounded Corners 46">
              <a:extLst>
                <a:ext uri="{FF2B5EF4-FFF2-40B4-BE49-F238E27FC236}">
                  <a16:creationId xmlns:a16="http://schemas.microsoft.com/office/drawing/2014/main" xmlns="" id="{6066F39B-7725-606A-0F1F-97C5CAA85737}"/>
                </a:ext>
              </a:extLst>
            </p:cNvPr>
            <p:cNvSpPr/>
            <p:nvPr/>
          </p:nvSpPr>
          <p:spPr>
            <a:xfrm>
              <a:off x="1600701" y="-726969"/>
              <a:ext cx="13012409" cy="2464603"/>
            </a:xfrm>
            <a:custGeom>
              <a:avLst/>
              <a:gdLst>
                <a:gd name="connsiteX0" fmla="*/ 0 w 13012409"/>
                <a:gd name="connsiteY0" fmla="*/ 556877 h 2464603"/>
                <a:gd name="connsiteX1" fmla="*/ 556877 w 13012409"/>
                <a:gd name="connsiteY1" fmla="*/ 0 h 2464603"/>
                <a:gd name="connsiteX2" fmla="*/ 1137811 w 13012409"/>
                <a:gd name="connsiteY2" fmla="*/ 0 h 2464603"/>
                <a:gd name="connsiteX3" fmla="*/ 1837732 w 13012409"/>
                <a:gd name="connsiteY3" fmla="*/ 0 h 2464603"/>
                <a:gd name="connsiteX4" fmla="*/ 2537653 w 13012409"/>
                <a:gd name="connsiteY4" fmla="*/ 0 h 2464603"/>
                <a:gd name="connsiteX5" fmla="*/ 3237574 w 13012409"/>
                <a:gd name="connsiteY5" fmla="*/ 0 h 2464603"/>
                <a:gd name="connsiteX6" fmla="*/ 4056481 w 13012409"/>
                <a:gd name="connsiteY6" fmla="*/ 0 h 2464603"/>
                <a:gd name="connsiteX7" fmla="*/ 4637416 w 13012409"/>
                <a:gd name="connsiteY7" fmla="*/ 0 h 2464603"/>
                <a:gd name="connsiteX8" fmla="*/ 5337337 w 13012409"/>
                <a:gd name="connsiteY8" fmla="*/ 0 h 2464603"/>
                <a:gd name="connsiteX9" fmla="*/ 5799284 w 13012409"/>
                <a:gd name="connsiteY9" fmla="*/ 0 h 2464603"/>
                <a:gd name="connsiteX10" fmla="*/ 6380219 w 13012409"/>
                <a:gd name="connsiteY10" fmla="*/ 0 h 2464603"/>
                <a:gd name="connsiteX11" fmla="*/ 6842167 w 13012409"/>
                <a:gd name="connsiteY11" fmla="*/ 0 h 2464603"/>
                <a:gd name="connsiteX12" fmla="*/ 7304114 w 13012409"/>
                <a:gd name="connsiteY12" fmla="*/ 0 h 2464603"/>
                <a:gd name="connsiteX13" fmla="*/ 8123022 w 13012409"/>
                <a:gd name="connsiteY13" fmla="*/ 0 h 2464603"/>
                <a:gd name="connsiteX14" fmla="*/ 9060916 w 13012409"/>
                <a:gd name="connsiteY14" fmla="*/ 0 h 2464603"/>
                <a:gd name="connsiteX15" fmla="*/ 9879823 w 13012409"/>
                <a:gd name="connsiteY15" fmla="*/ 0 h 2464603"/>
                <a:gd name="connsiteX16" fmla="*/ 10817717 w 13012409"/>
                <a:gd name="connsiteY16" fmla="*/ 0 h 2464603"/>
                <a:gd name="connsiteX17" fmla="*/ 11517638 w 13012409"/>
                <a:gd name="connsiteY17" fmla="*/ 0 h 2464603"/>
                <a:gd name="connsiteX18" fmla="*/ 12455532 w 13012409"/>
                <a:gd name="connsiteY18" fmla="*/ 0 h 2464603"/>
                <a:gd name="connsiteX19" fmla="*/ 13012409 w 13012409"/>
                <a:gd name="connsiteY19" fmla="*/ 556877 h 2464603"/>
                <a:gd name="connsiteX20" fmla="*/ 13012409 w 13012409"/>
                <a:gd name="connsiteY20" fmla="*/ 1218793 h 2464603"/>
                <a:gd name="connsiteX21" fmla="*/ 13012409 w 13012409"/>
                <a:gd name="connsiteY21" fmla="*/ 1907726 h 2464603"/>
                <a:gd name="connsiteX22" fmla="*/ 12455532 w 13012409"/>
                <a:gd name="connsiteY22" fmla="*/ 2464603 h 2464603"/>
                <a:gd name="connsiteX23" fmla="*/ 11874598 w 13012409"/>
                <a:gd name="connsiteY23" fmla="*/ 2464603 h 2464603"/>
                <a:gd name="connsiteX24" fmla="*/ 11174677 w 13012409"/>
                <a:gd name="connsiteY24" fmla="*/ 2464603 h 2464603"/>
                <a:gd name="connsiteX25" fmla="*/ 10593742 w 13012409"/>
                <a:gd name="connsiteY25" fmla="*/ 2464603 h 2464603"/>
                <a:gd name="connsiteX26" fmla="*/ 9774835 w 13012409"/>
                <a:gd name="connsiteY26" fmla="*/ 2464603 h 2464603"/>
                <a:gd name="connsiteX27" fmla="*/ 8955928 w 13012409"/>
                <a:gd name="connsiteY27" fmla="*/ 2464603 h 2464603"/>
                <a:gd name="connsiteX28" fmla="*/ 8137020 w 13012409"/>
                <a:gd name="connsiteY28" fmla="*/ 2464603 h 2464603"/>
                <a:gd name="connsiteX29" fmla="*/ 7794059 w 13012409"/>
                <a:gd name="connsiteY29" fmla="*/ 2464603 h 2464603"/>
                <a:gd name="connsiteX30" fmla="*/ 7451098 w 13012409"/>
                <a:gd name="connsiteY30" fmla="*/ 2464603 h 2464603"/>
                <a:gd name="connsiteX31" fmla="*/ 6989150 w 13012409"/>
                <a:gd name="connsiteY31" fmla="*/ 2464603 h 2464603"/>
                <a:gd name="connsiteX32" fmla="*/ 6170242 w 13012409"/>
                <a:gd name="connsiteY32" fmla="*/ 2464603 h 2464603"/>
                <a:gd name="connsiteX33" fmla="*/ 5351335 w 13012409"/>
                <a:gd name="connsiteY33" fmla="*/ 2464603 h 2464603"/>
                <a:gd name="connsiteX34" fmla="*/ 4889387 w 13012409"/>
                <a:gd name="connsiteY34" fmla="*/ 2464603 h 2464603"/>
                <a:gd name="connsiteX35" fmla="*/ 3951493 w 13012409"/>
                <a:gd name="connsiteY35" fmla="*/ 2464603 h 2464603"/>
                <a:gd name="connsiteX36" fmla="*/ 3013599 w 13012409"/>
                <a:gd name="connsiteY36" fmla="*/ 2464603 h 2464603"/>
                <a:gd name="connsiteX37" fmla="*/ 2670638 w 13012409"/>
                <a:gd name="connsiteY37" fmla="*/ 2464603 h 2464603"/>
                <a:gd name="connsiteX38" fmla="*/ 1851731 w 13012409"/>
                <a:gd name="connsiteY38" fmla="*/ 2464603 h 2464603"/>
                <a:gd name="connsiteX39" fmla="*/ 556877 w 13012409"/>
                <a:gd name="connsiteY39" fmla="*/ 2464603 h 2464603"/>
                <a:gd name="connsiteX40" fmla="*/ 0 w 13012409"/>
                <a:gd name="connsiteY40" fmla="*/ 1907726 h 2464603"/>
                <a:gd name="connsiteX41" fmla="*/ 0 w 13012409"/>
                <a:gd name="connsiteY41" fmla="*/ 1259318 h 2464603"/>
                <a:gd name="connsiteX42" fmla="*/ 0 w 13012409"/>
                <a:gd name="connsiteY42" fmla="*/ 556877 h 24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12409" h="2464603" fill="none" extrusionOk="0">
                  <a:moveTo>
                    <a:pt x="0" y="556877"/>
                  </a:moveTo>
                  <a:cubicBezTo>
                    <a:pt x="-40910" y="247571"/>
                    <a:pt x="197190" y="-31219"/>
                    <a:pt x="556877" y="0"/>
                  </a:cubicBezTo>
                  <a:cubicBezTo>
                    <a:pt x="724438" y="4510"/>
                    <a:pt x="947346" y="10010"/>
                    <a:pt x="1137811" y="0"/>
                  </a:cubicBezTo>
                  <a:cubicBezTo>
                    <a:pt x="1328276" y="-10010"/>
                    <a:pt x="1545710" y="29050"/>
                    <a:pt x="1837732" y="0"/>
                  </a:cubicBezTo>
                  <a:cubicBezTo>
                    <a:pt x="2129754" y="-29050"/>
                    <a:pt x="2315065" y="399"/>
                    <a:pt x="2537653" y="0"/>
                  </a:cubicBezTo>
                  <a:cubicBezTo>
                    <a:pt x="2760241" y="-399"/>
                    <a:pt x="2999577" y="17886"/>
                    <a:pt x="3237574" y="0"/>
                  </a:cubicBezTo>
                  <a:cubicBezTo>
                    <a:pt x="3475571" y="-17886"/>
                    <a:pt x="3859027" y="-8094"/>
                    <a:pt x="4056481" y="0"/>
                  </a:cubicBezTo>
                  <a:cubicBezTo>
                    <a:pt x="4253935" y="8094"/>
                    <a:pt x="4353995" y="11151"/>
                    <a:pt x="4637416" y="0"/>
                  </a:cubicBezTo>
                  <a:cubicBezTo>
                    <a:pt x="4920838" y="-11151"/>
                    <a:pt x="5121780" y="-8793"/>
                    <a:pt x="5337337" y="0"/>
                  </a:cubicBezTo>
                  <a:cubicBezTo>
                    <a:pt x="5552894" y="8793"/>
                    <a:pt x="5577530" y="-21206"/>
                    <a:pt x="5799284" y="0"/>
                  </a:cubicBezTo>
                  <a:cubicBezTo>
                    <a:pt x="6021038" y="21206"/>
                    <a:pt x="6142924" y="-24142"/>
                    <a:pt x="6380219" y="0"/>
                  </a:cubicBezTo>
                  <a:cubicBezTo>
                    <a:pt x="6617514" y="24142"/>
                    <a:pt x="6747870" y="-22284"/>
                    <a:pt x="6842167" y="0"/>
                  </a:cubicBezTo>
                  <a:cubicBezTo>
                    <a:pt x="6936464" y="22284"/>
                    <a:pt x="7101832" y="7849"/>
                    <a:pt x="7304114" y="0"/>
                  </a:cubicBezTo>
                  <a:cubicBezTo>
                    <a:pt x="7506396" y="-7849"/>
                    <a:pt x="7815099" y="-36780"/>
                    <a:pt x="8123022" y="0"/>
                  </a:cubicBezTo>
                  <a:cubicBezTo>
                    <a:pt x="8430945" y="36780"/>
                    <a:pt x="8661031" y="46451"/>
                    <a:pt x="9060916" y="0"/>
                  </a:cubicBezTo>
                  <a:cubicBezTo>
                    <a:pt x="9460801" y="-46451"/>
                    <a:pt x="9561095" y="24402"/>
                    <a:pt x="9879823" y="0"/>
                  </a:cubicBezTo>
                  <a:cubicBezTo>
                    <a:pt x="10198551" y="-24402"/>
                    <a:pt x="10367512" y="44417"/>
                    <a:pt x="10817717" y="0"/>
                  </a:cubicBezTo>
                  <a:cubicBezTo>
                    <a:pt x="11267922" y="-44417"/>
                    <a:pt x="11179651" y="-32950"/>
                    <a:pt x="11517638" y="0"/>
                  </a:cubicBezTo>
                  <a:cubicBezTo>
                    <a:pt x="11855625" y="32950"/>
                    <a:pt x="12218930" y="-2476"/>
                    <a:pt x="12455532" y="0"/>
                  </a:cubicBezTo>
                  <a:cubicBezTo>
                    <a:pt x="12790861" y="-1691"/>
                    <a:pt x="12987126" y="225741"/>
                    <a:pt x="13012409" y="556877"/>
                  </a:cubicBezTo>
                  <a:cubicBezTo>
                    <a:pt x="13038147" y="694936"/>
                    <a:pt x="13015237" y="998621"/>
                    <a:pt x="13012409" y="1218793"/>
                  </a:cubicBezTo>
                  <a:cubicBezTo>
                    <a:pt x="13009581" y="1438965"/>
                    <a:pt x="13034682" y="1737851"/>
                    <a:pt x="13012409" y="1907726"/>
                  </a:cubicBezTo>
                  <a:cubicBezTo>
                    <a:pt x="13032869" y="2207432"/>
                    <a:pt x="12723476" y="2506797"/>
                    <a:pt x="12455532" y="2464603"/>
                  </a:cubicBezTo>
                  <a:cubicBezTo>
                    <a:pt x="12321391" y="2452961"/>
                    <a:pt x="12076864" y="2476458"/>
                    <a:pt x="11874598" y="2464603"/>
                  </a:cubicBezTo>
                  <a:cubicBezTo>
                    <a:pt x="11672332" y="2452748"/>
                    <a:pt x="11456955" y="2478429"/>
                    <a:pt x="11174677" y="2464603"/>
                  </a:cubicBezTo>
                  <a:cubicBezTo>
                    <a:pt x="10892399" y="2450777"/>
                    <a:pt x="10869626" y="2480785"/>
                    <a:pt x="10593742" y="2464603"/>
                  </a:cubicBezTo>
                  <a:cubicBezTo>
                    <a:pt x="10317859" y="2448421"/>
                    <a:pt x="10086306" y="2496451"/>
                    <a:pt x="9774835" y="2464603"/>
                  </a:cubicBezTo>
                  <a:cubicBezTo>
                    <a:pt x="9463364" y="2432755"/>
                    <a:pt x="9205562" y="2438327"/>
                    <a:pt x="8955928" y="2464603"/>
                  </a:cubicBezTo>
                  <a:cubicBezTo>
                    <a:pt x="8706294" y="2490879"/>
                    <a:pt x="8324790" y="2504758"/>
                    <a:pt x="8137020" y="2464603"/>
                  </a:cubicBezTo>
                  <a:cubicBezTo>
                    <a:pt x="7949250" y="2424448"/>
                    <a:pt x="7948700" y="2458332"/>
                    <a:pt x="7794059" y="2464603"/>
                  </a:cubicBezTo>
                  <a:cubicBezTo>
                    <a:pt x="7639418" y="2470874"/>
                    <a:pt x="7596077" y="2452832"/>
                    <a:pt x="7451098" y="2464603"/>
                  </a:cubicBezTo>
                  <a:cubicBezTo>
                    <a:pt x="7306119" y="2476374"/>
                    <a:pt x="7205899" y="2467736"/>
                    <a:pt x="6989150" y="2464603"/>
                  </a:cubicBezTo>
                  <a:cubicBezTo>
                    <a:pt x="6772401" y="2461470"/>
                    <a:pt x="6440760" y="2497320"/>
                    <a:pt x="6170242" y="2464603"/>
                  </a:cubicBezTo>
                  <a:cubicBezTo>
                    <a:pt x="5899724" y="2431886"/>
                    <a:pt x="5608308" y="2427203"/>
                    <a:pt x="5351335" y="2464603"/>
                  </a:cubicBezTo>
                  <a:cubicBezTo>
                    <a:pt x="5094362" y="2502003"/>
                    <a:pt x="5114647" y="2477762"/>
                    <a:pt x="4889387" y="2464603"/>
                  </a:cubicBezTo>
                  <a:cubicBezTo>
                    <a:pt x="4664127" y="2451444"/>
                    <a:pt x="4348815" y="2438181"/>
                    <a:pt x="3951493" y="2464603"/>
                  </a:cubicBezTo>
                  <a:cubicBezTo>
                    <a:pt x="3554171" y="2491025"/>
                    <a:pt x="3277998" y="2462704"/>
                    <a:pt x="3013599" y="2464603"/>
                  </a:cubicBezTo>
                  <a:cubicBezTo>
                    <a:pt x="2749200" y="2466502"/>
                    <a:pt x="2802310" y="2479034"/>
                    <a:pt x="2670638" y="2464603"/>
                  </a:cubicBezTo>
                  <a:cubicBezTo>
                    <a:pt x="2538966" y="2450172"/>
                    <a:pt x="2065104" y="2438795"/>
                    <a:pt x="1851731" y="2464603"/>
                  </a:cubicBezTo>
                  <a:cubicBezTo>
                    <a:pt x="1638358" y="2490411"/>
                    <a:pt x="831719" y="2481643"/>
                    <a:pt x="556877" y="2464603"/>
                  </a:cubicBezTo>
                  <a:cubicBezTo>
                    <a:pt x="252402" y="2473490"/>
                    <a:pt x="-25650" y="2260815"/>
                    <a:pt x="0" y="1907726"/>
                  </a:cubicBezTo>
                  <a:cubicBezTo>
                    <a:pt x="-11866" y="1693516"/>
                    <a:pt x="720" y="1441227"/>
                    <a:pt x="0" y="1259318"/>
                  </a:cubicBezTo>
                  <a:cubicBezTo>
                    <a:pt x="-720" y="1077409"/>
                    <a:pt x="-12106" y="711700"/>
                    <a:pt x="0" y="556877"/>
                  </a:cubicBezTo>
                  <a:close/>
                </a:path>
                <a:path w="13012409" h="2464603" stroke="0" extrusionOk="0">
                  <a:moveTo>
                    <a:pt x="0" y="556877"/>
                  </a:moveTo>
                  <a:cubicBezTo>
                    <a:pt x="-48026" y="299728"/>
                    <a:pt x="261310" y="50710"/>
                    <a:pt x="556877" y="0"/>
                  </a:cubicBezTo>
                  <a:cubicBezTo>
                    <a:pt x="715826" y="-4270"/>
                    <a:pt x="872709" y="-1861"/>
                    <a:pt x="1018825" y="0"/>
                  </a:cubicBezTo>
                  <a:cubicBezTo>
                    <a:pt x="1164941" y="1861"/>
                    <a:pt x="1481188" y="-24069"/>
                    <a:pt x="1599759" y="0"/>
                  </a:cubicBezTo>
                  <a:cubicBezTo>
                    <a:pt x="1718330" y="24069"/>
                    <a:pt x="1822797" y="4684"/>
                    <a:pt x="1942720" y="0"/>
                  </a:cubicBezTo>
                  <a:cubicBezTo>
                    <a:pt x="2062643" y="-4684"/>
                    <a:pt x="2412436" y="-28934"/>
                    <a:pt x="2761628" y="0"/>
                  </a:cubicBezTo>
                  <a:cubicBezTo>
                    <a:pt x="3110820" y="28934"/>
                    <a:pt x="2939736" y="-12858"/>
                    <a:pt x="3104589" y="0"/>
                  </a:cubicBezTo>
                  <a:cubicBezTo>
                    <a:pt x="3269442" y="12858"/>
                    <a:pt x="3664013" y="17713"/>
                    <a:pt x="3804510" y="0"/>
                  </a:cubicBezTo>
                  <a:cubicBezTo>
                    <a:pt x="3945007" y="-17713"/>
                    <a:pt x="4049959" y="8123"/>
                    <a:pt x="4266458" y="0"/>
                  </a:cubicBezTo>
                  <a:cubicBezTo>
                    <a:pt x="4482957" y="-8123"/>
                    <a:pt x="4625979" y="2122"/>
                    <a:pt x="4728405" y="0"/>
                  </a:cubicBezTo>
                  <a:cubicBezTo>
                    <a:pt x="4830831" y="-2122"/>
                    <a:pt x="4952322" y="-13271"/>
                    <a:pt x="5071367" y="0"/>
                  </a:cubicBezTo>
                  <a:cubicBezTo>
                    <a:pt x="5190412" y="13271"/>
                    <a:pt x="5336669" y="-8148"/>
                    <a:pt x="5414328" y="0"/>
                  </a:cubicBezTo>
                  <a:cubicBezTo>
                    <a:pt x="5491987" y="8148"/>
                    <a:pt x="5716985" y="-14041"/>
                    <a:pt x="5876276" y="0"/>
                  </a:cubicBezTo>
                  <a:cubicBezTo>
                    <a:pt x="6035567" y="14041"/>
                    <a:pt x="6246190" y="-21617"/>
                    <a:pt x="6457210" y="0"/>
                  </a:cubicBezTo>
                  <a:cubicBezTo>
                    <a:pt x="6668230" y="21617"/>
                    <a:pt x="7055109" y="12469"/>
                    <a:pt x="7276117" y="0"/>
                  </a:cubicBezTo>
                  <a:cubicBezTo>
                    <a:pt x="7497125" y="-12469"/>
                    <a:pt x="7659729" y="5005"/>
                    <a:pt x="7976038" y="0"/>
                  </a:cubicBezTo>
                  <a:cubicBezTo>
                    <a:pt x="8292347" y="-5005"/>
                    <a:pt x="8312811" y="-10900"/>
                    <a:pt x="8556973" y="0"/>
                  </a:cubicBezTo>
                  <a:cubicBezTo>
                    <a:pt x="8801136" y="10900"/>
                    <a:pt x="8952873" y="-8054"/>
                    <a:pt x="9137907" y="0"/>
                  </a:cubicBezTo>
                  <a:cubicBezTo>
                    <a:pt x="9322941" y="8054"/>
                    <a:pt x="9500595" y="-20050"/>
                    <a:pt x="9599855" y="0"/>
                  </a:cubicBezTo>
                  <a:cubicBezTo>
                    <a:pt x="9699115" y="20050"/>
                    <a:pt x="9958951" y="26429"/>
                    <a:pt x="10180789" y="0"/>
                  </a:cubicBezTo>
                  <a:cubicBezTo>
                    <a:pt x="10402627" y="-26429"/>
                    <a:pt x="10698125" y="-23624"/>
                    <a:pt x="10999697" y="0"/>
                  </a:cubicBezTo>
                  <a:cubicBezTo>
                    <a:pt x="11301269" y="23624"/>
                    <a:pt x="11258290" y="-440"/>
                    <a:pt x="11461644" y="0"/>
                  </a:cubicBezTo>
                  <a:cubicBezTo>
                    <a:pt x="11664998" y="440"/>
                    <a:pt x="12062502" y="557"/>
                    <a:pt x="12455532" y="0"/>
                  </a:cubicBezTo>
                  <a:cubicBezTo>
                    <a:pt x="12745017" y="11874"/>
                    <a:pt x="12949814" y="230312"/>
                    <a:pt x="13012409" y="556877"/>
                  </a:cubicBezTo>
                  <a:cubicBezTo>
                    <a:pt x="13040545" y="855505"/>
                    <a:pt x="13021183" y="899035"/>
                    <a:pt x="13012409" y="1232302"/>
                  </a:cubicBezTo>
                  <a:cubicBezTo>
                    <a:pt x="13003635" y="1565570"/>
                    <a:pt x="13045672" y="1746250"/>
                    <a:pt x="13012409" y="1907726"/>
                  </a:cubicBezTo>
                  <a:cubicBezTo>
                    <a:pt x="12973976" y="2211912"/>
                    <a:pt x="12746449" y="2504728"/>
                    <a:pt x="12455532" y="2464603"/>
                  </a:cubicBezTo>
                  <a:cubicBezTo>
                    <a:pt x="12125805" y="2453571"/>
                    <a:pt x="12025846" y="2446608"/>
                    <a:pt x="11636625" y="2464603"/>
                  </a:cubicBezTo>
                  <a:cubicBezTo>
                    <a:pt x="11247404" y="2482598"/>
                    <a:pt x="11435024" y="2452819"/>
                    <a:pt x="11293663" y="2464603"/>
                  </a:cubicBezTo>
                  <a:cubicBezTo>
                    <a:pt x="11152302" y="2476387"/>
                    <a:pt x="11056343" y="2451292"/>
                    <a:pt x="10831716" y="2464603"/>
                  </a:cubicBezTo>
                  <a:cubicBezTo>
                    <a:pt x="10607089" y="2477914"/>
                    <a:pt x="10296260" y="2486888"/>
                    <a:pt x="10131795" y="2464603"/>
                  </a:cubicBezTo>
                  <a:cubicBezTo>
                    <a:pt x="9967330" y="2442318"/>
                    <a:pt x="9924179" y="2452290"/>
                    <a:pt x="9788833" y="2464603"/>
                  </a:cubicBezTo>
                  <a:cubicBezTo>
                    <a:pt x="9653487" y="2476916"/>
                    <a:pt x="9600845" y="2479715"/>
                    <a:pt x="9445872" y="2464603"/>
                  </a:cubicBezTo>
                  <a:cubicBezTo>
                    <a:pt x="9290899" y="2449491"/>
                    <a:pt x="9172136" y="2471413"/>
                    <a:pt x="8983924" y="2464603"/>
                  </a:cubicBezTo>
                  <a:cubicBezTo>
                    <a:pt x="8795712" y="2457793"/>
                    <a:pt x="8493976" y="2467957"/>
                    <a:pt x="8284004" y="2464603"/>
                  </a:cubicBezTo>
                  <a:cubicBezTo>
                    <a:pt x="8074032" y="2461249"/>
                    <a:pt x="7892216" y="2465813"/>
                    <a:pt x="7703069" y="2464603"/>
                  </a:cubicBezTo>
                  <a:cubicBezTo>
                    <a:pt x="7513923" y="2463393"/>
                    <a:pt x="7239057" y="2461851"/>
                    <a:pt x="7122135" y="2464603"/>
                  </a:cubicBezTo>
                  <a:cubicBezTo>
                    <a:pt x="7005213" y="2467355"/>
                    <a:pt x="6759424" y="2440480"/>
                    <a:pt x="6541201" y="2464603"/>
                  </a:cubicBezTo>
                  <a:cubicBezTo>
                    <a:pt x="6322978" y="2488726"/>
                    <a:pt x="6180954" y="2454884"/>
                    <a:pt x="5841280" y="2464603"/>
                  </a:cubicBezTo>
                  <a:cubicBezTo>
                    <a:pt x="5501606" y="2474322"/>
                    <a:pt x="5295672" y="2424634"/>
                    <a:pt x="4903386" y="2464603"/>
                  </a:cubicBezTo>
                  <a:cubicBezTo>
                    <a:pt x="4511100" y="2504572"/>
                    <a:pt x="4596517" y="2462257"/>
                    <a:pt x="4441438" y="2464603"/>
                  </a:cubicBezTo>
                  <a:cubicBezTo>
                    <a:pt x="4286359" y="2466949"/>
                    <a:pt x="3756277" y="2487196"/>
                    <a:pt x="3503544" y="2464603"/>
                  </a:cubicBezTo>
                  <a:cubicBezTo>
                    <a:pt x="3250811" y="2442010"/>
                    <a:pt x="3125757" y="2444378"/>
                    <a:pt x="2803623" y="2464603"/>
                  </a:cubicBezTo>
                  <a:cubicBezTo>
                    <a:pt x="2481489" y="2484828"/>
                    <a:pt x="2238914" y="2454003"/>
                    <a:pt x="1865729" y="2464603"/>
                  </a:cubicBezTo>
                  <a:cubicBezTo>
                    <a:pt x="1492544" y="2475203"/>
                    <a:pt x="1586660" y="2450336"/>
                    <a:pt x="1403781" y="2464603"/>
                  </a:cubicBezTo>
                  <a:cubicBezTo>
                    <a:pt x="1220902" y="2478870"/>
                    <a:pt x="836111" y="2484124"/>
                    <a:pt x="556877" y="2464603"/>
                  </a:cubicBezTo>
                  <a:cubicBezTo>
                    <a:pt x="216578" y="2430072"/>
                    <a:pt x="6152" y="2211164"/>
                    <a:pt x="0" y="1907726"/>
                  </a:cubicBezTo>
                  <a:cubicBezTo>
                    <a:pt x="-27607" y="1726813"/>
                    <a:pt x="-29097" y="1563301"/>
                    <a:pt x="0" y="1259318"/>
                  </a:cubicBezTo>
                  <a:cubicBezTo>
                    <a:pt x="29097" y="955335"/>
                    <a:pt x="-33432" y="898575"/>
                    <a:pt x="0" y="55687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4400" b="1" i="0" u="none" strike="noStrike" dirty="0">
                  <a:solidFill>
                    <a:srgbClr val="0000FF"/>
                  </a:solidFill>
                  <a:effectLst/>
                  <a:latin typeface="Calibri" panose="020F0502020204030204" pitchFamily="34" charset="0"/>
                  <a:cs typeface="Calibri" panose="020F0502020204030204" pitchFamily="34" charset="0"/>
                </a:rPr>
                <a:t>Trước khi viết, nên liệt kê và sắp xếp các hoạt động, việc làm,... theo trình tự để không bị bỏ sót hoặc nhầm lẫn.</a:t>
              </a:r>
              <a:endParaRPr kumimoji="0" lang="en-US" sz="44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xmlns="" id="{677D17C8-5A56-ECD7-4672-9A2049BB852E}"/>
                </a:ext>
              </a:extLst>
            </p:cNvPr>
            <p:cNvGrpSpPr/>
            <p:nvPr/>
          </p:nvGrpSpPr>
          <p:grpSpPr>
            <a:xfrm>
              <a:off x="181486" y="-390810"/>
              <a:ext cx="1286077" cy="1353396"/>
              <a:chOff x="1290897" y="84568"/>
              <a:chExt cx="2330279" cy="2452254"/>
            </a:xfrm>
          </p:grpSpPr>
          <p:sp>
            <p:nvSpPr>
              <p:cNvPr id="49" name="Oval 48">
                <a:extLst>
                  <a:ext uri="{FF2B5EF4-FFF2-40B4-BE49-F238E27FC236}">
                    <a16:creationId xmlns:a16="http://schemas.microsoft.com/office/drawing/2014/main" xmlns="" id="{548894A3-6DFE-9796-5F39-B5665F3F586D}"/>
                  </a:ext>
                </a:extLst>
              </p:cNvPr>
              <p:cNvSpPr/>
              <p:nvPr/>
            </p:nvSpPr>
            <p:spPr>
              <a:xfrm>
                <a:off x="1290897" y="206541"/>
                <a:ext cx="2330279" cy="233028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0" name="Picture 49" descr="Icon&#10;&#10;Description automatically generated">
                <a:extLst>
                  <a:ext uri="{FF2B5EF4-FFF2-40B4-BE49-F238E27FC236}">
                    <a16:creationId xmlns:a16="http://schemas.microsoft.com/office/drawing/2014/main" xmlns="" id="{292B1954-BDCD-5FDD-BE6C-97FDDEAF0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875" y="84568"/>
                <a:ext cx="2244301" cy="2394500"/>
              </a:xfrm>
              <a:prstGeom prst="rect">
                <a:avLst/>
              </a:prstGeom>
            </p:spPr>
          </p:pic>
        </p:grpSp>
      </p:grpSp>
      <p:grpSp>
        <p:nvGrpSpPr>
          <p:cNvPr id="65" name="Group 64">
            <a:extLst>
              <a:ext uri="{FF2B5EF4-FFF2-40B4-BE49-F238E27FC236}">
                <a16:creationId xmlns:a16="http://schemas.microsoft.com/office/drawing/2014/main" xmlns="" id="{0CB60AA0-7BDC-6239-3634-04546DECEEA9}"/>
              </a:ext>
            </a:extLst>
          </p:cNvPr>
          <p:cNvGrpSpPr/>
          <p:nvPr/>
        </p:nvGrpSpPr>
        <p:grpSpPr>
          <a:xfrm>
            <a:off x="0" y="2591996"/>
            <a:ext cx="12023111" cy="1885849"/>
            <a:chOff x="1122551" y="2800436"/>
            <a:chExt cx="13287774" cy="1913478"/>
          </a:xfrm>
        </p:grpSpPr>
        <p:grpSp>
          <p:nvGrpSpPr>
            <p:cNvPr id="56" name="Group 55">
              <a:extLst>
                <a:ext uri="{FF2B5EF4-FFF2-40B4-BE49-F238E27FC236}">
                  <a16:creationId xmlns:a16="http://schemas.microsoft.com/office/drawing/2014/main" xmlns="" id="{C402D6BE-896D-1D0D-98B3-3769D02F5CFE}"/>
                </a:ext>
              </a:extLst>
            </p:cNvPr>
            <p:cNvGrpSpPr/>
            <p:nvPr/>
          </p:nvGrpSpPr>
          <p:grpSpPr>
            <a:xfrm>
              <a:off x="1122551" y="2800436"/>
              <a:ext cx="13287774" cy="1913478"/>
              <a:chOff x="5854002" y="1289951"/>
              <a:chExt cx="13287774" cy="1913478"/>
            </a:xfrm>
          </p:grpSpPr>
          <p:sp>
            <p:nvSpPr>
              <p:cNvPr id="57" name="Rectangle: Rounded Corners 56">
                <a:extLst>
                  <a:ext uri="{FF2B5EF4-FFF2-40B4-BE49-F238E27FC236}">
                    <a16:creationId xmlns:a16="http://schemas.microsoft.com/office/drawing/2014/main" xmlns="" id="{A74A5CA7-1222-579A-384C-CDCD591B7F62}"/>
                  </a:ext>
                </a:extLst>
              </p:cNvPr>
              <p:cNvSpPr/>
              <p:nvPr/>
            </p:nvSpPr>
            <p:spPr>
              <a:xfrm>
                <a:off x="7050106" y="1412457"/>
                <a:ext cx="12091670" cy="1790972"/>
              </a:xfrm>
              <a:custGeom>
                <a:avLst/>
                <a:gdLst>
                  <a:gd name="connsiteX0" fmla="*/ 0 w 12091670"/>
                  <a:gd name="connsiteY0" fmla="*/ 404670 h 1790972"/>
                  <a:gd name="connsiteX1" fmla="*/ 404670 w 12091670"/>
                  <a:gd name="connsiteY1" fmla="*/ 0 h 1790972"/>
                  <a:gd name="connsiteX2" fmla="*/ 955513 w 12091670"/>
                  <a:gd name="connsiteY2" fmla="*/ 0 h 1790972"/>
                  <a:gd name="connsiteX3" fmla="*/ 1619180 w 12091670"/>
                  <a:gd name="connsiteY3" fmla="*/ 0 h 1790972"/>
                  <a:gd name="connsiteX4" fmla="*/ 2282846 w 12091670"/>
                  <a:gd name="connsiteY4" fmla="*/ 0 h 1790972"/>
                  <a:gd name="connsiteX5" fmla="*/ 2946513 w 12091670"/>
                  <a:gd name="connsiteY5" fmla="*/ 0 h 1790972"/>
                  <a:gd name="connsiteX6" fmla="*/ 3723002 w 12091670"/>
                  <a:gd name="connsiteY6" fmla="*/ 0 h 1790972"/>
                  <a:gd name="connsiteX7" fmla="*/ 4273846 w 12091670"/>
                  <a:gd name="connsiteY7" fmla="*/ 0 h 1790972"/>
                  <a:gd name="connsiteX8" fmla="*/ 4937512 w 12091670"/>
                  <a:gd name="connsiteY8" fmla="*/ 0 h 1790972"/>
                  <a:gd name="connsiteX9" fmla="*/ 5375532 w 12091670"/>
                  <a:gd name="connsiteY9" fmla="*/ 0 h 1790972"/>
                  <a:gd name="connsiteX10" fmla="*/ 5926375 w 12091670"/>
                  <a:gd name="connsiteY10" fmla="*/ 0 h 1790972"/>
                  <a:gd name="connsiteX11" fmla="*/ 6364395 w 12091670"/>
                  <a:gd name="connsiteY11" fmla="*/ 0 h 1790972"/>
                  <a:gd name="connsiteX12" fmla="*/ 6802415 w 12091670"/>
                  <a:gd name="connsiteY12" fmla="*/ 0 h 1790972"/>
                  <a:gd name="connsiteX13" fmla="*/ 7578905 w 12091670"/>
                  <a:gd name="connsiteY13" fmla="*/ 0 h 1790972"/>
                  <a:gd name="connsiteX14" fmla="*/ 8468218 w 12091670"/>
                  <a:gd name="connsiteY14" fmla="*/ 0 h 1790972"/>
                  <a:gd name="connsiteX15" fmla="*/ 9244707 w 12091670"/>
                  <a:gd name="connsiteY15" fmla="*/ 0 h 1790972"/>
                  <a:gd name="connsiteX16" fmla="*/ 10134020 w 12091670"/>
                  <a:gd name="connsiteY16" fmla="*/ 0 h 1790972"/>
                  <a:gd name="connsiteX17" fmla="*/ 10797687 w 12091670"/>
                  <a:gd name="connsiteY17" fmla="*/ 0 h 1790972"/>
                  <a:gd name="connsiteX18" fmla="*/ 11687000 w 12091670"/>
                  <a:gd name="connsiteY18" fmla="*/ 0 h 1790972"/>
                  <a:gd name="connsiteX19" fmla="*/ 12091670 w 12091670"/>
                  <a:gd name="connsiteY19" fmla="*/ 404670 h 1790972"/>
                  <a:gd name="connsiteX20" fmla="*/ 12091670 w 12091670"/>
                  <a:gd name="connsiteY20" fmla="*/ 885670 h 1790972"/>
                  <a:gd name="connsiteX21" fmla="*/ 12091670 w 12091670"/>
                  <a:gd name="connsiteY21" fmla="*/ 1386302 h 1790972"/>
                  <a:gd name="connsiteX22" fmla="*/ 11687000 w 12091670"/>
                  <a:gd name="connsiteY22" fmla="*/ 1790972 h 1790972"/>
                  <a:gd name="connsiteX23" fmla="*/ 11136157 w 12091670"/>
                  <a:gd name="connsiteY23" fmla="*/ 1790972 h 1790972"/>
                  <a:gd name="connsiteX24" fmla="*/ 10472490 w 12091670"/>
                  <a:gd name="connsiteY24" fmla="*/ 1790972 h 1790972"/>
                  <a:gd name="connsiteX25" fmla="*/ 9921647 w 12091670"/>
                  <a:gd name="connsiteY25" fmla="*/ 1790972 h 1790972"/>
                  <a:gd name="connsiteX26" fmla="*/ 9145157 w 12091670"/>
                  <a:gd name="connsiteY26" fmla="*/ 1790972 h 1790972"/>
                  <a:gd name="connsiteX27" fmla="*/ 8368668 w 12091670"/>
                  <a:gd name="connsiteY27" fmla="*/ 1790972 h 1790972"/>
                  <a:gd name="connsiteX28" fmla="*/ 7592178 w 12091670"/>
                  <a:gd name="connsiteY28" fmla="*/ 1790972 h 1790972"/>
                  <a:gd name="connsiteX29" fmla="*/ 7266981 w 12091670"/>
                  <a:gd name="connsiteY29" fmla="*/ 1790972 h 1790972"/>
                  <a:gd name="connsiteX30" fmla="*/ 6941785 w 12091670"/>
                  <a:gd name="connsiteY30" fmla="*/ 1790972 h 1790972"/>
                  <a:gd name="connsiteX31" fmla="*/ 6503765 w 12091670"/>
                  <a:gd name="connsiteY31" fmla="*/ 1790972 h 1790972"/>
                  <a:gd name="connsiteX32" fmla="*/ 5727275 w 12091670"/>
                  <a:gd name="connsiteY32" fmla="*/ 1790972 h 1790972"/>
                  <a:gd name="connsiteX33" fmla="*/ 4950785 w 12091670"/>
                  <a:gd name="connsiteY33" fmla="*/ 1790972 h 1790972"/>
                  <a:gd name="connsiteX34" fmla="*/ 4512765 w 12091670"/>
                  <a:gd name="connsiteY34" fmla="*/ 1790972 h 1790972"/>
                  <a:gd name="connsiteX35" fmla="*/ 3623452 w 12091670"/>
                  <a:gd name="connsiteY35" fmla="*/ 1790972 h 1790972"/>
                  <a:gd name="connsiteX36" fmla="*/ 2734139 w 12091670"/>
                  <a:gd name="connsiteY36" fmla="*/ 1790972 h 1790972"/>
                  <a:gd name="connsiteX37" fmla="*/ 2408943 w 12091670"/>
                  <a:gd name="connsiteY37" fmla="*/ 1790972 h 1790972"/>
                  <a:gd name="connsiteX38" fmla="*/ 1632453 w 12091670"/>
                  <a:gd name="connsiteY38" fmla="*/ 1790972 h 1790972"/>
                  <a:gd name="connsiteX39" fmla="*/ 404670 w 12091670"/>
                  <a:gd name="connsiteY39" fmla="*/ 1790972 h 1790972"/>
                  <a:gd name="connsiteX40" fmla="*/ 0 w 12091670"/>
                  <a:gd name="connsiteY40" fmla="*/ 1386302 h 1790972"/>
                  <a:gd name="connsiteX41" fmla="*/ 0 w 12091670"/>
                  <a:gd name="connsiteY41" fmla="*/ 915119 h 1790972"/>
                  <a:gd name="connsiteX42" fmla="*/ 0 w 12091670"/>
                  <a:gd name="connsiteY42" fmla="*/ 404670 h 179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091670" h="1790972" fill="none" extrusionOk="0">
                    <a:moveTo>
                      <a:pt x="0" y="404670"/>
                    </a:moveTo>
                    <a:cubicBezTo>
                      <a:pt x="-25988" y="180065"/>
                      <a:pt x="166629" y="-8712"/>
                      <a:pt x="404670" y="0"/>
                    </a:cubicBezTo>
                    <a:cubicBezTo>
                      <a:pt x="571964" y="-17593"/>
                      <a:pt x="714208" y="1400"/>
                      <a:pt x="955513" y="0"/>
                    </a:cubicBezTo>
                    <a:cubicBezTo>
                      <a:pt x="1196818" y="-1400"/>
                      <a:pt x="1306428" y="29842"/>
                      <a:pt x="1619180" y="0"/>
                    </a:cubicBezTo>
                    <a:cubicBezTo>
                      <a:pt x="1931932" y="-29842"/>
                      <a:pt x="2018281" y="25664"/>
                      <a:pt x="2282846" y="0"/>
                    </a:cubicBezTo>
                    <a:cubicBezTo>
                      <a:pt x="2547411" y="-25664"/>
                      <a:pt x="2689762" y="16432"/>
                      <a:pt x="2946513" y="0"/>
                    </a:cubicBezTo>
                    <a:cubicBezTo>
                      <a:pt x="3203264" y="-16432"/>
                      <a:pt x="3460370" y="24420"/>
                      <a:pt x="3723002" y="0"/>
                    </a:cubicBezTo>
                    <a:cubicBezTo>
                      <a:pt x="3985634" y="-24420"/>
                      <a:pt x="4147532" y="3693"/>
                      <a:pt x="4273846" y="0"/>
                    </a:cubicBezTo>
                    <a:cubicBezTo>
                      <a:pt x="4400160" y="-3693"/>
                      <a:pt x="4714235" y="-12098"/>
                      <a:pt x="4937512" y="0"/>
                    </a:cubicBezTo>
                    <a:cubicBezTo>
                      <a:pt x="5160789" y="12098"/>
                      <a:pt x="5191960" y="-2496"/>
                      <a:pt x="5375532" y="0"/>
                    </a:cubicBezTo>
                    <a:cubicBezTo>
                      <a:pt x="5559104" y="2496"/>
                      <a:pt x="5688015" y="14033"/>
                      <a:pt x="5926375" y="0"/>
                    </a:cubicBezTo>
                    <a:cubicBezTo>
                      <a:pt x="6164735" y="-14033"/>
                      <a:pt x="6199635" y="4588"/>
                      <a:pt x="6364395" y="0"/>
                    </a:cubicBezTo>
                    <a:cubicBezTo>
                      <a:pt x="6529155" y="-4588"/>
                      <a:pt x="6681040" y="-9240"/>
                      <a:pt x="6802415" y="0"/>
                    </a:cubicBezTo>
                    <a:cubicBezTo>
                      <a:pt x="6923790" y="9240"/>
                      <a:pt x="7213945" y="18360"/>
                      <a:pt x="7578905" y="0"/>
                    </a:cubicBezTo>
                    <a:cubicBezTo>
                      <a:pt x="7943865" y="-18360"/>
                      <a:pt x="8149261" y="4527"/>
                      <a:pt x="8468218" y="0"/>
                    </a:cubicBezTo>
                    <a:cubicBezTo>
                      <a:pt x="8787175" y="-4527"/>
                      <a:pt x="8897755" y="-30043"/>
                      <a:pt x="9244707" y="0"/>
                    </a:cubicBezTo>
                    <a:cubicBezTo>
                      <a:pt x="9591659" y="30043"/>
                      <a:pt x="9923883" y="21271"/>
                      <a:pt x="10134020" y="0"/>
                    </a:cubicBezTo>
                    <a:cubicBezTo>
                      <a:pt x="10344157" y="-21271"/>
                      <a:pt x="10572781" y="2623"/>
                      <a:pt x="10797687" y="0"/>
                    </a:cubicBezTo>
                    <a:cubicBezTo>
                      <a:pt x="11022593" y="-2623"/>
                      <a:pt x="11478801" y="36860"/>
                      <a:pt x="11687000" y="0"/>
                    </a:cubicBezTo>
                    <a:cubicBezTo>
                      <a:pt x="11938230" y="-1688"/>
                      <a:pt x="12069371" y="160379"/>
                      <a:pt x="12091670" y="404670"/>
                    </a:cubicBezTo>
                    <a:cubicBezTo>
                      <a:pt x="12096779" y="609699"/>
                      <a:pt x="12108857" y="692613"/>
                      <a:pt x="12091670" y="885670"/>
                    </a:cubicBezTo>
                    <a:cubicBezTo>
                      <a:pt x="12074483" y="1078727"/>
                      <a:pt x="12079433" y="1221673"/>
                      <a:pt x="12091670" y="1386302"/>
                    </a:cubicBezTo>
                    <a:cubicBezTo>
                      <a:pt x="12113599" y="1601383"/>
                      <a:pt x="11903137" y="1798808"/>
                      <a:pt x="11687000" y="1790972"/>
                    </a:cubicBezTo>
                    <a:cubicBezTo>
                      <a:pt x="11572207" y="1763472"/>
                      <a:pt x="11336212" y="1791124"/>
                      <a:pt x="11136157" y="1790972"/>
                    </a:cubicBezTo>
                    <a:cubicBezTo>
                      <a:pt x="10936102" y="1790820"/>
                      <a:pt x="10637880" y="1806677"/>
                      <a:pt x="10472490" y="1790972"/>
                    </a:cubicBezTo>
                    <a:cubicBezTo>
                      <a:pt x="10307100" y="1775267"/>
                      <a:pt x="10085350" y="1776424"/>
                      <a:pt x="9921647" y="1790972"/>
                    </a:cubicBezTo>
                    <a:cubicBezTo>
                      <a:pt x="9757944" y="1805520"/>
                      <a:pt x="9312013" y="1767580"/>
                      <a:pt x="9145157" y="1790972"/>
                    </a:cubicBezTo>
                    <a:cubicBezTo>
                      <a:pt x="8978301" y="1814365"/>
                      <a:pt x="8691969" y="1810874"/>
                      <a:pt x="8368668" y="1790972"/>
                    </a:cubicBezTo>
                    <a:cubicBezTo>
                      <a:pt x="8045367" y="1771070"/>
                      <a:pt x="7882996" y="1756855"/>
                      <a:pt x="7592178" y="1790972"/>
                    </a:cubicBezTo>
                    <a:cubicBezTo>
                      <a:pt x="7301360" y="1825090"/>
                      <a:pt x="7428441" y="1789571"/>
                      <a:pt x="7266981" y="1790972"/>
                    </a:cubicBezTo>
                    <a:cubicBezTo>
                      <a:pt x="7105521" y="1792373"/>
                      <a:pt x="7046084" y="1786138"/>
                      <a:pt x="6941785" y="1790972"/>
                    </a:cubicBezTo>
                    <a:cubicBezTo>
                      <a:pt x="6837486" y="1795806"/>
                      <a:pt x="6651860" y="1786839"/>
                      <a:pt x="6503765" y="1790972"/>
                    </a:cubicBezTo>
                    <a:cubicBezTo>
                      <a:pt x="6355670" y="1795105"/>
                      <a:pt x="5969392" y="1791367"/>
                      <a:pt x="5727275" y="1790972"/>
                    </a:cubicBezTo>
                    <a:cubicBezTo>
                      <a:pt x="5485158" y="1790578"/>
                      <a:pt x="5175883" y="1817224"/>
                      <a:pt x="4950785" y="1790972"/>
                    </a:cubicBezTo>
                    <a:cubicBezTo>
                      <a:pt x="4725687" y="1764721"/>
                      <a:pt x="4615744" y="1778170"/>
                      <a:pt x="4512765" y="1790972"/>
                    </a:cubicBezTo>
                    <a:cubicBezTo>
                      <a:pt x="4409786" y="1803774"/>
                      <a:pt x="3844860" y="1829812"/>
                      <a:pt x="3623452" y="1790972"/>
                    </a:cubicBezTo>
                    <a:cubicBezTo>
                      <a:pt x="3402044" y="1752132"/>
                      <a:pt x="3062979" y="1778353"/>
                      <a:pt x="2734139" y="1790972"/>
                    </a:cubicBezTo>
                    <a:cubicBezTo>
                      <a:pt x="2405299" y="1803591"/>
                      <a:pt x="2546031" y="1799745"/>
                      <a:pt x="2408943" y="1790972"/>
                    </a:cubicBezTo>
                    <a:cubicBezTo>
                      <a:pt x="2271855" y="1782199"/>
                      <a:pt x="1925755" y="1758652"/>
                      <a:pt x="1632453" y="1790972"/>
                    </a:cubicBezTo>
                    <a:cubicBezTo>
                      <a:pt x="1339151" y="1823293"/>
                      <a:pt x="750222" y="1842894"/>
                      <a:pt x="404670" y="1790972"/>
                    </a:cubicBezTo>
                    <a:cubicBezTo>
                      <a:pt x="184777" y="1801361"/>
                      <a:pt x="-14403" y="1635365"/>
                      <a:pt x="0" y="1386302"/>
                    </a:cubicBezTo>
                    <a:cubicBezTo>
                      <a:pt x="5576" y="1167894"/>
                      <a:pt x="-13762" y="1125315"/>
                      <a:pt x="0" y="915119"/>
                    </a:cubicBezTo>
                    <a:cubicBezTo>
                      <a:pt x="13762" y="704923"/>
                      <a:pt x="-5179" y="513380"/>
                      <a:pt x="0" y="404670"/>
                    </a:cubicBezTo>
                    <a:close/>
                  </a:path>
                  <a:path w="12091670" h="1790972" stroke="0" extrusionOk="0">
                    <a:moveTo>
                      <a:pt x="0" y="404670"/>
                    </a:moveTo>
                    <a:cubicBezTo>
                      <a:pt x="-26098" y="208568"/>
                      <a:pt x="185712" y="19184"/>
                      <a:pt x="404670" y="0"/>
                    </a:cubicBezTo>
                    <a:cubicBezTo>
                      <a:pt x="565129" y="10178"/>
                      <a:pt x="679629" y="-237"/>
                      <a:pt x="842690" y="0"/>
                    </a:cubicBezTo>
                    <a:cubicBezTo>
                      <a:pt x="1005751" y="237"/>
                      <a:pt x="1194542" y="27440"/>
                      <a:pt x="1393533" y="0"/>
                    </a:cubicBezTo>
                    <a:cubicBezTo>
                      <a:pt x="1592524" y="-27440"/>
                      <a:pt x="1579120" y="3182"/>
                      <a:pt x="1718730" y="0"/>
                    </a:cubicBezTo>
                    <a:cubicBezTo>
                      <a:pt x="1858340" y="-3182"/>
                      <a:pt x="2166841" y="-3596"/>
                      <a:pt x="2495219" y="0"/>
                    </a:cubicBezTo>
                    <a:cubicBezTo>
                      <a:pt x="2823597" y="3596"/>
                      <a:pt x="2713695" y="-9918"/>
                      <a:pt x="2820416" y="0"/>
                    </a:cubicBezTo>
                    <a:cubicBezTo>
                      <a:pt x="2927137" y="9918"/>
                      <a:pt x="3293304" y="13665"/>
                      <a:pt x="3484082" y="0"/>
                    </a:cubicBezTo>
                    <a:cubicBezTo>
                      <a:pt x="3674860" y="-13665"/>
                      <a:pt x="3784117" y="1764"/>
                      <a:pt x="3922102" y="0"/>
                    </a:cubicBezTo>
                    <a:cubicBezTo>
                      <a:pt x="4060087" y="-1764"/>
                      <a:pt x="4228131" y="-11419"/>
                      <a:pt x="4360122" y="0"/>
                    </a:cubicBezTo>
                    <a:cubicBezTo>
                      <a:pt x="4492113" y="11419"/>
                      <a:pt x="4567896" y="8057"/>
                      <a:pt x="4685319" y="0"/>
                    </a:cubicBezTo>
                    <a:cubicBezTo>
                      <a:pt x="4802742" y="-8057"/>
                      <a:pt x="4915304" y="15595"/>
                      <a:pt x="5010515" y="0"/>
                    </a:cubicBezTo>
                    <a:cubicBezTo>
                      <a:pt x="5105726" y="-15595"/>
                      <a:pt x="5284923" y="-15271"/>
                      <a:pt x="5448535" y="0"/>
                    </a:cubicBezTo>
                    <a:cubicBezTo>
                      <a:pt x="5612147" y="15271"/>
                      <a:pt x="5840582" y="19748"/>
                      <a:pt x="5999378" y="0"/>
                    </a:cubicBezTo>
                    <a:cubicBezTo>
                      <a:pt x="6158174" y="-19748"/>
                      <a:pt x="6611723" y="-16710"/>
                      <a:pt x="6775868" y="0"/>
                    </a:cubicBezTo>
                    <a:cubicBezTo>
                      <a:pt x="6940013" y="16710"/>
                      <a:pt x="7201707" y="31974"/>
                      <a:pt x="7439535" y="0"/>
                    </a:cubicBezTo>
                    <a:cubicBezTo>
                      <a:pt x="7677363" y="-31974"/>
                      <a:pt x="7812770" y="19887"/>
                      <a:pt x="7990378" y="0"/>
                    </a:cubicBezTo>
                    <a:cubicBezTo>
                      <a:pt x="8167986" y="-19887"/>
                      <a:pt x="8430167" y="-24778"/>
                      <a:pt x="8541221" y="0"/>
                    </a:cubicBezTo>
                    <a:cubicBezTo>
                      <a:pt x="8652275" y="24778"/>
                      <a:pt x="8834599" y="18679"/>
                      <a:pt x="8979241" y="0"/>
                    </a:cubicBezTo>
                    <a:cubicBezTo>
                      <a:pt x="9123883" y="-18679"/>
                      <a:pt x="9358729" y="-22403"/>
                      <a:pt x="9530084" y="0"/>
                    </a:cubicBezTo>
                    <a:cubicBezTo>
                      <a:pt x="9701439" y="22403"/>
                      <a:pt x="10115627" y="3909"/>
                      <a:pt x="10306574" y="0"/>
                    </a:cubicBezTo>
                    <a:cubicBezTo>
                      <a:pt x="10497521" y="-3909"/>
                      <a:pt x="10655923" y="-18296"/>
                      <a:pt x="10744594" y="0"/>
                    </a:cubicBezTo>
                    <a:cubicBezTo>
                      <a:pt x="10833265" y="18296"/>
                      <a:pt x="11294503" y="6591"/>
                      <a:pt x="11687000" y="0"/>
                    </a:cubicBezTo>
                    <a:cubicBezTo>
                      <a:pt x="11888926" y="14172"/>
                      <a:pt x="12061223" y="171931"/>
                      <a:pt x="12091670" y="404670"/>
                    </a:cubicBezTo>
                    <a:cubicBezTo>
                      <a:pt x="12104469" y="599387"/>
                      <a:pt x="12071426" y="689498"/>
                      <a:pt x="12091670" y="895486"/>
                    </a:cubicBezTo>
                    <a:cubicBezTo>
                      <a:pt x="12111914" y="1101474"/>
                      <a:pt x="12112339" y="1203639"/>
                      <a:pt x="12091670" y="1386302"/>
                    </a:cubicBezTo>
                    <a:cubicBezTo>
                      <a:pt x="12064944" y="1607452"/>
                      <a:pt x="11895610" y="1826864"/>
                      <a:pt x="11687000" y="1790972"/>
                    </a:cubicBezTo>
                    <a:cubicBezTo>
                      <a:pt x="11382713" y="1794909"/>
                      <a:pt x="11117627" y="1812296"/>
                      <a:pt x="10910510" y="1790972"/>
                    </a:cubicBezTo>
                    <a:cubicBezTo>
                      <a:pt x="10703393" y="1769649"/>
                      <a:pt x="10661513" y="1775823"/>
                      <a:pt x="10585314" y="1790972"/>
                    </a:cubicBezTo>
                    <a:cubicBezTo>
                      <a:pt x="10509115" y="1806121"/>
                      <a:pt x="10236234" y="1778784"/>
                      <a:pt x="10147294" y="1790972"/>
                    </a:cubicBezTo>
                    <a:cubicBezTo>
                      <a:pt x="10058354" y="1803160"/>
                      <a:pt x="9694566" y="1781271"/>
                      <a:pt x="9483627" y="1790972"/>
                    </a:cubicBezTo>
                    <a:cubicBezTo>
                      <a:pt x="9272688" y="1800673"/>
                      <a:pt x="9232666" y="1806732"/>
                      <a:pt x="9158431" y="1790972"/>
                    </a:cubicBezTo>
                    <a:cubicBezTo>
                      <a:pt x="9084196" y="1775212"/>
                      <a:pt x="8951110" y="1795846"/>
                      <a:pt x="8833234" y="1790972"/>
                    </a:cubicBezTo>
                    <a:cubicBezTo>
                      <a:pt x="8715358" y="1786098"/>
                      <a:pt x="8554110" y="1794822"/>
                      <a:pt x="8395214" y="1790972"/>
                    </a:cubicBezTo>
                    <a:cubicBezTo>
                      <a:pt x="8236318" y="1787122"/>
                      <a:pt x="7928390" y="1769153"/>
                      <a:pt x="7731548" y="1790972"/>
                    </a:cubicBezTo>
                    <a:cubicBezTo>
                      <a:pt x="7534706" y="1812791"/>
                      <a:pt x="7424382" y="1784304"/>
                      <a:pt x="7180705" y="1790972"/>
                    </a:cubicBezTo>
                    <a:cubicBezTo>
                      <a:pt x="6937028" y="1797640"/>
                      <a:pt x="6743559" y="1779968"/>
                      <a:pt x="6629861" y="1790972"/>
                    </a:cubicBezTo>
                    <a:cubicBezTo>
                      <a:pt x="6516163" y="1801976"/>
                      <a:pt x="6315906" y="1812498"/>
                      <a:pt x="6079018" y="1790972"/>
                    </a:cubicBezTo>
                    <a:cubicBezTo>
                      <a:pt x="5842130" y="1769446"/>
                      <a:pt x="5636714" y="1764119"/>
                      <a:pt x="5415352" y="1790972"/>
                    </a:cubicBezTo>
                    <a:cubicBezTo>
                      <a:pt x="5193990" y="1817825"/>
                      <a:pt x="4732516" y="1795291"/>
                      <a:pt x="4526039" y="1790972"/>
                    </a:cubicBezTo>
                    <a:cubicBezTo>
                      <a:pt x="4319562" y="1786653"/>
                      <a:pt x="4217468" y="1790021"/>
                      <a:pt x="4088019" y="1790972"/>
                    </a:cubicBezTo>
                    <a:cubicBezTo>
                      <a:pt x="3958570" y="1791923"/>
                      <a:pt x="3606955" y="1789489"/>
                      <a:pt x="3198706" y="1790972"/>
                    </a:cubicBezTo>
                    <a:cubicBezTo>
                      <a:pt x="2790457" y="1792455"/>
                      <a:pt x="2736306" y="1822777"/>
                      <a:pt x="2535039" y="1790972"/>
                    </a:cubicBezTo>
                    <a:cubicBezTo>
                      <a:pt x="2333772" y="1759167"/>
                      <a:pt x="1876386" y="1813340"/>
                      <a:pt x="1645726" y="1790972"/>
                    </a:cubicBezTo>
                    <a:cubicBezTo>
                      <a:pt x="1415066" y="1768604"/>
                      <a:pt x="1379517" y="1795907"/>
                      <a:pt x="1207706" y="1790972"/>
                    </a:cubicBezTo>
                    <a:cubicBezTo>
                      <a:pt x="1035895" y="1786037"/>
                      <a:pt x="664148" y="1785970"/>
                      <a:pt x="404670" y="1790972"/>
                    </a:cubicBezTo>
                    <a:cubicBezTo>
                      <a:pt x="145391" y="1753233"/>
                      <a:pt x="7824" y="1604559"/>
                      <a:pt x="0" y="1386302"/>
                    </a:cubicBezTo>
                    <a:cubicBezTo>
                      <a:pt x="-14426" y="1223684"/>
                      <a:pt x="8742" y="1148711"/>
                      <a:pt x="0" y="915119"/>
                    </a:cubicBezTo>
                    <a:cubicBezTo>
                      <a:pt x="-8742" y="681527"/>
                      <a:pt x="-20967" y="610084"/>
                      <a:pt x="0" y="404670"/>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4400" b="1" i="0" u="none" strike="noStrike" dirty="0" err="1">
                    <a:solidFill>
                      <a:srgbClr val="0000FF"/>
                    </a:solidFill>
                    <a:effectLst/>
                    <a:latin typeface="Calibri" panose="020F0502020204030204" pitchFamily="34" charset="0"/>
                    <a:cs typeface="Calibri" panose="020F0502020204030204" pitchFamily="34" charset="0"/>
                  </a:rPr>
                  <a:t>Để</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làm</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rõ</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diễn</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biến</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của</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sự</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việc</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nên</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sử</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dụng</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những</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từ</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ngữ</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đầu</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tiên</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sau</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đó</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trong</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khi</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đó</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cuối</a:t>
                </a:r>
                <a:r>
                  <a:rPr lang="en-US" sz="4400" b="1" i="0" u="none" strike="noStrike" dirty="0">
                    <a:solidFill>
                      <a:srgbClr val="0000FF"/>
                    </a:solidFill>
                    <a:effectLst/>
                    <a:latin typeface="Calibri" panose="020F0502020204030204" pitchFamily="34" charset="0"/>
                    <a:cs typeface="Calibri" panose="020F0502020204030204" pitchFamily="34" charset="0"/>
                  </a:rPr>
                  <a:t> </a:t>
                </a:r>
                <a:r>
                  <a:rPr lang="en-US" sz="4400" b="1" i="0" u="none" strike="noStrike" dirty="0" err="1">
                    <a:solidFill>
                      <a:srgbClr val="0000FF"/>
                    </a:solidFill>
                    <a:effectLst/>
                    <a:latin typeface="Calibri" panose="020F0502020204030204" pitchFamily="34" charset="0"/>
                    <a:cs typeface="Calibri" panose="020F0502020204030204" pitchFamily="34" charset="0"/>
                  </a:rPr>
                  <a:t>cùng</a:t>
                </a:r>
                <a:r>
                  <a:rPr lang="en-US" sz="4400" b="1" i="0" u="none" strike="noStrike" dirty="0">
                    <a:solidFill>
                      <a:srgbClr val="0000FF"/>
                    </a:solidFill>
                    <a:effectLst/>
                    <a:latin typeface="Calibri" panose="020F0502020204030204" pitchFamily="34" charset="0"/>
                    <a:cs typeface="Calibri" panose="020F0502020204030204" pitchFamily="34" charset="0"/>
                  </a:rPr>
                  <a:t>,...</a:t>
                </a:r>
                <a:endParaRPr lang="en-US" sz="4400" b="1" dirty="0">
                  <a:solidFill>
                    <a:srgbClr val="0000FF"/>
                  </a:solidFill>
                  <a:effectLst/>
                  <a:latin typeface="Calibri" panose="020F0502020204030204" pitchFamily="34" charset="0"/>
                  <a:cs typeface="Calibri" panose="020F0502020204030204" pitchFamily="34" charset="0"/>
                </a:endParaRPr>
              </a:p>
            </p:txBody>
          </p:sp>
          <p:sp>
            <p:nvSpPr>
              <p:cNvPr id="62" name="Oval 61">
                <a:extLst>
                  <a:ext uri="{FF2B5EF4-FFF2-40B4-BE49-F238E27FC236}">
                    <a16:creationId xmlns:a16="http://schemas.microsoft.com/office/drawing/2014/main" xmlns="" id="{A69A9103-90E6-7CEF-E7A7-EF352182DC2B}"/>
                  </a:ext>
                </a:extLst>
              </p:cNvPr>
              <p:cNvSpPr/>
              <p:nvPr/>
            </p:nvSpPr>
            <p:spPr>
              <a:xfrm>
                <a:off x="5854002" y="1289951"/>
                <a:ext cx="1257127"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64" name="Picture 63" descr="Icon&#10;&#10;Description automatically generated">
              <a:extLst>
                <a:ext uri="{FF2B5EF4-FFF2-40B4-BE49-F238E27FC236}">
                  <a16:creationId xmlns:a16="http://schemas.microsoft.com/office/drawing/2014/main" xmlns="" id="{DA54CA71-9F4C-F64A-52BF-0F9555DC98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82305" y="2877538"/>
              <a:ext cx="1019686" cy="1057520"/>
            </a:xfrm>
            <a:prstGeom prst="rect">
              <a:avLst/>
            </a:prstGeom>
          </p:spPr>
        </p:pic>
      </p:grpSp>
      <p:grpSp>
        <p:nvGrpSpPr>
          <p:cNvPr id="88" name="Group 87">
            <a:extLst>
              <a:ext uri="{FF2B5EF4-FFF2-40B4-BE49-F238E27FC236}">
                <a16:creationId xmlns:a16="http://schemas.microsoft.com/office/drawing/2014/main" xmlns="" id="{2A91B356-AEB3-566C-7326-1E4AADE4D39F}"/>
              </a:ext>
            </a:extLst>
          </p:cNvPr>
          <p:cNvGrpSpPr/>
          <p:nvPr/>
        </p:nvGrpSpPr>
        <p:grpSpPr>
          <a:xfrm>
            <a:off x="0" y="4754436"/>
            <a:ext cx="12192000" cy="1997644"/>
            <a:chOff x="463305" y="4335128"/>
            <a:chExt cx="14098538" cy="2348092"/>
          </a:xfrm>
        </p:grpSpPr>
        <p:grpSp>
          <p:nvGrpSpPr>
            <p:cNvPr id="79" name="Group 78">
              <a:extLst>
                <a:ext uri="{FF2B5EF4-FFF2-40B4-BE49-F238E27FC236}">
                  <a16:creationId xmlns:a16="http://schemas.microsoft.com/office/drawing/2014/main" xmlns="" id="{D1CBC51D-760F-2F3D-A2D7-E0C6891DB21E}"/>
                </a:ext>
              </a:extLst>
            </p:cNvPr>
            <p:cNvGrpSpPr/>
            <p:nvPr/>
          </p:nvGrpSpPr>
          <p:grpSpPr>
            <a:xfrm>
              <a:off x="463305" y="4335128"/>
              <a:ext cx="14098538" cy="2348092"/>
              <a:chOff x="5911313" y="1078592"/>
              <a:chExt cx="14098538" cy="2348092"/>
            </a:xfrm>
          </p:grpSpPr>
          <p:sp>
            <p:nvSpPr>
              <p:cNvPr id="84" name="Rectangle: Rounded Corners 83">
                <a:extLst>
                  <a:ext uri="{FF2B5EF4-FFF2-40B4-BE49-F238E27FC236}">
                    <a16:creationId xmlns:a16="http://schemas.microsoft.com/office/drawing/2014/main" xmlns="" id="{C49E0123-1015-BC7E-E539-28E9F0325397}"/>
                  </a:ext>
                </a:extLst>
              </p:cNvPr>
              <p:cNvSpPr/>
              <p:nvPr/>
            </p:nvSpPr>
            <p:spPr>
              <a:xfrm>
                <a:off x="6980557" y="1078592"/>
                <a:ext cx="13029294" cy="2348092"/>
              </a:xfrm>
              <a:custGeom>
                <a:avLst/>
                <a:gdLst>
                  <a:gd name="connsiteX0" fmla="*/ 0 w 13029294"/>
                  <a:gd name="connsiteY0" fmla="*/ 530551 h 2348092"/>
                  <a:gd name="connsiteX1" fmla="*/ 530551 w 13029294"/>
                  <a:gd name="connsiteY1" fmla="*/ 0 h 2348092"/>
                  <a:gd name="connsiteX2" fmla="*/ 1075769 w 13029294"/>
                  <a:gd name="connsiteY2" fmla="*/ 0 h 2348092"/>
                  <a:gd name="connsiteX3" fmla="*/ 1740668 w 13029294"/>
                  <a:gd name="connsiteY3" fmla="*/ 0 h 2348092"/>
                  <a:gd name="connsiteX4" fmla="*/ 2405568 w 13029294"/>
                  <a:gd name="connsiteY4" fmla="*/ 0 h 2348092"/>
                  <a:gd name="connsiteX5" fmla="*/ 3190149 w 13029294"/>
                  <a:gd name="connsiteY5" fmla="*/ 0 h 2348092"/>
                  <a:gd name="connsiteX6" fmla="*/ 3735367 w 13029294"/>
                  <a:gd name="connsiteY6" fmla="*/ 0 h 2348092"/>
                  <a:gd name="connsiteX7" fmla="*/ 4400266 w 13029294"/>
                  <a:gd name="connsiteY7" fmla="*/ 0 h 2348092"/>
                  <a:gd name="connsiteX8" fmla="*/ 4825802 w 13029294"/>
                  <a:gd name="connsiteY8" fmla="*/ 0 h 2348092"/>
                  <a:gd name="connsiteX9" fmla="*/ 5371020 w 13029294"/>
                  <a:gd name="connsiteY9" fmla="*/ 0 h 2348092"/>
                  <a:gd name="connsiteX10" fmla="*/ 5796555 w 13029294"/>
                  <a:gd name="connsiteY10" fmla="*/ 0 h 2348092"/>
                  <a:gd name="connsiteX11" fmla="*/ 6222091 w 13029294"/>
                  <a:gd name="connsiteY11" fmla="*/ 0 h 2348092"/>
                  <a:gd name="connsiteX12" fmla="*/ 7006673 w 13029294"/>
                  <a:gd name="connsiteY12" fmla="*/ 0 h 2348092"/>
                  <a:gd name="connsiteX13" fmla="*/ 7910936 w 13029294"/>
                  <a:gd name="connsiteY13" fmla="*/ 0 h 2348092"/>
                  <a:gd name="connsiteX14" fmla="*/ 8695518 w 13029294"/>
                  <a:gd name="connsiteY14" fmla="*/ 0 h 2348092"/>
                  <a:gd name="connsiteX15" fmla="*/ 9599781 w 13029294"/>
                  <a:gd name="connsiteY15" fmla="*/ 0 h 2348092"/>
                  <a:gd name="connsiteX16" fmla="*/ 10264680 w 13029294"/>
                  <a:gd name="connsiteY16" fmla="*/ 0 h 2348092"/>
                  <a:gd name="connsiteX17" fmla="*/ 10809898 w 13029294"/>
                  <a:gd name="connsiteY17" fmla="*/ 0 h 2348092"/>
                  <a:gd name="connsiteX18" fmla="*/ 11594480 w 13029294"/>
                  <a:gd name="connsiteY18" fmla="*/ 0 h 2348092"/>
                  <a:gd name="connsiteX19" fmla="*/ 12498743 w 13029294"/>
                  <a:gd name="connsiteY19" fmla="*/ 0 h 2348092"/>
                  <a:gd name="connsiteX20" fmla="*/ 13029294 w 13029294"/>
                  <a:gd name="connsiteY20" fmla="*/ 530551 h 2348092"/>
                  <a:gd name="connsiteX21" fmla="*/ 13029294 w 13029294"/>
                  <a:gd name="connsiteY21" fmla="*/ 1174046 h 2348092"/>
                  <a:gd name="connsiteX22" fmla="*/ 13029294 w 13029294"/>
                  <a:gd name="connsiteY22" fmla="*/ 1817541 h 2348092"/>
                  <a:gd name="connsiteX23" fmla="*/ 12498743 w 13029294"/>
                  <a:gd name="connsiteY23" fmla="*/ 2348092 h 2348092"/>
                  <a:gd name="connsiteX24" fmla="*/ 12192889 w 13029294"/>
                  <a:gd name="connsiteY24" fmla="*/ 2348092 h 2348092"/>
                  <a:gd name="connsiteX25" fmla="*/ 11408308 w 13029294"/>
                  <a:gd name="connsiteY25" fmla="*/ 2348092 h 2348092"/>
                  <a:gd name="connsiteX26" fmla="*/ 10623726 w 13029294"/>
                  <a:gd name="connsiteY26" fmla="*/ 2348092 h 2348092"/>
                  <a:gd name="connsiteX27" fmla="*/ 9839145 w 13029294"/>
                  <a:gd name="connsiteY27" fmla="*/ 2348092 h 2348092"/>
                  <a:gd name="connsiteX28" fmla="*/ 9533291 w 13029294"/>
                  <a:gd name="connsiteY28" fmla="*/ 2348092 h 2348092"/>
                  <a:gd name="connsiteX29" fmla="*/ 9227437 w 13029294"/>
                  <a:gd name="connsiteY29" fmla="*/ 2348092 h 2348092"/>
                  <a:gd name="connsiteX30" fmla="*/ 8801901 w 13029294"/>
                  <a:gd name="connsiteY30" fmla="*/ 2348092 h 2348092"/>
                  <a:gd name="connsiteX31" fmla="*/ 8017320 w 13029294"/>
                  <a:gd name="connsiteY31" fmla="*/ 2348092 h 2348092"/>
                  <a:gd name="connsiteX32" fmla="*/ 7232739 w 13029294"/>
                  <a:gd name="connsiteY32" fmla="*/ 2348092 h 2348092"/>
                  <a:gd name="connsiteX33" fmla="*/ 6807203 w 13029294"/>
                  <a:gd name="connsiteY33" fmla="*/ 2348092 h 2348092"/>
                  <a:gd name="connsiteX34" fmla="*/ 5902939 w 13029294"/>
                  <a:gd name="connsiteY34" fmla="*/ 2348092 h 2348092"/>
                  <a:gd name="connsiteX35" fmla="*/ 4998676 w 13029294"/>
                  <a:gd name="connsiteY35" fmla="*/ 2348092 h 2348092"/>
                  <a:gd name="connsiteX36" fmla="*/ 4692822 w 13029294"/>
                  <a:gd name="connsiteY36" fmla="*/ 2348092 h 2348092"/>
                  <a:gd name="connsiteX37" fmla="*/ 3908241 w 13029294"/>
                  <a:gd name="connsiteY37" fmla="*/ 2348092 h 2348092"/>
                  <a:gd name="connsiteX38" fmla="*/ 3123659 w 13029294"/>
                  <a:gd name="connsiteY38" fmla="*/ 2348092 h 2348092"/>
                  <a:gd name="connsiteX39" fmla="*/ 2578442 w 13029294"/>
                  <a:gd name="connsiteY39" fmla="*/ 2348092 h 2348092"/>
                  <a:gd name="connsiteX40" fmla="*/ 2272588 w 13029294"/>
                  <a:gd name="connsiteY40" fmla="*/ 2348092 h 2348092"/>
                  <a:gd name="connsiteX41" fmla="*/ 1488006 w 13029294"/>
                  <a:gd name="connsiteY41" fmla="*/ 2348092 h 2348092"/>
                  <a:gd name="connsiteX42" fmla="*/ 530551 w 13029294"/>
                  <a:gd name="connsiteY42" fmla="*/ 2348092 h 2348092"/>
                  <a:gd name="connsiteX43" fmla="*/ 0 w 13029294"/>
                  <a:gd name="connsiteY43" fmla="*/ 1817541 h 2348092"/>
                  <a:gd name="connsiteX44" fmla="*/ 0 w 13029294"/>
                  <a:gd name="connsiteY44" fmla="*/ 1186916 h 2348092"/>
                  <a:gd name="connsiteX45" fmla="*/ 0 w 13029294"/>
                  <a:gd name="connsiteY45" fmla="*/ 530551 h 234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029294" h="2348092" fill="none" extrusionOk="0">
                    <a:moveTo>
                      <a:pt x="0" y="530551"/>
                    </a:moveTo>
                    <a:cubicBezTo>
                      <a:pt x="43824" y="257830"/>
                      <a:pt x="269785" y="27659"/>
                      <a:pt x="530551" y="0"/>
                    </a:cubicBezTo>
                    <a:cubicBezTo>
                      <a:pt x="719959" y="-9640"/>
                      <a:pt x="863545" y="19651"/>
                      <a:pt x="1075769" y="0"/>
                    </a:cubicBezTo>
                    <a:cubicBezTo>
                      <a:pt x="1287993" y="-19651"/>
                      <a:pt x="1508829" y="-6326"/>
                      <a:pt x="1740668" y="0"/>
                    </a:cubicBezTo>
                    <a:cubicBezTo>
                      <a:pt x="1972507" y="6326"/>
                      <a:pt x="2251556" y="-12136"/>
                      <a:pt x="2405568" y="0"/>
                    </a:cubicBezTo>
                    <a:cubicBezTo>
                      <a:pt x="2559580" y="12136"/>
                      <a:pt x="2986858" y="23841"/>
                      <a:pt x="3190149" y="0"/>
                    </a:cubicBezTo>
                    <a:cubicBezTo>
                      <a:pt x="3393440" y="-23841"/>
                      <a:pt x="3530009" y="-6117"/>
                      <a:pt x="3735367" y="0"/>
                    </a:cubicBezTo>
                    <a:cubicBezTo>
                      <a:pt x="3940725" y="6117"/>
                      <a:pt x="4072791" y="-7328"/>
                      <a:pt x="4400266" y="0"/>
                    </a:cubicBezTo>
                    <a:cubicBezTo>
                      <a:pt x="4727741" y="7328"/>
                      <a:pt x="4701800" y="-6805"/>
                      <a:pt x="4825802" y="0"/>
                    </a:cubicBezTo>
                    <a:cubicBezTo>
                      <a:pt x="4949804" y="6805"/>
                      <a:pt x="5251344" y="15241"/>
                      <a:pt x="5371020" y="0"/>
                    </a:cubicBezTo>
                    <a:cubicBezTo>
                      <a:pt x="5490696" y="-15241"/>
                      <a:pt x="5666401" y="15822"/>
                      <a:pt x="5796555" y="0"/>
                    </a:cubicBezTo>
                    <a:cubicBezTo>
                      <a:pt x="5926710" y="-15822"/>
                      <a:pt x="6042900" y="7752"/>
                      <a:pt x="6222091" y="0"/>
                    </a:cubicBezTo>
                    <a:cubicBezTo>
                      <a:pt x="6401282" y="-7752"/>
                      <a:pt x="6846397" y="-6378"/>
                      <a:pt x="7006673" y="0"/>
                    </a:cubicBezTo>
                    <a:cubicBezTo>
                      <a:pt x="7166949" y="6378"/>
                      <a:pt x="7698985" y="-37338"/>
                      <a:pt x="7910936" y="0"/>
                    </a:cubicBezTo>
                    <a:cubicBezTo>
                      <a:pt x="8122887" y="37338"/>
                      <a:pt x="8522952" y="-2342"/>
                      <a:pt x="8695518" y="0"/>
                    </a:cubicBezTo>
                    <a:cubicBezTo>
                      <a:pt x="8868084" y="2342"/>
                      <a:pt x="9161859" y="4878"/>
                      <a:pt x="9599781" y="0"/>
                    </a:cubicBezTo>
                    <a:cubicBezTo>
                      <a:pt x="10037703" y="-4878"/>
                      <a:pt x="9932783" y="24108"/>
                      <a:pt x="10264680" y="0"/>
                    </a:cubicBezTo>
                    <a:cubicBezTo>
                      <a:pt x="10596577" y="-24108"/>
                      <a:pt x="10677601" y="22885"/>
                      <a:pt x="10809898" y="0"/>
                    </a:cubicBezTo>
                    <a:cubicBezTo>
                      <a:pt x="10942195" y="-22885"/>
                      <a:pt x="11316639" y="-11112"/>
                      <a:pt x="11594480" y="0"/>
                    </a:cubicBezTo>
                    <a:cubicBezTo>
                      <a:pt x="11872321" y="11112"/>
                      <a:pt x="12102497" y="36468"/>
                      <a:pt x="12498743" y="0"/>
                    </a:cubicBezTo>
                    <a:cubicBezTo>
                      <a:pt x="12845792" y="10511"/>
                      <a:pt x="12974866" y="229800"/>
                      <a:pt x="13029294" y="530551"/>
                    </a:cubicBezTo>
                    <a:cubicBezTo>
                      <a:pt x="13060364" y="802905"/>
                      <a:pt x="13046446" y="976498"/>
                      <a:pt x="13029294" y="1174046"/>
                    </a:cubicBezTo>
                    <a:cubicBezTo>
                      <a:pt x="13012142" y="1371595"/>
                      <a:pt x="13042546" y="1549394"/>
                      <a:pt x="13029294" y="1817541"/>
                    </a:cubicBezTo>
                    <a:cubicBezTo>
                      <a:pt x="13032144" y="2080049"/>
                      <a:pt x="12811693" y="2364562"/>
                      <a:pt x="12498743" y="2348092"/>
                    </a:cubicBezTo>
                    <a:cubicBezTo>
                      <a:pt x="12406598" y="2348451"/>
                      <a:pt x="12338799" y="2357925"/>
                      <a:pt x="12192889" y="2348092"/>
                    </a:cubicBezTo>
                    <a:cubicBezTo>
                      <a:pt x="12046979" y="2338259"/>
                      <a:pt x="11707029" y="2318464"/>
                      <a:pt x="11408308" y="2348092"/>
                    </a:cubicBezTo>
                    <a:cubicBezTo>
                      <a:pt x="11109587" y="2377720"/>
                      <a:pt x="10868335" y="2374536"/>
                      <a:pt x="10623726" y="2348092"/>
                    </a:cubicBezTo>
                    <a:cubicBezTo>
                      <a:pt x="10379117" y="2321648"/>
                      <a:pt x="10221705" y="2353593"/>
                      <a:pt x="9839145" y="2348092"/>
                    </a:cubicBezTo>
                    <a:cubicBezTo>
                      <a:pt x="9456585" y="2342591"/>
                      <a:pt x="9610057" y="2361633"/>
                      <a:pt x="9533291" y="2348092"/>
                    </a:cubicBezTo>
                    <a:cubicBezTo>
                      <a:pt x="9456525" y="2334551"/>
                      <a:pt x="9298433" y="2350669"/>
                      <a:pt x="9227437" y="2348092"/>
                    </a:cubicBezTo>
                    <a:cubicBezTo>
                      <a:pt x="9156441" y="2345515"/>
                      <a:pt x="8973609" y="2360056"/>
                      <a:pt x="8801901" y="2348092"/>
                    </a:cubicBezTo>
                    <a:cubicBezTo>
                      <a:pt x="8630193" y="2336128"/>
                      <a:pt x="8386158" y="2320742"/>
                      <a:pt x="8017320" y="2348092"/>
                    </a:cubicBezTo>
                    <a:cubicBezTo>
                      <a:pt x="7648482" y="2375442"/>
                      <a:pt x="7418019" y="2317709"/>
                      <a:pt x="7232739" y="2348092"/>
                    </a:cubicBezTo>
                    <a:cubicBezTo>
                      <a:pt x="7047459" y="2378475"/>
                      <a:pt x="6927280" y="2366265"/>
                      <a:pt x="6807203" y="2348092"/>
                    </a:cubicBezTo>
                    <a:cubicBezTo>
                      <a:pt x="6687126" y="2329919"/>
                      <a:pt x="6259382" y="2370418"/>
                      <a:pt x="5902939" y="2348092"/>
                    </a:cubicBezTo>
                    <a:cubicBezTo>
                      <a:pt x="5546496" y="2325766"/>
                      <a:pt x="5219302" y="2332604"/>
                      <a:pt x="4998676" y="2348092"/>
                    </a:cubicBezTo>
                    <a:cubicBezTo>
                      <a:pt x="4778050" y="2363580"/>
                      <a:pt x="4842906" y="2336591"/>
                      <a:pt x="4692822" y="2348092"/>
                    </a:cubicBezTo>
                    <a:cubicBezTo>
                      <a:pt x="4542738" y="2359593"/>
                      <a:pt x="4222432" y="2370227"/>
                      <a:pt x="3908241" y="2348092"/>
                    </a:cubicBezTo>
                    <a:cubicBezTo>
                      <a:pt x="3594050" y="2325957"/>
                      <a:pt x="3285295" y="2330835"/>
                      <a:pt x="3123659" y="2348092"/>
                    </a:cubicBezTo>
                    <a:cubicBezTo>
                      <a:pt x="2962023" y="2365349"/>
                      <a:pt x="2835606" y="2321137"/>
                      <a:pt x="2578442" y="2348092"/>
                    </a:cubicBezTo>
                    <a:cubicBezTo>
                      <a:pt x="2321278" y="2375047"/>
                      <a:pt x="2407263" y="2358572"/>
                      <a:pt x="2272588" y="2348092"/>
                    </a:cubicBezTo>
                    <a:cubicBezTo>
                      <a:pt x="2137913" y="2337612"/>
                      <a:pt x="1849673" y="2338316"/>
                      <a:pt x="1488006" y="2348092"/>
                    </a:cubicBezTo>
                    <a:cubicBezTo>
                      <a:pt x="1126339" y="2357868"/>
                      <a:pt x="913532" y="2374029"/>
                      <a:pt x="530551" y="2348092"/>
                    </a:cubicBezTo>
                    <a:cubicBezTo>
                      <a:pt x="222198" y="2344900"/>
                      <a:pt x="-18216" y="2111941"/>
                      <a:pt x="0" y="1817541"/>
                    </a:cubicBezTo>
                    <a:cubicBezTo>
                      <a:pt x="-1124" y="1524761"/>
                      <a:pt x="-12034" y="1414070"/>
                      <a:pt x="0" y="1186916"/>
                    </a:cubicBezTo>
                    <a:cubicBezTo>
                      <a:pt x="12034" y="959763"/>
                      <a:pt x="-21813" y="684943"/>
                      <a:pt x="0" y="530551"/>
                    </a:cubicBezTo>
                    <a:close/>
                  </a:path>
                  <a:path w="13029294" h="2348092" stroke="0" extrusionOk="0">
                    <a:moveTo>
                      <a:pt x="0" y="530551"/>
                    </a:moveTo>
                    <a:cubicBezTo>
                      <a:pt x="-45947" y="285760"/>
                      <a:pt x="247976" y="44165"/>
                      <a:pt x="530551" y="0"/>
                    </a:cubicBezTo>
                    <a:cubicBezTo>
                      <a:pt x="623157" y="-18051"/>
                      <a:pt x="846515" y="-2751"/>
                      <a:pt x="956087" y="0"/>
                    </a:cubicBezTo>
                    <a:cubicBezTo>
                      <a:pt x="1065659" y="2751"/>
                      <a:pt x="1249889" y="26507"/>
                      <a:pt x="1501304" y="0"/>
                    </a:cubicBezTo>
                    <a:cubicBezTo>
                      <a:pt x="1752719" y="-26507"/>
                      <a:pt x="1673989" y="-12149"/>
                      <a:pt x="1807158" y="0"/>
                    </a:cubicBezTo>
                    <a:cubicBezTo>
                      <a:pt x="1940327" y="12149"/>
                      <a:pt x="2416310" y="37421"/>
                      <a:pt x="2591740" y="0"/>
                    </a:cubicBezTo>
                    <a:cubicBezTo>
                      <a:pt x="2767170" y="-37421"/>
                      <a:pt x="2796650" y="-3214"/>
                      <a:pt x="2897593" y="0"/>
                    </a:cubicBezTo>
                    <a:cubicBezTo>
                      <a:pt x="2998536" y="3214"/>
                      <a:pt x="3409234" y="-26931"/>
                      <a:pt x="3562493" y="0"/>
                    </a:cubicBezTo>
                    <a:cubicBezTo>
                      <a:pt x="3715752" y="26931"/>
                      <a:pt x="3843020" y="11868"/>
                      <a:pt x="3988029" y="0"/>
                    </a:cubicBezTo>
                    <a:cubicBezTo>
                      <a:pt x="4133038" y="-11868"/>
                      <a:pt x="4294569" y="17668"/>
                      <a:pt x="4413564" y="0"/>
                    </a:cubicBezTo>
                    <a:cubicBezTo>
                      <a:pt x="4532560" y="-17668"/>
                      <a:pt x="4605840" y="-5164"/>
                      <a:pt x="4719418" y="0"/>
                    </a:cubicBezTo>
                    <a:cubicBezTo>
                      <a:pt x="4832996" y="5164"/>
                      <a:pt x="4952093" y="-11744"/>
                      <a:pt x="5025272" y="0"/>
                    </a:cubicBezTo>
                    <a:cubicBezTo>
                      <a:pt x="5098451" y="11744"/>
                      <a:pt x="5338548" y="9808"/>
                      <a:pt x="5450808" y="0"/>
                    </a:cubicBezTo>
                    <a:cubicBezTo>
                      <a:pt x="5563068" y="-9808"/>
                      <a:pt x="5835236" y="4654"/>
                      <a:pt x="5996025" y="0"/>
                    </a:cubicBezTo>
                    <a:cubicBezTo>
                      <a:pt x="6156814" y="-4654"/>
                      <a:pt x="6396814" y="-29300"/>
                      <a:pt x="6780607" y="0"/>
                    </a:cubicBezTo>
                    <a:cubicBezTo>
                      <a:pt x="7164400" y="29300"/>
                      <a:pt x="7143383" y="-5812"/>
                      <a:pt x="7445506" y="0"/>
                    </a:cubicBezTo>
                    <a:cubicBezTo>
                      <a:pt x="7747629" y="5812"/>
                      <a:pt x="7720699" y="-16022"/>
                      <a:pt x="7990724" y="0"/>
                    </a:cubicBezTo>
                    <a:cubicBezTo>
                      <a:pt x="8260749" y="16022"/>
                      <a:pt x="8424234" y="2871"/>
                      <a:pt x="8535942" y="0"/>
                    </a:cubicBezTo>
                    <a:cubicBezTo>
                      <a:pt x="8647650" y="-2871"/>
                      <a:pt x="8810276" y="5262"/>
                      <a:pt x="8961477" y="0"/>
                    </a:cubicBezTo>
                    <a:cubicBezTo>
                      <a:pt x="9112679" y="-5262"/>
                      <a:pt x="9389091" y="-20454"/>
                      <a:pt x="9506695" y="0"/>
                    </a:cubicBezTo>
                    <a:cubicBezTo>
                      <a:pt x="9624299" y="20454"/>
                      <a:pt x="10094488" y="-23038"/>
                      <a:pt x="10291276" y="0"/>
                    </a:cubicBezTo>
                    <a:cubicBezTo>
                      <a:pt x="10488064" y="23038"/>
                      <a:pt x="10605349" y="-21121"/>
                      <a:pt x="10716812" y="0"/>
                    </a:cubicBezTo>
                    <a:cubicBezTo>
                      <a:pt x="10828275" y="21121"/>
                      <a:pt x="11254919" y="40521"/>
                      <a:pt x="11621076" y="0"/>
                    </a:cubicBezTo>
                    <a:cubicBezTo>
                      <a:pt x="11987233" y="-40521"/>
                      <a:pt x="12102156" y="-16019"/>
                      <a:pt x="12498743" y="0"/>
                    </a:cubicBezTo>
                    <a:cubicBezTo>
                      <a:pt x="12737518" y="-25540"/>
                      <a:pt x="13039840" y="239867"/>
                      <a:pt x="13029294" y="530551"/>
                    </a:cubicBezTo>
                    <a:cubicBezTo>
                      <a:pt x="13059102" y="751561"/>
                      <a:pt x="13047117" y="894178"/>
                      <a:pt x="13029294" y="1199786"/>
                    </a:cubicBezTo>
                    <a:cubicBezTo>
                      <a:pt x="13011471" y="1505394"/>
                      <a:pt x="13038741" y="1683736"/>
                      <a:pt x="13029294" y="1817541"/>
                    </a:cubicBezTo>
                    <a:cubicBezTo>
                      <a:pt x="12979078" y="2087551"/>
                      <a:pt x="12798446" y="2337702"/>
                      <a:pt x="12498743" y="2348092"/>
                    </a:cubicBezTo>
                    <a:cubicBezTo>
                      <a:pt x="12131453" y="2363407"/>
                      <a:pt x="12095136" y="2333475"/>
                      <a:pt x="11714162" y="2348092"/>
                    </a:cubicBezTo>
                    <a:cubicBezTo>
                      <a:pt x="11333188" y="2362709"/>
                      <a:pt x="11432889" y="2348135"/>
                      <a:pt x="11288626" y="2348092"/>
                    </a:cubicBezTo>
                    <a:cubicBezTo>
                      <a:pt x="11144363" y="2348049"/>
                      <a:pt x="10765076" y="2378915"/>
                      <a:pt x="10623726" y="2348092"/>
                    </a:cubicBezTo>
                    <a:cubicBezTo>
                      <a:pt x="10482376" y="2317269"/>
                      <a:pt x="10426055" y="2344002"/>
                      <a:pt x="10317872" y="2348092"/>
                    </a:cubicBezTo>
                    <a:cubicBezTo>
                      <a:pt x="10209689" y="2352182"/>
                      <a:pt x="10158155" y="2334751"/>
                      <a:pt x="10012019" y="2348092"/>
                    </a:cubicBezTo>
                    <a:cubicBezTo>
                      <a:pt x="9865883" y="2361433"/>
                      <a:pt x="9790767" y="2351105"/>
                      <a:pt x="9586483" y="2348092"/>
                    </a:cubicBezTo>
                    <a:cubicBezTo>
                      <a:pt x="9382199" y="2345079"/>
                      <a:pt x="9242950" y="2331889"/>
                      <a:pt x="8921583" y="2348092"/>
                    </a:cubicBezTo>
                    <a:cubicBezTo>
                      <a:pt x="8600216" y="2364295"/>
                      <a:pt x="8487657" y="2331549"/>
                      <a:pt x="8376366" y="2348092"/>
                    </a:cubicBezTo>
                    <a:cubicBezTo>
                      <a:pt x="8265075" y="2364635"/>
                      <a:pt x="7997577" y="2367080"/>
                      <a:pt x="7831148" y="2348092"/>
                    </a:cubicBezTo>
                    <a:cubicBezTo>
                      <a:pt x="7664719" y="2329104"/>
                      <a:pt x="7480306" y="2348046"/>
                      <a:pt x="7285930" y="2348092"/>
                    </a:cubicBezTo>
                    <a:cubicBezTo>
                      <a:pt x="7091554" y="2348138"/>
                      <a:pt x="6879793" y="2324145"/>
                      <a:pt x="6621031" y="2348092"/>
                    </a:cubicBezTo>
                    <a:cubicBezTo>
                      <a:pt x="6362269" y="2372039"/>
                      <a:pt x="5968905" y="2310489"/>
                      <a:pt x="5716768" y="2348092"/>
                    </a:cubicBezTo>
                    <a:cubicBezTo>
                      <a:pt x="5464631" y="2385695"/>
                      <a:pt x="5392510" y="2342494"/>
                      <a:pt x="5291232" y="2348092"/>
                    </a:cubicBezTo>
                    <a:cubicBezTo>
                      <a:pt x="5189954" y="2353690"/>
                      <a:pt x="4691133" y="2381241"/>
                      <a:pt x="4386968" y="2348092"/>
                    </a:cubicBezTo>
                    <a:cubicBezTo>
                      <a:pt x="4082803" y="2314943"/>
                      <a:pt x="3877175" y="2321270"/>
                      <a:pt x="3722069" y="2348092"/>
                    </a:cubicBezTo>
                    <a:cubicBezTo>
                      <a:pt x="3566963" y="2374914"/>
                      <a:pt x="3193003" y="2344890"/>
                      <a:pt x="2817805" y="2348092"/>
                    </a:cubicBezTo>
                    <a:cubicBezTo>
                      <a:pt x="2442607" y="2351294"/>
                      <a:pt x="2566927" y="2365372"/>
                      <a:pt x="2392270" y="2348092"/>
                    </a:cubicBezTo>
                    <a:cubicBezTo>
                      <a:pt x="2217614" y="2330812"/>
                      <a:pt x="1722614" y="2358910"/>
                      <a:pt x="1488006" y="2348092"/>
                    </a:cubicBezTo>
                    <a:cubicBezTo>
                      <a:pt x="1253398" y="2337274"/>
                      <a:pt x="897061" y="2357922"/>
                      <a:pt x="530551" y="2348092"/>
                    </a:cubicBezTo>
                    <a:cubicBezTo>
                      <a:pt x="206693" y="2322863"/>
                      <a:pt x="45335" y="2127836"/>
                      <a:pt x="0" y="1817541"/>
                    </a:cubicBezTo>
                    <a:cubicBezTo>
                      <a:pt x="25601" y="1514875"/>
                      <a:pt x="-22515" y="1423081"/>
                      <a:pt x="0" y="1186916"/>
                    </a:cubicBezTo>
                    <a:cubicBezTo>
                      <a:pt x="22515" y="950751"/>
                      <a:pt x="-5312" y="672770"/>
                      <a:pt x="0" y="53055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4400" b="1" i="0" u="none" strike="noStrike" dirty="0" smtClean="0">
                    <a:solidFill>
                      <a:srgbClr val="0000FF"/>
                    </a:solidFill>
                    <a:effectLst/>
                    <a:latin typeface="Calibri" panose="020F0502020204030204" pitchFamily="34" charset="0"/>
                    <a:cs typeface="Calibri" panose="020F0502020204030204" pitchFamily="34" charset="0"/>
                  </a:rPr>
                  <a:t> </a:t>
                </a:r>
                <a:r>
                  <a:rPr lang="en-US" sz="4400" b="1" i="0" u="none" strike="noStrike" dirty="0" err="1" smtClean="0">
                    <a:solidFill>
                      <a:srgbClr val="0000FF"/>
                    </a:solidFill>
                    <a:effectLst/>
                    <a:latin typeface="Calibri" panose="020F0502020204030204" pitchFamily="34" charset="0"/>
                    <a:cs typeface="Calibri" panose="020F0502020204030204" pitchFamily="34" charset="0"/>
                  </a:rPr>
                  <a:t>Bài</a:t>
                </a:r>
                <a:r>
                  <a:rPr lang="vi-VN" sz="4400" b="1" i="0" u="none" strike="noStrike" dirty="0" smtClean="0">
                    <a:solidFill>
                      <a:srgbClr val="0000FF"/>
                    </a:solidFill>
                    <a:effectLst/>
                    <a:latin typeface="Calibri" panose="020F0502020204030204" pitchFamily="34" charset="0"/>
                    <a:cs typeface="Calibri" panose="020F0502020204030204" pitchFamily="34" charset="0"/>
                  </a:rPr>
                  <a:t> </a:t>
                </a:r>
                <a:r>
                  <a:rPr lang="vi-VN" sz="4400" b="1" i="0" u="none" strike="noStrike" dirty="0">
                    <a:solidFill>
                      <a:srgbClr val="0000FF"/>
                    </a:solidFill>
                    <a:effectLst/>
                    <a:latin typeface="Calibri" panose="020F0502020204030204" pitchFamily="34" charset="0"/>
                    <a:cs typeface="Calibri" panose="020F0502020204030204" pitchFamily="34" charset="0"/>
                  </a:rPr>
                  <a:t>văn nên có những từ ngữ, câu văn bộc lộ cảm xúc, suy nghĩ, nhận xét của người viết về sự việc đã chứng kiến hoặc tham gia.</a:t>
                </a:r>
                <a:endParaRPr lang="vi-VN" sz="4400" b="1" dirty="0">
                  <a:solidFill>
                    <a:srgbClr val="0000FF"/>
                  </a:solidFill>
                  <a:effectLst/>
                  <a:latin typeface="Calibri" panose="020F0502020204030204" pitchFamily="34" charset="0"/>
                  <a:cs typeface="Calibri" panose="020F0502020204030204" pitchFamily="34" charset="0"/>
                </a:endParaRPr>
              </a:p>
            </p:txBody>
          </p:sp>
          <p:sp>
            <p:nvSpPr>
              <p:cNvPr id="85" name="Oval 84">
                <a:extLst>
                  <a:ext uri="{FF2B5EF4-FFF2-40B4-BE49-F238E27FC236}">
                    <a16:creationId xmlns:a16="http://schemas.microsoft.com/office/drawing/2014/main" xmlns="" id="{F7613B92-8476-2D5E-0ACB-41DD62ADF559}"/>
                  </a:ext>
                </a:extLst>
              </p:cNvPr>
              <p:cNvSpPr/>
              <p:nvPr/>
            </p:nvSpPr>
            <p:spPr>
              <a:xfrm>
                <a:off x="5911313" y="1078592"/>
                <a:ext cx="1257128" cy="1257127"/>
              </a:xfrm>
              <a:prstGeom prst="ellipse">
                <a:avLst/>
              </a:prstGeom>
              <a:solidFill>
                <a:schemeClr val="bg1"/>
              </a:solidFill>
              <a:ln w="38100">
                <a:solidFill>
                  <a:srgbClr val="002060"/>
                </a:solidFill>
                <a:prstDash val="solid"/>
                <a:extLst>
                  <a:ext uri="{C807C97D-BFC1-408E-A445-0C87EB9F89A2}">
                    <ask:lineSketchStyleProps xmlns:ask="http://schemas.microsoft.com/office/drawing/2018/sketchyshapes" xmlns="" sd="1219033472">
                      <a:custGeom>
                        <a:avLst/>
                        <a:gdLst>
                          <a:gd name="connsiteX0" fmla="*/ 0 w 2330280"/>
                          <a:gd name="connsiteY0" fmla="*/ 1165140 h 2330280"/>
                          <a:gd name="connsiteX1" fmla="*/ 1165140 w 2330280"/>
                          <a:gd name="connsiteY1" fmla="*/ 0 h 2330280"/>
                          <a:gd name="connsiteX2" fmla="*/ 2330280 w 2330280"/>
                          <a:gd name="connsiteY2" fmla="*/ 1165140 h 2330280"/>
                          <a:gd name="connsiteX3" fmla="*/ 1165140 w 2330280"/>
                          <a:gd name="connsiteY3" fmla="*/ 2330280 h 2330280"/>
                          <a:gd name="connsiteX4" fmla="*/ 0 w 2330280"/>
                          <a:gd name="connsiteY4" fmla="*/ 1165140 h 233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80" h="2330280" fill="none" extrusionOk="0">
                            <a:moveTo>
                              <a:pt x="0" y="1165140"/>
                            </a:moveTo>
                            <a:cubicBezTo>
                              <a:pt x="48646" y="527422"/>
                              <a:pt x="582570" y="-125370"/>
                              <a:pt x="1165140" y="0"/>
                            </a:cubicBezTo>
                            <a:cubicBezTo>
                              <a:pt x="1750456" y="-8908"/>
                              <a:pt x="2271514" y="576979"/>
                              <a:pt x="2330280" y="1165140"/>
                            </a:cubicBezTo>
                            <a:cubicBezTo>
                              <a:pt x="2325787" y="1765780"/>
                              <a:pt x="1720037" y="2453398"/>
                              <a:pt x="1165140" y="2330280"/>
                            </a:cubicBezTo>
                            <a:cubicBezTo>
                              <a:pt x="657363" y="2406257"/>
                              <a:pt x="110309" y="1835151"/>
                              <a:pt x="0" y="1165140"/>
                            </a:cubicBezTo>
                            <a:close/>
                          </a:path>
                          <a:path w="2330280" h="2330280" stroke="0" extrusionOk="0">
                            <a:moveTo>
                              <a:pt x="0" y="1165140"/>
                            </a:moveTo>
                            <a:cubicBezTo>
                              <a:pt x="-84610" y="469462"/>
                              <a:pt x="380064" y="53140"/>
                              <a:pt x="1165140" y="0"/>
                            </a:cubicBezTo>
                            <a:cubicBezTo>
                              <a:pt x="1824785" y="3401"/>
                              <a:pt x="2225103" y="524995"/>
                              <a:pt x="2330280" y="1165140"/>
                            </a:cubicBezTo>
                            <a:cubicBezTo>
                              <a:pt x="2277860" y="1859820"/>
                              <a:pt x="1793890" y="2411750"/>
                              <a:pt x="1165140" y="2330280"/>
                            </a:cubicBezTo>
                            <a:cubicBezTo>
                              <a:pt x="388771" y="2257578"/>
                              <a:pt x="65141" y="1839754"/>
                              <a:pt x="0" y="11651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87" name="Picture 86" descr="A close-up of a logo&#10;&#10;Description automatically generated with low confidence">
              <a:extLst>
                <a:ext uri="{FF2B5EF4-FFF2-40B4-BE49-F238E27FC236}">
                  <a16:creationId xmlns:a16="http://schemas.microsoft.com/office/drawing/2014/main" xmlns="" id="{33EEE146-F8CC-31E0-E93A-7E0947F20A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305" y="4875653"/>
              <a:ext cx="992424" cy="518156"/>
            </a:xfrm>
            <a:prstGeom prst="rect">
              <a:avLst/>
            </a:prstGeom>
          </p:spPr>
        </p:pic>
      </p:grpSp>
    </p:spTree>
    <p:extLst>
      <p:ext uri="{BB962C8B-B14F-4D97-AF65-F5344CB8AC3E}">
        <p14:creationId xmlns:p14="http://schemas.microsoft.com/office/powerpoint/2010/main" val="354742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p:cTn id="15" dur="1000" fill="hold"/>
                                        <p:tgtEl>
                                          <p:spTgt spid="65"/>
                                        </p:tgtEl>
                                        <p:attrNameLst>
                                          <p:attrName>ppt_w</p:attrName>
                                        </p:attrNameLst>
                                      </p:cBhvr>
                                      <p:tavLst>
                                        <p:tav tm="0">
                                          <p:val>
                                            <p:fltVal val="0"/>
                                          </p:val>
                                        </p:tav>
                                        <p:tav tm="100000">
                                          <p:val>
                                            <p:strVal val="#ppt_w"/>
                                          </p:val>
                                        </p:tav>
                                      </p:tavLst>
                                    </p:anim>
                                    <p:anim calcmode="lin" valueType="num">
                                      <p:cBhvr>
                                        <p:cTn id="16" dur="1000" fill="hold"/>
                                        <p:tgtEl>
                                          <p:spTgt spid="65"/>
                                        </p:tgtEl>
                                        <p:attrNameLst>
                                          <p:attrName>ppt_h</p:attrName>
                                        </p:attrNameLst>
                                      </p:cBhvr>
                                      <p:tavLst>
                                        <p:tav tm="0">
                                          <p:val>
                                            <p:fltVal val="0"/>
                                          </p:val>
                                        </p:tav>
                                        <p:tav tm="100000">
                                          <p:val>
                                            <p:strVal val="#ppt_h"/>
                                          </p:val>
                                        </p:tav>
                                      </p:tavLst>
                                    </p:anim>
                                    <p:anim calcmode="lin" valueType="num">
                                      <p:cBhvr>
                                        <p:cTn id="17" dur="1000" fill="hold"/>
                                        <p:tgtEl>
                                          <p:spTgt spid="6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p:cTn id="23" dur="1000" fill="hold"/>
                                        <p:tgtEl>
                                          <p:spTgt spid="88"/>
                                        </p:tgtEl>
                                        <p:attrNameLst>
                                          <p:attrName>ppt_w</p:attrName>
                                        </p:attrNameLst>
                                      </p:cBhvr>
                                      <p:tavLst>
                                        <p:tav tm="0">
                                          <p:val>
                                            <p:fltVal val="0"/>
                                          </p:val>
                                        </p:tav>
                                        <p:tav tm="100000">
                                          <p:val>
                                            <p:strVal val="#ppt_w"/>
                                          </p:val>
                                        </p:tav>
                                      </p:tavLst>
                                    </p:anim>
                                    <p:anim calcmode="lin" valueType="num">
                                      <p:cBhvr>
                                        <p:cTn id="24" dur="1000" fill="hold"/>
                                        <p:tgtEl>
                                          <p:spTgt spid="88"/>
                                        </p:tgtEl>
                                        <p:attrNameLst>
                                          <p:attrName>ppt_h</p:attrName>
                                        </p:attrNameLst>
                                      </p:cBhvr>
                                      <p:tavLst>
                                        <p:tav tm="0">
                                          <p:val>
                                            <p:fltVal val="0"/>
                                          </p:val>
                                        </p:tav>
                                        <p:tav tm="100000">
                                          <p:val>
                                            <p:strVal val="#ppt_h"/>
                                          </p:val>
                                        </p:tav>
                                      </p:tavLst>
                                    </p:anim>
                                    <p:anim calcmode="lin" valueType="num">
                                      <p:cBhvr>
                                        <p:cTn id="25" dur="1000" fill="hold"/>
                                        <p:tgtEl>
                                          <p:spTgt spid="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81"/>
            <a:ext cx="12192000" cy="6858000"/>
          </a:xfrm>
          <a:prstGeom prst="rect">
            <a:avLst/>
          </a:prstGeom>
        </p:spPr>
      </p:pic>
      <p:sp>
        <p:nvSpPr>
          <p:cNvPr id="14" name="TextBox 13">
            <a:extLst>
              <a:ext uri="{FF2B5EF4-FFF2-40B4-BE49-F238E27FC236}">
                <a16:creationId xmlns:a16="http://schemas.microsoft.com/office/drawing/2014/main" xmlns="" id="{C6D4B7DF-9107-3E35-217A-CD075BB1074A}"/>
              </a:ext>
            </a:extLst>
          </p:cNvPr>
          <p:cNvSpPr txBox="1"/>
          <p:nvPr/>
        </p:nvSpPr>
        <p:spPr>
          <a:xfrm>
            <a:off x="0" y="707886"/>
            <a:ext cx="12192000" cy="5940088"/>
          </a:xfrm>
          <a:prstGeom prst="rect">
            <a:avLst/>
          </a:prstGeom>
          <a:noFill/>
        </p:spPr>
        <p:txBody>
          <a:bodyPr wrap="square" rtlCol="0">
            <a:spAutoFit/>
          </a:bodyPr>
          <a:lstStyle/>
          <a:p>
            <a:pPr algn="just"/>
            <a:r>
              <a:rPr lang="vi-VN" sz="4400" b="1" dirty="0">
                <a:solidFill>
                  <a:srgbClr val="0000FF"/>
                </a:solidFill>
                <a:latin typeface="Calibri" panose="020F0502020204030204" pitchFamily="34" charset="0"/>
                <a:cs typeface="Calibri" panose="020F0502020204030204" pitchFamily="34" charset="0"/>
              </a:rPr>
              <a:t>Bài văn thuật lại một sự việc thường gồm 3 phần:</a:t>
            </a:r>
          </a:p>
          <a:p>
            <a:pPr algn="just"/>
            <a:r>
              <a:rPr lang="vi-VN" sz="4400" b="1" i="1" dirty="0">
                <a:solidFill>
                  <a:srgbClr val="0000FF"/>
                </a:solidFill>
                <a:latin typeface="Calibri" panose="020F0502020204030204" pitchFamily="34" charset="0"/>
                <a:cs typeface="Calibri" panose="020F0502020204030204" pitchFamily="34" charset="0"/>
              </a:rPr>
              <a:t>- </a:t>
            </a:r>
            <a:r>
              <a:rPr lang="vi-VN" sz="4800" b="1" i="1" dirty="0">
                <a:solidFill>
                  <a:srgbClr val="0000FF"/>
                </a:solidFill>
                <a:latin typeface="Calibri" panose="020F0502020204030204" pitchFamily="34" charset="0"/>
                <a:cs typeface="Calibri" panose="020F0502020204030204" pitchFamily="34" charset="0"/>
              </a:rPr>
              <a:t>Mở bài: </a:t>
            </a:r>
            <a:r>
              <a:rPr lang="vi-VN" sz="4800" dirty="0">
                <a:solidFill>
                  <a:srgbClr val="0000FF"/>
                </a:solidFill>
                <a:latin typeface="Calibri" panose="020F0502020204030204" pitchFamily="34" charset="0"/>
                <a:cs typeface="Calibri" panose="020F0502020204030204" pitchFamily="34" charset="0"/>
              </a:rPr>
              <a:t>Giới thiệu sự việc được chứng kiến hoặc tham gia.</a:t>
            </a:r>
          </a:p>
          <a:p>
            <a:pPr algn="just"/>
            <a:r>
              <a:rPr lang="vi-VN" sz="4800" b="1" i="1" dirty="0">
                <a:solidFill>
                  <a:srgbClr val="0000FF"/>
                </a:solidFill>
                <a:latin typeface="Calibri" panose="020F0502020204030204" pitchFamily="34" charset="0"/>
                <a:cs typeface="Calibri" panose="020F0502020204030204" pitchFamily="34" charset="0"/>
              </a:rPr>
              <a:t>- Thân bài: </a:t>
            </a:r>
            <a:r>
              <a:rPr lang="vi-VN" sz="4800" dirty="0">
                <a:solidFill>
                  <a:srgbClr val="0000FF"/>
                </a:solidFill>
                <a:latin typeface="Calibri" panose="020F0502020204030204" pitchFamily="34" charset="0"/>
                <a:cs typeface="Calibri" panose="020F0502020204030204" pitchFamily="34" charset="0"/>
              </a:rPr>
              <a:t>Thuật lại các hoạt động, việc làm chính theo trình tự thời gian hoặc phạm vi không gian bằng một hoặc nhiều đoạn văn.</a:t>
            </a:r>
          </a:p>
          <a:p>
            <a:pPr algn="just"/>
            <a:r>
              <a:rPr lang="vi-VN" sz="4800" b="1" i="1" dirty="0">
                <a:solidFill>
                  <a:srgbClr val="0000FF"/>
                </a:solidFill>
                <a:latin typeface="Calibri" panose="020F0502020204030204" pitchFamily="34" charset="0"/>
                <a:cs typeface="Calibri" panose="020F0502020204030204" pitchFamily="34" charset="0"/>
              </a:rPr>
              <a:t>- Kết bài: </a:t>
            </a:r>
            <a:r>
              <a:rPr lang="vi-VN" sz="4800" dirty="0">
                <a:solidFill>
                  <a:srgbClr val="0000FF"/>
                </a:solidFill>
                <a:latin typeface="Calibri" panose="020F0502020204030204" pitchFamily="34" charset="0"/>
                <a:cs typeface="Calibri" panose="020F0502020204030204" pitchFamily="34" charset="0"/>
              </a:rPr>
              <a:t>Nêu suy nghĩ, cảm xúc về sự việc được chứng kiến hoặc tham gia.</a:t>
            </a:r>
            <a:endParaRPr lang="en-US" sz="4800" dirty="0">
              <a:solidFill>
                <a:srgbClr val="0000FF"/>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1BA7CAAA-38CF-181E-F71C-A41810BB94BE}"/>
              </a:ext>
            </a:extLst>
          </p:cNvPr>
          <p:cNvSpPr txBox="1"/>
          <p:nvPr/>
        </p:nvSpPr>
        <p:spPr>
          <a:xfrm>
            <a:off x="4781549" y="0"/>
            <a:ext cx="3114675" cy="769441"/>
          </a:xfrm>
          <a:prstGeom prst="rect">
            <a:avLst/>
          </a:prstGeom>
          <a:noFill/>
        </p:spPr>
        <p:txBody>
          <a:bodyPr wrap="square" rtlCol="0">
            <a:spAutoFit/>
          </a:bodyPr>
          <a:lstStyle/>
          <a:p>
            <a:r>
              <a:rPr lang="en-US" sz="4400" b="1" dirty="0" err="1">
                <a:solidFill>
                  <a:srgbClr val="FF0000"/>
                </a:solidFill>
              </a:rPr>
              <a:t>Ghi</a:t>
            </a:r>
            <a:r>
              <a:rPr lang="en-US" sz="4400" b="1" dirty="0">
                <a:solidFill>
                  <a:srgbClr val="FF0000"/>
                </a:solidFill>
              </a:rPr>
              <a:t> </a:t>
            </a:r>
            <a:r>
              <a:rPr lang="en-US" sz="4400" b="1" dirty="0" err="1">
                <a:solidFill>
                  <a:srgbClr val="FF0000"/>
                </a:solidFill>
              </a:rPr>
              <a:t>nhớ</a:t>
            </a:r>
            <a:endParaRPr lang="en-US" sz="4400" b="1" dirty="0">
              <a:solidFill>
                <a:srgbClr val="FF0000"/>
              </a:solidFill>
            </a:endParaRPr>
          </a:p>
        </p:txBody>
      </p:sp>
    </p:spTree>
    <p:extLst>
      <p:ext uri="{BB962C8B-B14F-4D97-AF65-F5344CB8AC3E}">
        <p14:creationId xmlns:p14="http://schemas.microsoft.com/office/powerpoint/2010/main" val="17477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xmlns="" id="{69052D12-106B-2BC0-EDA6-89EE205FD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xmlns=""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xmlns="" id="{2DD7A096-01FB-7E02-DA72-24175CE1B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xmlns="" id="{F5379CF6-5ECF-D4BA-4468-4559B3227923}"/>
              </a:ext>
            </a:extLst>
          </p:cNvPr>
          <p:cNvGrpSpPr/>
          <p:nvPr/>
        </p:nvGrpSpPr>
        <p:grpSpPr>
          <a:xfrm>
            <a:off x="732150" y="2119440"/>
            <a:ext cx="10727700" cy="2319210"/>
            <a:chOff x="1383341" y="2152440"/>
            <a:chExt cx="9720000" cy="3458331"/>
          </a:xfrm>
        </p:grpSpPr>
        <p:sp>
          <p:nvSpPr>
            <p:cNvPr id="34" name="Rectangle: Rounded Corners 33">
              <a:extLst>
                <a:ext uri="{FF2B5EF4-FFF2-40B4-BE49-F238E27FC236}">
                  <a16:creationId xmlns:a16="http://schemas.microsoft.com/office/drawing/2014/main" xmlns="" id="{64478953-984B-1B7D-E366-F0A939A871C2}"/>
                </a:ext>
              </a:extLst>
            </p:cNvPr>
            <p:cNvSpPr/>
            <p:nvPr/>
          </p:nvSpPr>
          <p:spPr>
            <a:xfrm>
              <a:off x="1383341" y="2152440"/>
              <a:ext cx="9720000" cy="3458331"/>
            </a:xfrm>
            <a:custGeom>
              <a:avLst/>
              <a:gdLst>
                <a:gd name="connsiteX0" fmla="*/ 0 w 9720000"/>
                <a:gd name="connsiteY0" fmla="*/ 645912 h 3458331"/>
                <a:gd name="connsiteX1" fmla="*/ 645912 w 9720000"/>
                <a:gd name="connsiteY1" fmla="*/ 0 h 3458331"/>
                <a:gd name="connsiteX2" fmla="*/ 9074088 w 9720000"/>
                <a:gd name="connsiteY2" fmla="*/ 0 h 3458331"/>
                <a:gd name="connsiteX3" fmla="*/ 9720000 w 9720000"/>
                <a:gd name="connsiteY3" fmla="*/ 645912 h 3458331"/>
                <a:gd name="connsiteX4" fmla="*/ 9720000 w 9720000"/>
                <a:gd name="connsiteY4" fmla="*/ 2812419 h 3458331"/>
                <a:gd name="connsiteX5" fmla="*/ 9074088 w 9720000"/>
                <a:gd name="connsiteY5" fmla="*/ 3458331 h 3458331"/>
                <a:gd name="connsiteX6" fmla="*/ 645912 w 9720000"/>
                <a:gd name="connsiteY6" fmla="*/ 3458331 h 3458331"/>
                <a:gd name="connsiteX7" fmla="*/ 0 w 9720000"/>
                <a:gd name="connsiteY7" fmla="*/ 2812419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52105" y="263816"/>
                    <a:pt x="305513" y="-56885"/>
                    <a:pt x="645912" y="0"/>
                  </a:cubicBezTo>
                  <a:cubicBezTo>
                    <a:pt x="3501815" y="69703"/>
                    <a:pt x="7745624" y="-75058"/>
                    <a:pt x="9074088" y="0"/>
                  </a:cubicBezTo>
                  <a:cubicBezTo>
                    <a:pt x="9443665" y="4625"/>
                    <a:pt x="9695468" y="238725"/>
                    <a:pt x="9720000" y="645912"/>
                  </a:cubicBezTo>
                  <a:cubicBezTo>
                    <a:pt x="9667096" y="986407"/>
                    <a:pt x="9836473" y="2411849"/>
                    <a:pt x="9720000" y="2812419"/>
                  </a:cubicBezTo>
                  <a:cubicBezTo>
                    <a:pt x="9705995" y="3170461"/>
                    <a:pt x="9417729" y="3468672"/>
                    <a:pt x="9074088" y="3458331"/>
                  </a:cubicBezTo>
                  <a:cubicBezTo>
                    <a:pt x="7643743" y="3485398"/>
                    <a:pt x="2968668" y="3605879"/>
                    <a:pt x="645912" y="3458331"/>
                  </a:cubicBezTo>
                  <a:cubicBezTo>
                    <a:pt x="297114" y="3468982"/>
                    <a:pt x="-29392" y="3180741"/>
                    <a:pt x="0" y="2812419"/>
                  </a:cubicBezTo>
                  <a:cubicBezTo>
                    <a:pt x="9703" y="1893012"/>
                    <a:pt x="132738" y="1046672"/>
                    <a:pt x="0" y="645912"/>
                  </a:cubicBezTo>
                  <a:close/>
                </a:path>
                <a:path w="9720000" h="3458331" stroke="0" extrusionOk="0">
                  <a:moveTo>
                    <a:pt x="0" y="645912"/>
                  </a:moveTo>
                  <a:cubicBezTo>
                    <a:pt x="13243" y="262757"/>
                    <a:pt x="296295" y="19268"/>
                    <a:pt x="645912" y="0"/>
                  </a:cubicBezTo>
                  <a:cubicBezTo>
                    <a:pt x="3843439" y="-11997"/>
                    <a:pt x="6177909" y="-107784"/>
                    <a:pt x="9074088" y="0"/>
                  </a:cubicBezTo>
                  <a:cubicBezTo>
                    <a:pt x="9420298" y="4724"/>
                    <a:pt x="9706022" y="284733"/>
                    <a:pt x="9720000" y="645912"/>
                  </a:cubicBezTo>
                  <a:cubicBezTo>
                    <a:pt x="9687307" y="1017409"/>
                    <a:pt x="9698594" y="2497849"/>
                    <a:pt x="9720000" y="2812419"/>
                  </a:cubicBezTo>
                  <a:cubicBezTo>
                    <a:pt x="9716362" y="3178292"/>
                    <a:pt x="9492072" y="3445275"/>
                    <a:pt x="9074088" y="3458331"/>
                  </a:cubicBezTo>
                  <a:cubicBezTo>
                    <a:pt x="6410753" y="3315746"/>
                    <a:pt x="2833196" y="3315096"/>
                    <a:pt x="645912" y="3458331"/>
                  </a:cubicBezTo>
                  <a:cubicBezTo>
                    <a:pt x="295040" y="3427091"/>
                    <a:pt x="-38460" y="3187718"/>
                    <a:pt x="0" y="2812419"/>
                  </a:cubicBezTo>
                  <a:cubicBezTo>
                    <a:pt x="155752" y="1861797"/>
                    <a:pt x="-100087" y="1713873"/>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6A7C69DC-5D25-C1C2-22D6-50515F4E90B4}"/>
                </a:ext>
              </a:extLst>
            </p:cNvPr>
            <p:cNvSpPr txBox="1"/>
            <p:nvPr/>
          </p:nvSpPr>
          <p:spPr>
            <a:xfrm>
              <a:off x="1584424" y="2580589"/>
              <a:ext cx="9300574" cy="2340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Ghi</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lại</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trình</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tự</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hoạt</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động</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trong</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một</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buổi</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sinh</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hoạt</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lớp</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srgbClr val="222222"/>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smtClean="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222222"/>
                  </a:solidFill>
                  <a:effectLst/>
                  <a:uLnTx/>
                  <a:uFillTx/>
                  <a:latin typeface="Cambria" panose="02040503050406030204" pitchFamily="18" charset="0"/>
                  <a:ea typeface="Cambria" panose="02040503050406030204" pitchFamily="18" charset="0"/>
                </a:rPr>
                <a:t>lớp</a:t>
              </a:r>
              <a:r>
                <a:rPr kumimoji="0" lang="en-US" sz="4800" b="1"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srgbClr val="222222"/>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smtClean="0">
                  <a:ln>
                    <a:noFill/>
                  </a:ln>
                  <a:solidFill>
                    <a:srgbClr val="222222"/>
                  </a:solidFill>
                  <a:effectLst/>
                  <a:uLnTx/>
                  <a:uFillTx/>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xmlns=""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xmlns="" id="{F594510E-9375-8AED-B173-BE49F43E9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xmlns="" id="{BAFACC4E-E5C3-DE88-FF0C-D09377F99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xmlns="" id="{2B9B4E24-DF92-C486-9134-3CBEBEB74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xmlns=""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xmlns="" id="{AF03E8AE-61E3-26B4-FAB2-3EE631A494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xmlns="" id="{9BD81704-7BE3-E6D6-7F2C-69F757D19F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xmlns=""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xmlns="" id="{138B7D90-F0A2-729F-2F1D-6525212432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xmlns="" id="{E751F62E-2E12-F2FF-102B-C9D46A1925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xmlns="" id="{E3564184-8E5B-683B-A2DC-949B1C8C2ACC}"/>
              </a:ext>
            </a:extLst>
          </p:cNvPr>
          <p:cNvPicPr>
            <a:picLocks noChangeAspect="1"/>
          </p:cNvPicPr>
          <p:nvPr/>
        </p:nvPicPr>
        <p:blipFill>
          <a:blip r:embed="rId8"/>
          <a:stretch>
            <a:fillRect/>
          </a:stretch>
        </p:blipFill>
        <p:spPr>
          <a:xfrm>
            <a:off x="100523" y="945210"/>
            <a:ext cx="12261001" cy="1416990"/>
          </a:xfrm>
          <a:prstGeom prst="rect">
            <a:avLst/>
          </a:prstGeom>
        </p:spPr>
      </p:pic>
    </p:spTree>
    <p:extLst>
      <p:ext uri="{BB962C8B-B14F-4D97-AF65-F5344CB8AC3E}">
        <p14:creationId xmlns:p14="http://schemas.microsoft.com/office/powerpoint/2010/main" val="6821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Đi Chơi Thuyền">
            <a:hlinkClick r:id="" action="ppaction://media"/>
            <a:extLst>
              <a:ext uri="{FF2B5EF4-FFF2-40B4-BE49-F238E27FC236}">
                <a16:creationId xmlns:a16="http://schemas.microsoft.com/office/drawing/2014/main" xmlns="" id="{45931C34-3AF7-FF80-2B6A-A58CBACED7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6265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81"/>
            <a:ext cx="12192000" cy="6858000"/>
          </a:xfrm>
          <a:prstGeom prst="rect">
            <a:avLst/>
          </a:prstGeom>
        </p:spPr>
      </p:pic>
      <p:graphicFrame>
        <p:nvGraphicFramePr>
          <p:cNvPr id="4" name="Table 4">
            <a:extLst>
              <a:ext uri="{FF2B5EF4-FFF2-40B4-BE49-F238E27FC236}">
                <a16:creationId xmlns:a16="http://schemas.microsoft.com/office/drawing/2014/main" xmlns="" id="{B9528D0A-0C6D-078B-7328-DD5AA23559E0}"/>
              </a:ext>
            </a:extLst>
          </p:cNvPr>
          <p:cNvGraphicFramePr>
            <a:graphicFrameLocks noGrp="1"/>
          </p:cNvGraphicFramePr>
          <p:nvPr>
            <p:extLst>
              <p:ext uri="{D42A27DB-BD31-4B8C-83A1-F6EECF244321}">
                <p14:modId xmlns:p14="http://schemas.microsoft.com/office/powerpoint/2010/main" val="804969366"/>
              </p:ext>
            </p:extLst>
          </p:nvPr>
        </p:nvGraphicFramePr>
        <p:xfrm>
          <a:off x="695324" y="114300"/>
          <a:ext cx="11039475" cy="6515100"/>
        </p:xfrm>
        <a:graphic>
          <a:graphicData uri="http://schemas.openxmlformats.org/drawingml/2006/table">
            <a:tbl>
              <a:tblPr firstRow="1" bandRow="1">
                <a:tableStyleId>{5C22544A-7EE6-4342-B048-85BDC9FD1C3A}</a:tableStyleId>
              </a:tblPr>
              <a:tblGrid>
                <a:gridCol w="3705226">
                  <a:extLst>
                    <a:ext uri="{9D8B030D-6E8A-4147-A177-3AD203B41FA5}">
                      <a16:colId xmlns:a16="http://schemas.microsoft.com/office/drawing/2014/main" xmlns="" val="3650333694"/>
                    </a:ext>
                  </a:extLst>
                </a:gridCol>
                <a:gridCol w="7334249">
                  <a:extLst>
                    <a:ext uri="{9D8B030D-6E8A-4147-A177-3AD203B41FA5}">
                      <a16:colId xmlns:a16="http://schemas.microsoft.com/office/drawing/2014/main" xmlns="" val="2106682158"/>
                    </a:ext>
                  </a:extLst>
                </a:gridCol>
              </a:tblGrid>
              <a:tr h="609600">
                <a:tc>
                  <a:txBody>
                    <a:bodyPr/>
                    <a:lstStyle/>
                    <a:p>
                      <a:pPr algn="ctr"/>
                      <a:r>
                        <a:rPr lang="en-US" sz="3600" dirty="0" err="1">
                          <a:solidFill>
                            <a:schemeClr val="tx1"/>
                          </a:solidFill>
                        </a:rPr>
                        <a:t>Các</a:t>
                      </a:r>
                      <a:r>
                        <a:rPr lang="en-US" sz="3600" dirty="0">
                          <a:solidFill>
                            <a:schemeClr val="tx1"/>
                          </a:solidFill>
                        </a:rPr>
                        <a:t> </a:t>
                      </a:r>
                      <a:r>
                        <a:rPr lang="en-US" sz="3600" dirty="0" err="1">
                          <a:solidFill>
                            <a:schemeClr val="tx1"/>
                          </a:solidFill>
                        </a:rPr>
                        <a:t>hoạt</a:t>
                      </a:r>
                      <a:r>
                        <a:rPr lang="en-US" sz="3600" dirty="0">
                          <a:solidFill>
                            <a:schemeClr val="tx1"/>
                          </a:solidFill>
                        </a:rPr>
                        <a:t> </a:t>
                      </a:r>
                      <a:r>
                        <a:rPr lang="en-US" sz="3600" dirty="0" err="1">
                          <a:solidFill>
                            <a:schemeClr val="tx1"/>
                          </a:solidFill>
                        </a:rPr>
                        <a:t>động</a:t>
                      </a:r>
                      <a:endParaRPr 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dirty="0" err="1">
                          <a:solidFill>
                            <a:schemeClr val="tx1"/>
                          </a:solidFill>
                        </a:rPr>
                        <a:t>Nội</a:t>
                      </a:r>
                      <a:r>
                        <a:rPr lang="en-US" sz="3600" dirty="0">
                          <a:solidFill>
                            <a:schemeClr val="tx1"/>
                          </a:solidFill>
                        </a:rPr>
                        <a:t> dung </a:t>
                      </a:r>
                      <a:r>
                        <a:rPr lang="en-US" sz="3600" dirty="0" err="1">
                          <a:solidFill>
                            <a:schemeClr val="tx1"/>
                          </a:solidFill>
                        </a:rPr>
                        <a:t>hoạt</a:t>
                      </a:r>
                      <a:r>
                        <a:rPr lang="en-US" sz="3600" dirty="0">
                          <a:solidFill>
                            <a:schemeClr val="tx1"/>
                          </a:solidFill>
                        </a:rPr>
                        <a:t> </a:t>
                      </a:r>
                      <a:r>
                        <a:rPr lang="en-US" sz="3600" dirty="0" err="1">
                          <a:solidFill>
                            <a:schemeClr val="tx1"/>
                          </a:solidFill>
                        </a:rPr>
                        <a:t>động</a:t>
                      </a:r>
                      <a:endParaRPr 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119204118"/>
                  </a:ext>
                </a:extLst>
              </a:tr>
              <a:tr h="28101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977057917"/>
                  </a:ext>
                </a:extLst>
              </a:tr>
              <a:tr h="30649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31754455"/>
                  </a:ext>
                </a:extLst>
              </a:tr>
            </a:tbl>
          </a:graphicData>
        </a:graphic>
      </p:graphicFrame>
      <p:sp>
        <p:nvSpPr>
          <p:cNvPr id="5" name="TextBox 4">
            <a:extLst>
              <a:ext uri="{FF2B5EF4-FFF2-40B4-BE49-F238E27FC236}">
                <a16:creationId xmlns:a16="http://schemas.microsoft.com/office/drawing/2014/main" xmlns="" id="{521D706C-1D70-4A80-AF34-1487BCFAE6D7}"/>
              </a:ext>
            </a:extLst>
          </p:cNvPr>
          <p:cNvSpPr txBox="1"/>
          <p:nvPr/>
        </p:nvSpPr>
        <p:spPr>
          <a:xfrm>
            <a:off x="1047750" y="1752600"/>
            <a:ext cx="3143250" cy="1077218"/>
          </a:xfrm>
          <a:prstGeom prst="rect">
            <a:avLst/>
          </a:prstGeom>
          <a:noFill/>
        </p:spPr>
        <p:txBody>
          <a:bodyPr wrap="square" rtlCol="0">
            <a:spAutoFit/>
          </a:bodyPr>
          <a:lstStyle/>
          <a:p>
            <a:pPr algn="just" rtl="0">
              <a:spcBef>
                <a:spcPts val="0"/>
              </a:spcBef>
              <a:spcAft>
                <a:spcPts val="500"/>
              </a:spcAft>
            </a:pPr>
            <a:r>
              <a:rPr lang="vi-VN" sz="3200" b="1" i="0" u="none" strike="noStrike" dirty="0">
                <a:effectLst/>
                <a:latin typeface="Calibri" panose="020F0502020204030204" pitchFamily="34" charset="0"/>
                <a:cs typeface="Calibri" panose="020F0502020204030204" pitchFamily="34" charset="0"/>
              </a:rPr>
              <a:t>Trước giờ sinh hoạt lớp</a:t>
            </a:r>
            <a:endParaRPr lang="vi-VN" sz="3200" b="1" dirty="0">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825659DF-3FC9-6025-2627-5AB23F16F88E}"/>
              </a:ext>
            </a:extLst>
          </p:cNvPr>
          <p:cNvSpPr txBox="1"/>
          <p:nvPr/>
        </p:nvSpPr>
        <p:spPr>
          <a:xfrm>
            <a:off x="971550" y="4772025"/>
            <a:ext cx="314325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effectLst/>
                <a:latin typeface="Calibri" panose="020F0502020204030204" pitchFamily="34" charset="0"/>
                <a:cs typeface="Calibri" panose="020F0502020204030204" pitchFamily="34" charset="0"/>
              </a:rPr>
              <a:t>Trong</a:t>
            </a:r>
            <a:r>
              <a:rPr lang="en-US" sz="3200" b="1" i="0" u="none" strike="noStrike" dirty="0">
                <a:effectLst/>
                <a:latin typeface="Calibri" panose="020F0502020204030204" pitchFamily="34" charset="0"/>
                <a:cs typeface="Calibri" panose="020F0502020204030204" pitchFamily="34" charset="0"/>
              </a:rPr>
              <a:t> </a:t>
            </a:r>
            <a:r>
              <a:rPr lang="vi-VN" sz="3200" b="1" i="0" u="none" strike="noStrike" dirty="0">
                <a:effectLst/>
                <a:latin typeface="Calibri" panose="020F0502020204030204" pitchFamily="34" charset="0"/>
                <a:cs typeface="Calibri" panose="020F0502020204030204" pitchFamily="34" charset="0"/>
              </a:rPr>
              <a:t>giờ sinh hoạt lớp</a:t>
            </a:r>
            <a:endParaRPr lang="vi-VN" sz="3200" b="1" dirty="0">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DC2E3C82-6B90-0AEB-963A-D9EF67FCC818}"/>
              </a:ext>
            </a:extLst>
          </p:cNvPr>
          <p:cNvSpPr txBox="1"/>
          <p:nvPr/>
        </p:nvSpPr>
        <p:spPr>
          <a:xfrm>
            <a:off x="4505325" y="742950"/>
            <a:ext cx="6991350" cy="2875146"/>
          </a:xfrm>
          <a:prstGeom prst="rect">
            <a:avLst/>
          </a:prstGeom>
          <a:noFill/>
        </p:spPr>
        <p:txBody>
          <a:bodyPr wrap="square" rtlCol="0">
            <a:spAutoFit/>
          </a:bodyPr>
          <a:lstStyle/>
          <a:p>
            <a:pPr rtl="0">
              <a:spcBef>
                <a:spcPts val="0"/>
              </a:spcBef>
              <a:spcAft>
                <a:spcPts val="500"/>
              </a:spcAft>
            </a:pPr>
            <a:r>
              <a:rPr lang="vi-VN" sz="2000" b="1" i="1" u="none" strike="noStrike" dirty="0">
                <a:effectLst/>
                <a:latin typeface="Calibri" panose="020F0502020204030204" pitchFamily="34" charset="0"/>
                <a:cs typeface="Calibri" panose="020F0502020204030204" pitchFamily="34" charset="0"/>
              </a:rPr>
              <a:t>– Bạn Minh viết và vẽ trang trí trên bảng lớp:</a:t>
            </a:r>
            <a:endParaRPr lang="en-US" sz="2000" b="1" i="1" u="none" strike="noStrike" dirty="0">
              <a:effectLst/>
              <a:latin typeface="Calibri" panose="020F0502020204030204" pitchFamily="34" charset="0"/>
              <a:cs typeface="Calibri" panose="020F0502020204030204" pitchFamily="34" charset="0"/>
            </a:endParaRPr>
          </a:p>
          <a:p>
            <a:pPr rtl="0">
              <a:spcBef>
                <a:spcPts val="0"/>
              </a:spcBef>
              <a:spcAft>
                <a:spcPts val="500"/>
              </a:spcAft>
            </a:pPr>
            <a:r>
              <a:rPr lang="vi-VN" sz="2000" b="0" u="none" strike="noStrike" dirty="0">
                <a:effectLst/>
                <a:latin typeface="Calibri" panose="020F0502020204030204" pitchFamily="34" charset="0"/>
                <a:cs typeface="Calibri" panose="020F0502020204030204" pitchFamily="34" charset="0"/>
              </a:rPr>
              <a:t>+ Dòng chữ: </a:t>
            </a:r>
            <a:r>
              <a:rPr lang="vi-VN" sz="2000" b="1" i="1" u="none" strike="noStrike" dirty="0">
                <a:effectLst/>
                <a:latin typeface="Calibri" panose="020F0502020204030204" pitchFamily="34" charset="0"/>
                <a:cs typeface="Calibri" panose="020F0502020204030204" pitchFamily="34" charset="0"/>
              </a:rPr>
              <a:t>Chung tay xây dựng Thư viện lớp 4B.</a:t>
            </a:r>
            <a:endParaRPr lang="en-US" sz="2000" b="1" i="1" u="none" strike="noStrike" dirty="0">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u="none" strike="noStrike" dirty="0">
                <a:effectLst/>
                <a:latin typeface="Calibri" panose="020F0502020204030204" pitchFamily="34" charset="0"/>
                <a:cs typeface="Calibri" panose="020F0502020204030204" pitchFamily="34" charset="0"/>
              </a:rPr>
              <a:t>+ Những hình ảnh ngộ nghĩnh: chú gà con đội trên đầu</a:t>
            </a:r>
            <a:r>
              <a:rPr lang="en-US" sz="2000" b="0" u="none" strike="noStrike" dirty="0">
                <a:effectLst/>
                <a:latin typeface="Calibri" panose="020F0502020204030204" pitchFamily="34" charset="0"/>
                <a:cs typeface="Calibri" panose="020F0502020204030204" pitchFamily="34" charset="0"/>
              </a:rPr>
              <a:t> </a:t>
            </a:r>
            <a:r>
              <a:rPr lang="vi-VN" sz="2000" b="0" u="none" strike="noStrike" dirty="0">
                <a:effectLst/>
                <a:latin typeface="Calibri" panose="020F0502020204030204" pitchFamily="34" charset="0"/>
                <a:cs typeface="Calibri" panose="020F0502020204030204" pitchFamily="34" charset="0"/>
              </a:rPr>
              <a:t>một mảnh vỏ trứng, chú </a:t>
            </a:r>
            <a:r>
              <a:rPr lang="en-US" sz="2000" b="0" u="none" strike="noStrike" dirty="0" err="1">
                <a:effectLst/>
                <a:latin typeface="Calibri" panose="020F0502020204030204" pitchFamily="34" charset="0"/>
                <a:cs typeface="Calibri" panose="020F0502020204030204" pitchFamily="34" charset="0"/>
              </a:rPr>
              <a:t>dế</a:t>
            </a:r>
            <a:r>
              <a:rPr lang="vi-VN" sz="2000" b="0" u="none" strike="noStrike" dirty="0">
                <a:effectLst/>
                <a:latin typeface="Calibri" panose="020F0502020204030204" pitchFamily="34" charset="0"/>
                <a:cs typeface="Calibri" panose="020F0502020204030204" pitchFamily="34" charset="0"/>
              </a:rPr>
              <a:t> mèn bước ra từ cuốn truyện, những cuốn sách mở rộng như sải cánh bay,... </a:t>
            </a:r>
            <a:endParaRPr lang="en-US" sz="2000" b="0" u="none" strike="noStrike" dirty="0">
              <a:effectLst/>
              <a:latin typeface="Calibri" panose="020F0502020204030204" pitchFamily="34" charset="0"/>
              <a:cs typeface="Calibri" panose="020F0502020204030204" pitchFamily="34" charset="0"/>
            </a:endParaRPr>
          </a:p>
          <a:p>
            <a:pPr rtl="0">
              <a:spcBef>
                <a:spcPts val="0"/>
              </a:spcBef>
              <a:spcAft>
                <a:spcPts val="500"/>
              </a:spcAft>
            </a:pPr>
            <a:r>
              <a:rPr lang="vi-VN" sz="2000" b="0" i="0" u="none" strike="noStrike" dirty="0">
                <a:effectLst/>
                <a:latin typeface="Calibri" panose="020F0502020204030204" pitchFamily="34" charset="0"/>
                <a:cs typeface="Calibri" panose="020F0502020204030204" pitchFamily="34" charset="0"/>
              </a:rPr>
              <a:t>– Các bạn nữ chuẩn bị bàn chủ toạ</a:t>
            </a:r>
            <a:endParaRPr lang="en-US" sz="2000" b="0" i="0" u="none" strike="noStrike" dirty="0">
              <a:effectLst/>
              <a:latin typeface="Calibri" panose="020F0502020204030204" pitchFamily="34" charset="0"/>
              <a:cs typeface="Calibri" panose="020F0502020204030204" pitchFamily="34" charset="0"/>
            </a:endParaRPr>
          </a:p>
          <a:p>
            <a:pPr rtl="0">
              <a:spcBef>
                <a:spcPts val="0"/>
              </a:spcBef>
              <a:spcAft>
                <a:spcPts val="500"/>
              </a:spcAft>
            </a:pP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Phủ</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khăn</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trải</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bàn</a:t>
            </a:r>
            <a:endParaRPr lang="en-US" sz="2000" b="0" dirty="0">
              <a:effectLst/>
              <a:latin typeface="Calibri" panose="020F0502020204030204" pitchFamily="34" charset="0"/>
              <a:cs typeface="Calibri" panose="020F0502020204030204" pitchFamily="34" charset="0"/>
            </a:endParaRPr>
          </a:p>
          <a:p>
            <a:pPr rtl="0">
              <a:spcBef>
                <a:spcPts val="0"/>
              </a:spcBef>
              <a:spcAft>
                <a:spcPts val="500"/>
              </a:spcAft>
            </a:pP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Đặt</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lọ</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hoa</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rực</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rỡ</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lên</a:t>
            </a:r>
            <a:r>
              <a:rPr lang="en-US" sz="2000" b="0" i="0" u="none" strike="noStrike" dirty="0">
                <a:effectLst/>
                <a:latin typeface="Calibri" panose="020F0502020204030204" pitchFamily="34" charset="0"/>
                <a:cs typeface="Calibri" panose="020F0502020204030204" pitchFamily="34" charset="0"/>
              </a:rPr>
              <a:t> </a:t>
            </a:r>
            <a:r>
              <a:rPr lang="en-US" sz="2000" b="0" i="0" u="none" strike="noStrike" dirty="0" err="1">
                <a:effectLst/>
                <a:latin typeface="Calibri" panose="020F0502020204030204" pitchFamily="34" charset="0"/>
                <a:cs typeface="Calibri" panose="020F0502020204030204" pitchFamily="34" charset="0"/>
              </a:rPr>
              <a:t>bàn</a:t>
            </a:r>
            <a:r>
              <a:rPr lang="en-US" sz="2000" b="0" i="0" u="none" strike="noStrike" dirty="0">
                <a:effectLst/>
                <a:latin typeface="Calibri" panose="020F0502020204030204" pitchFamily="34" charset="0"/>
                <a:cs typeface="Calibri" panose="020F0502020204030204" pitchFamily="34" charset="0"/>
              </a:rPr>
              <a:t>.</a:t>
            </a:r>
            <a:endParaRPr lang="vi-VN" sz="2000" b="0" dirty="0">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81216DF8-4ECD-A69B-73E4-E9089DB60F47}"/>
              </a:ext>
            </a:extLst>
          </p:cNvPr>
          <p:cNvSpPr txBox="1"/>
          <p:nvPr/>
        </p:nvSpPr>
        <p:spPr>
          <a:xfrm>
            <a:off x="4629150" y="3619500"/>
            <a:ext cx="6934200" cy="2990562"/>
          </a:xfrm>
          <a:prstGeom prst="rect">
            <a:avLst/>
          </a:prstGeom>
          <a:noFill/>
        </p:spPr>
        <p:txBody>
          <a:bodyPr wrap="square" rtlCol="0">
            <a:spAutoFit/>
          </a:bodyPr>
          <a:lstStyle/>
          <a:p>
            <a:pPr rtl="0">
              <a:spcBef>
                <a:spcPts val="0"/>
              </a:spcBef>
              <a:spcAft>
                <a:spcPts val="500"/>
              </a:spcAft>
            </a:pPr>
            <a:r>
              <a:rPr lang="en-US" sz="2000" b="1" i="1" dirty="0">
                <a:latin typeface="Calibri" panose="020F0502020204030204" pitchFamily="34" charset="0"/>
                <a:cs typeface="Calibri" panose="020F0502020204030204" pitchFamily="34" charset="0"/>
              </a:rPr>
              <a:t>-</a:t>
            </a:r>
            <a:r>
              <a:rPr lang="vi-VN" sz="2000" b="1" i="1" u="none" strike="noStrike" dirty="0">
                <a:effectLst/>
                <a:latin typeface="Calibri" panose="020F0502020204030204" pitchFamily="34" charset="0"/>
                <a:cs typeface="Calibri" panose="020F0502020204030204" pitchFamily="34" charset="0"/>
              </a:rPr>
              <a:t> Đầu tiên: </a:t>
            </a:r>
            <a:r>
              <a:rPr lang="vi-VN" sz="2000" b="0" u="none" strike="noStrike" dirty="0">
                <a:effectLst/>
                <a:latin typeface="Calibri" panose="020F0502020204030204" pitchFamily="34" charset="0"/>
                <a:cs typeface="Calibri" panose="020F0502020204030204" pitchFamily="34" charset="0"/>
              </a:rPr>
              <a:t>Cô chủ nhiệm phát biểu khai mạc (về tầm quan trọng của sách, ý nghĩa của việc đọc sách, vì sao cần có một thư viện của lớp).</a:t>
            </a:r>
          </a:p>
          <a:p>
            <a:pPr algn="just" rtl="0">
              <a:spcBef>
                <a:spcPts val="0"/>
              </a:spcBef>
              <a:spcAft>
                <a:spcPts val="500"/>
              </a:spcAft>
            </a:pPr>
            <a:r>
              <a:rPr lang="en-US" sz="2000" b="1" i="1" u="none" strike="noStrike" dirty="0">
                <a:effectLst/>
                <a:latin typeface="Calibri" panose="020F0502020204030204" pitchFamily="34" charset="0"/>
                <a:cs typeface="Calibri" panose="020F0502020204030204" pitchFamily="34" charset="0"/>
              </a:rPr>
              <a:t>- </a:t>
            </a:r>
            <a:r>
              <a:rPr lang="vi-VN" sz="2000" b="1" i="1" u="none" strike="noStrike" dirty="0">
                <a:effectLst/>
                <a:latin typeface="Calibri" panose="020F0502020204030204" pitchFamily="34" charset="0"/>
                <a:cs typeface="Calibri" panose="020F0502020204030204" pitchFamily="34" charset="0"/>
              </a:rPr>
              <a:t>Tiếp theo</a:t>
            </a:r>
            <a:r>
              <a:rPr lang="vi-VN" sz="2000" b="1" u="none" strike="noStrike" dirty="0">
                <a:effectLst/>
                <a:latin typeface="Calibri" panose="020F0502020204030204" pitchFamily="34" charset="0"/>
                <a:cs typeface="Calibri" panose="020F0502020204030204" pitchFamily="34" charset="0"/>
              </a:rPr>
              <a:t>: </a:t>
            </a:r>
            <a:r>
              <a:rPr lang="vi-VN" sz="2000" b="0" u="none" strike="noStrike" dirty="0">
                <a:effectLst/>
                <a:latin typeface="Calibri" panose="020F0502020204030204" pitchFamily="34" charset="0"/>
                <a:cs typeface="Calibri" panose="020F0502020204030204" pitchFamily="34" charset="0"/>
              </a:rPr>
              <a:t>Bạn lớp trưởng phát động phong trào Chung tay xây dựng thư viện lớp; cả lớp thảo luận, đưa ra các hình thức ủng hộ, đóng góp sách báo,...</a:t>
            </a:r>
          </a:p>
          <a:p>
            <a:pPr rtl="0">
              <a:spcBef>
                <a:spcPts val="0"/>
              </a:spcBef>
              <a:spcAft>
                <a:spcPts val="500"/>
              </a:spcAft>
            </a:pPr>
            <a:r>
              <a:rPr lang="en-US" sz="2000" b="1" i="1" dirty="0">
                <a:latin typeface="Calibri" panose="020F0502020204030204" pitchFamily="34" charset="0"/>
                <a:cs typeface="Calibri" panose="020F0502020204030204" pitchFamily="34" charset="0"/>
              </a:rPr>
              <a:t>-</a:t>
            </a:r>
            <a:r>
              <a:rPr lang="vi-VN" sz="2000" b="1" i="1" u="none" strike="noStrike" dirty="0">
                <a:effectLst/>
                <a:latin typeface="Calibri" panose="020F0502020204030204" pitchFamily="34" charset="0"/>
                <a:cs typeface="Calibri" panose="020F0502020204030204" pitchFamily="34" charset="0"/>
              </a:rPr>
              <a:t> Sau cùng: </a:t>
            </a:r>
            <a:r>
              <a:rPr lang="vi-VN" sz="2000" b="0" u="none" strike="noStrike" dirty="0">
                <a:effectLst/>
                <a:latin typeface="Calibri" panose="020F0502020204030204" pitchFamily="34" charset="0"/>
                <a:cs typeface="Calibri" panose="020F0502020204030204" pitchFamily="34" charset="0"/>
              </a:rPr>
              <a:t>Bạn lớp phó thông báo thời gian mang sách báo đến góp; nhiệm vụ của các tổ trưởng trong việc tập hợp và ghi tên sách các bạn trong tổ đóng góp.</a:t>
            </a:r>
          </a:p>
        </p:txBody>
      </p:sp>
    </p:spTree>
    <p:extLst>
      <p:ext uri="{BB962C8B-B14F-4D97-AF65-F5344CB8AC3E}">
        <p14:creationId xmlns:p14="http://schemas.microsoft.com/office/powerpoint/2010/main" val="22673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81"/>
            <a:ext cx="12192000" cy="6858000"/>
          </a:xfrm>
          <a:prstGeom prst="rect">
            <a:avLst/>
          </a:prstGeom>
        </p:spPr>
      </p:pic>
      <p:pic>
        <p:nvPicPr>
          <p:cNvPr id="9" name="Picture 8">
            <a:extLst>
              <a:ext uri="{FF2B5EF4-FFF2-40B4-BE49-F238E27FC236}">
                <a16:creationId xmlns:a16="http://schemas.microsoft.com/office/drawing/2014/main" xmlns="" id="{B39FB982-6779-E068-9153-8C7F0E4C3066}"/>
              </a:ext>
            </a:extLst>
          </p:cNvPr>
          <p:cNvPicPr>
            <a:picLocks noChangeAspect="1"/>
          </p:cNvPicPr>
          <p:nvPr/>
        </p:nvPicPr>
        <p:blipFill>
          <a:blip r:embed="rId4"/>
          <a:stretch>
            <a:fillRect/>
          </a:stretch>
        </p:blipFill>
        <p:spPr>
          <a:xfrm>
            <a:off x="0" y="57795"/>
            <a:ext cx="12115800" cy="6791623"/>
          </a:xfrm>
          <a:prstGeom prst="rect">
            <a:avLst/>
          </a:prstGeom>
        </p:spPr>
      </p:pic>
      <p:sp>
        <p:nvSpPr>
          <p:cNvPr id="2" name="Rectangle 1">
            <a:extLst>
              <a:ext uri="{FF2B5EF4-FFF2-40B4-BE49-F238E27FC236}">
                <a16:creationId xmlns:a16="http://schemas.microsoft.com/office/drawing/2014/main" xmlns="" id="{6686A6C8-3397-06A9-9D12-CBA2F49C5133}"/>
              </a:ext>
            </a:extLst>
          </p:cNvPr>
          <p:cNvSpPr/>
          <p:nvPr/>
        </p:nvSpPr>
        <p:spPr>
          <a:xfrm>
            <a:off x="266700" y="921544"/>
            <a:ext cx="9591675" cy="15835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6CF9C232-B383-C461-D8C1-479EB94042D2}"/>
              </a:ext>
            </a:extLst>
          </p:cNvPr>
          <p:cNvSpPr/>
          <p:nvPr/>
        </p:nvSpPr>
        <p:spPr>
          <a:xfrm>
            <a:off x="371475" y="2562225"/>
            <a:ext cx="9486900" cy="116205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8A7B754-D8FA-306B-82DE-D15D30BCC8E4}"/>
              </a:ext>
            </a:extLst>
          </p:cNvPr>
          <p:cNvSpPr/>
          <p:nvPr/>
        </p:nvSpPr>
        <p:spPr>
          <a:xfrm>
            <a:off x="371474" y="3773489"/>
            <a:ext cx="9382125" cy="125094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8E751EEE-E8C3-F3D2-6A59-08EF6A6C90D8}"/>
              </a:ext>
            </a:extLst>
          </p:cNvPr>
          <p:cNvSpPr/>
          <p:nvPr/>
        </p:nvSpPr>
        <p:spPr>
          <a:xfrm>
            <a:off x="409578" y="5073651"/>
            <a:ext cx="9591674" cy="66675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0F470C2-FD7C-4E21-ADEB-763EBCF8B272}"/>
              </a:ext>
            </a:extLst>
          </p:cNvPr>
          <p:cNvSpPr txBox="1"/>
          <p:nvPr/>
        </p:nvSpPr>
        <p:spPr>
          <a:xfrm>
            <a:off x="-23815" y="1277573"/>
            <a:ext cx="385763" cy="584775"/>
          </a:xfrm>
          <a:prstGeom prst="rect">
            <a:avLst/>
          </a:prstGeom>
          <a:noFill/>
        </p:spPr>
        <p:txBody>
          <a:bodyPr wrap="square" rtlCol="0">
            <a:spAutoFit/>
          </a:bodyPr>
          <a:lstStyle/>
          <a:p>
            <a:r>
              <a:rPr lang="vi-VN" sz="3200" b="1" dirty="0">
                <a:solidFill>
                  <a:srgbClr val="FF0000"/>
                </a:solidFill>
              </a:rPr>
              <a:t>1</a:t>
            </a:r>
          </a:p>
        </p:txBody>
      </p:sp>
      <p:sp>
        <p:nvSpPr>
          <p:cNvPr id="10" name="TextBox 9">
            <a:extLst>
              <a:ext uri="{FF2B5EF4-FFF2-40B4-BE49-F238E27FC236}">
                <a16:creationId xmlns:a16="http://schemas.microsoft.com/office/drawing/2014/main" xmlns="" id="{1AE50E58-B294-4BBD-9FC0-FA117846622C}"/>
              </a:ext>
            </a:extLst>
          </p:cNvPr>
          <p:cNvSpPr txBox="1"/>
          <p:nvPr/>
        </p:nvSpPr>
        <p:spPr>
          <a:xfrm>
            <a:off x="14285" y="2812189"/>
            <a:ext cx="385763" cy="584775"/>
          </a:xfrm>
          <a:prstGeom prst="rect">
            <a:avLst/>
          </a:prstGeom>
          <a:noFill/>
        </p:spPr>
        <p:txBody>
          <a:bodyPr wrap="square" rtlCol="0">
            <a:spAutoFit/>
          </a:bodyPr>
          <a:lstStyle/>
          <a:p>
            <a:r>
              <a:rPr lang="vi-VN" sz="3200" b="1" dirty="0">
                <a:solidFill>
                  <a:srgbClr val="FF0000"/>
                </a:solidFill>
              </a:rPr>
              <a:t>2</a:t>
            </a:r>
          </a:p>
        </p:txBody>
      </p:sp>
      <p:sp>
        <p:nvSpPr>
          <p:cNvPr id="11" name="TextBox 10">
            <a:extLst>
              <a:ext uri="{FF2B5EF4-FFF2-40B4-BE49-F238E27FC236}">
                <a16:creationId xmlns:a16="http://schemas.microsoft.com/office/drawing/2014/main" xmlns="" id="{FC17EE9D-2055-45C7-835E-2E26ADCA0416}"/>
              </a:ext>
            </a:extLst>
          </p:cNvPr>
          <p:cNvSpPr txBox="1"/>
          <p:nvPr/>
        </p:nvSpPr>
        <p:spPr>
          <a:xfrm>
            <a:off x="14285" y="4091286"/>
            <a:ext cx="385763" cy="584775"/>
          </a:xfrm>
          <a:prstGeom prst="rect">
            <a:avLst/>
          </a:prstGeom>
          <a:noFill/>
        </p:spPr>
        <p:txBody>
          <a:bodyPr wrap="square" rtlCol="0">
            <a:spAutoFit/>
          </a:bodyPr>
          <a:lstStyle/>
          <a:p>
            <a:r>
              <a:rPr lang="vi-VN" sz="3200" b="1" dirty="0">
                <a:solidFill>
                  <a:srgbClr val="FF0000"/>
                </a:solidFill>
              </a:rPr>
              <a:t>3</a:t>
            </a:r>
          </a:p>
        </p:txBody>
      </p:sp>
      <p:sp>
        <p:nvSpPr>
          <p:cNvPr id="12" name="TextBox 11">
            <a:extLst>
              <a:ext uri="{FF2B5EF4-FFF2-40B4-BE49-F238E27FC236}">
                <a16:creationId xmlns:a16="http://schemas.microsoft.com/office/drawing/2014/main" xmlns="" id="{536C1150-2A55-4CA2-BF6C-E3950C109785}"/>
              </a:ext>
            </a:extLst>
          </p:cNvPr>
          <p:cNvSpPr txBox="1"/>
          <p:nvPr/>
        </p:nvSpPr>
        <p:spPr>
          <a:xfrm>
            <a:off x="-14289" y="5134988"/>
            <a:ext cx="385763" cy="584775"/>
          </a:xfrm>
          <a:prstGeom prst="rect">
            <a:avLst/>
          </a:prstGeom>
          <a:noFill/>
        </p:spPr>
        <p:txBody>
          <a:bodyPr wrap="square" rtlCol="0">
            <a:spAutoFit/>
          </a:bodyPr>
          <a:lstStyle/>
          <a:p>
            <a:r>
              <a:rPr lang="vi-VN" sz="3200" b="1" dirty="0">
                <a:solidFill>
                  <a:srgbClr val="FF0000"/>
                </a:solidFill>
              </a:rPr>
              <a:t>4</a:t>
            </a:r>
          </a:p>
        </p:txBody>
      </p:sp>
    </p:spTree>
    <p:extLst>
      <p:ext uri="{BB962C8B-B14F-4D97-AF65-F5344CB8AC3E}">
        <p14:creationId xmlns:p14="http://schemas.microsoft.com/office/powerpoint/2010/main" val="211335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4"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81"/>
            <a:ext cx="12192000" cy="6858000"/>
          </a:xfrm>
          <a:prstGeom prst="rect">
            <a:avLst/>
          </a:prstGeom>
        </p:spPr>
      </p:pic>
      <p:pic>
        <p:nvPicPr>
          <p:cNvPr id="9" name="Picture 8">
            <a:extLst>
              <a:ext uri="{FF2B5EF4-FFF2-40B4-BE49-F238E27FC236}">
                <a16:creationId xmlns:a16="http://schemas.microsoft.com/office/drawing/2014/main" xmlns="" id="{B39FB982-6779-E068-9153-8C7F0E4C3066}"/>
              </a:ext>
            </a:extLst>
          </p:cNvPr>
          <p:cNvPicPr>
            <a:picLocks noChangeAspect="1"/>
          </p:cNvPicPr>
          <p:nvPr/>
        </p:nvPicPr>
        <p:blipFill>
          <a:blip r:embed="rId4"/>
          <a:stretch>
            <a:fillRect/>
          </a:stretch>
        </p:blipFill>
        <p:spPr>
          <a:xfrm>
            <a:off x="0" y="-21540"/>
            <a:ext cx="12192000" cy="6765610"/>
          </a:xfrm>
          <a:prstGeom prst="rect">
            <a:avLst/>
          </a:prstGeom>
        </p:spPr>
      </p:pic>
      <p:sp>
        <p:nvSpPr>
          <p:cNvPr id="5" name="Rectangle 4">
            <a:extLst>
              <a:ext uri="{FF2B5EF4-FFF2-40B4-BE49-F238E27FC236}">
                <a16:creationId xmlns:a16="http://schemas.microsoft.com/office/drawing/2014/main" xmlns="" id="{4A894AE3-98E5-E37B-EA40-C1C9A48BF0B5}"/>
              </a:ext>
            </a:extLst>
          </p:cNvPr>
          <p:cNvSpPr/>
          <p:nvPr/>
        </p:nvSpPr>
        <p:spPr>
          <a:xfrm>
            <a:off x="357188" y="682000"/>
            <a:ext cx="4005262" cy="50534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solidFill>
                  <a:srgbClr val="FF0000"/>
                </a:solidFill>
                <a:highlight>
                  <a:srgbClr val="FFFF00"/>
                </a:highlight>
                <a:latin typeface="Cambria" panose="02040503050406030204" pitchFamily="18" charset="0"/>
                <a:ea typeface="Cambria" panose="02040503050406030204" pitchFamily="18" charset="0"/>
                <a:cs typeface="Calibri" panose="020F0502020204030204" pitchFamily="34" charset="0"/>
              </a:rPr>
              <a:t>Trước giờ sinh hoạt</a:t>
            </a:r>
            <a:endParaRPr lang="en-US" sz="3200" dirty="0">
              <a:highlight>
                <a:srgbClr val="FFFF00"/>
              </a:highlight>
            </a:endParaRPr>
          </a:p>
        </p:txBody>
      </p:sp>
      <p:sp>
        <p:nvSpPr>
          <p:cNvPr id="7" name="Rectangle 6">
            <a:extLst>
              <a:ext uri="{FF2B5EF4-FFF2-40B4-BE49-F238E27FC236}">
                <a16:creationId xmlns:a16="http://schemas.microsoft.com/office/drawing/2014/main" xmlns="" id="{47964796-51E3-DAD0-B974-89FE629642B6}"/>
              </a:ext>
            </a:extLst>
          </p:cNvPr>
          <p:cNvSpPr/>
          <p:nvPr/>
        </p:nvSpPr>
        <p:spPr>
          <a:xfrm>
            <a:off x="3314697" y="2632118"/>
            <a:ext cx="1647828" cy="4333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rgbClr val="FF0000"/>
                </a:solidFill>
                <a:highlight>
                  <a:srgbClr val="FFFF00"/>
                </a:highlight>
              </a:rPr>
              <a:t>Đầu tiên</a:t>
            </a:r>
            <a:endParaRPr lang="en-US" sz="2800" b="1" dirty="0">
              <a:solidFill>
                <a:srgbClr val="FF0000"/>
              </a:solidFill>
              <a:highlight>
                <a:srgbClr val="FFFF00"/>
              </a:highlight>
            </a:endParaRPr>
          </a:p>
        </p:txBody>
      </p:sp>
      <p:sp>
        <p:nvSpPr>
          <p:cNvPr id="8" name="Rectangle 7">
            <a:extLst>
              <a:ext uri="{FF2B5EF4-FFF2-40B4-BE49-F238E27FC236}">
                <a16:creationId xmlns:a16="http://schemas.microsoft.com/office/drawing/2014/main" xmlns="" id="{BC0BC35E-9D79-E8C4-E2AE-A2FEC6F70C6E}"/>
              </a:ext>
            </a:extLst>
          </p:cNvPr>
          <p:cNvSpPr/>
          <p:nvPr/>
        </p:nvSpPr>
        <p:spPr>
          <a:xfrm>
            <a:off x="781048" y="3555871"/>
            <a:ext cx="1781177" cy="52481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rgbClr val="FF0000"/>
                </a:solidFill>
                <a:highlight>
                  <a:srgbClr val="FFFF00"/>
                </a:highlight>
              </a:rPr>
              <a:t>Tiếp theo</a:t>
            </a:r>
            <a:endParaRPr lang="en-US" sz="2800" b="1" dirty="0">
              <a:solidFill>
                <a:srgbClr val="FF0000"/>
              </a:solidFill>
              <a:highlight>
                <a:srgbClr val="FFFF00"/>
              </a:highlight>
            </a:endParaRPr>
          </a:p>
        </p:txBody>
      </p:sp>
      <p:sp>
        <p:nvSpPr>
          <p:cNvPr id="12" name="Rectangle 11">
            <a:extLst>
              <a:ext uri="{FF2B5EF4-FFF2-40B4-BE49-F238E27FC236}">
                <a16:creationId xmlns:a16="http://schemas.microsoft.com/office/drawing/2014/main" xmlns="" id="{0ABB2483-410B-43BA-A12D-93884BCD1D5E}"/>
              </a:ext>
            </a:extLst>
          </p:cNvPr>
          <p:cNvSpPr/>
          <p:nvPr/>
        </p:nvSpPr>
        <p:spPr>
          <a:xfrm>
            <a:off x="261937" y="4794501"/>
            <a:ext cx="4505325" cy="41909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rgbClr val="FF0000"/>
                </a:solidFill>
                <a:highlight>
                  <a:srgbClr val="FFFF00"/>
                </a:highlight>
              </a:rPr>
              <a:t>Sau thời gian thảo luận</a:t>
            </a:r>
            <a:endParaRPr lang="en-US" sz="2800" b="1" dirty="0">
              <a:solidFill>
                <a:srgbClr val="FF0000"/>
              </a:solidFill>
              <a:highlight>
                <a:srgbClr val="FFFF00"/>
              </a:highlight>
            </a:endParaRPr>
          </a:p>
        </p:txBody>
      </p:sp>
    </p:spTree>
    <p:extLst>
      <p:ext uri="{BB962C8B-B14F-4D97-AF65-F5344CB8AC3E}">
        <p14:creationId xmlns:p14="http://schemas.microsoft.com/office/powerpoint/2010/main" val="18897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7" grpId="0" uiExpand="1" animBg="1"/>
      <p:bldP spid="8" grpId="0" uiExpand="1" animBg="1"/>
      <p:bldP spid="12" grpId="0" uiExpan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3AF49BBD-A961-C226-D4C1-2427F4FE1A6E}"/>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xmlns="" id="{CBA03557-8FBA-0114-3807-98C33584E0D3}"/>
                </a:ext>
              </a:extLst>
            </p:cNvPr>
            <p:cNvSpPr txBox="1"/>
            <p:nvPr/>
          </p:nvSpPr>
          <p:spPr>
            <a:xfrm>
              <a:off x="5497966" y="296733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a:extLst>
                <a:ext uri="{FF2B5EF4-FFF2-40B4-BE49-F238E27FC236}">
                  <a16:creationId xmlns:a16="http://schemas.microsoft.com/office/drawing/2014/main" xmlns="" id="{6FA4B235-03CA-A528-B399-7E1C9DDDE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descr="Icon&#10;&#10;Description automatically generated">
            <a:extLst>
              <a:ext uri="{FF2B5EF4-FFF2-40B4-BE49-F238E27FC236}">
                <a16:creationId xmlns:a16="http://schemas.microsoft.com/office/drawing/2014/main" xmlns="" id="{BEC7029A-F243-94FB-E974-6C6E887D9F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pic>
        <p:nvPicPr>
          <p:cNvPr id="4" name="Picture 3" descr="A close-up of a logo&#10;&#10;Description automatically generated with low confidence">
            <a:extLst>
              <a:ext uri="{FF2B5EF4-FFF2-40B4-BE49-F238E27FC236}">
                <a16:creationId xmlns:a16="http://schemas.microsoft.com/office/drawing/2014/main" xmlns="" id="{4369FB5C-B3A4-5B7E-FB01-C08BF4207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7" name="Picture 6">
            <a:extLst>
              <a:ext uri="{FF2B5EF4-FFF2-40B4-BE49-F238E27FC236}">
                <a16:creationId xmlns:a16="http://schemas.microsoft.com/office/drawing/2014/main" xmlns="" id="{A88D6384-A649-DFCA-2BA8-52AE0B277E14}"/>
              </a:ext>
            </a:extLst>
          </p:cNvPr>
          <p:cNvPicPr>
            <a:picLocks noChangeAspect="1"/>
          </p:cNvPicPr>
          <p:nvPr/>
        </p:nvPicPr>
        <p:blipFill>
          <a:blip r:embed="rId7"/>
          <a:stretch>
            <a:fillRect/>
          </a:stretch>
        </p:blipFill>
        <p:spPr>
          <a:xfrm>
            <a:off x="1857990" y="317720"/>
            <a:ext cx="3389670" cy="774259"/>
          </a:xfrm>
          <a:prstGeom prst="rect">
            <a:avLst/>
          </a:prstGeom>
        </p:spPr>
      </p:pic>
      <p:pic>
        <p:nvPicPr>
          <p:cNvPr id="15" name="Picture 14">
            <a:extLst>
              <a:ext uri="{FF2B5EF4-FFF2-40B4-BE49-F238E27FC236}">
                <a16:creationId xmlns:a16="http://schemas.microsoft.com/office/drawing/2014/main" xmlns="" id="{E9D4C033-F1D2-D781-7D10-083F0D599AB3}"/>
              </a:ext>
            </a:extLst>
          </p:cNvPr>
          <p:cNvPicPr>
            <a:picLocks noChangeAspect="1"/>
          </p:cNvPicPr>
          <p:nvPr/>
        </p:nvPicPr>
        <p:blipFill>
          <a:blip r:embed="rId8"/>
          <a:stretch>
            <a:fillRect/>
          </a:stretch>
        </p:blipFill>
        <p:spPr>
          <a:xfrm>
            <a:off x="77771" y="2031781"/>
            <a:ext cx="7712108" cy="2127688"/>
          </a:xfrm>
          <a:prstGeom prst="rect">
            <a:avLst/>
          </a:prstGeom>
        </p:spPr>
      </p:pic>
      <p:pic>
        <p:nvPicPr>
          <p:cNvPr id="19" name="Picture 18">
            <a:extLst>
              <a:ext uri="{FF2B5EF4-FFF2-40B4-BE49-F238E27FC236}">
                <a16:creationId xmlns:a16="http://schemas.microsoft.com/office/drawing/2014/main" xmlns="" id="{267F4FE9-3002-5DF2-34F7-AFEC4EB20125}"/>
              </a:ext>
            </a:extLst>
          </p:cNvPr>
          <p:cNvPicPr>
            <a:picLocks noChangeAspect="1"/>
          </p:cNvPicPr>
          <p:nvPr/>
        </p:nvPicPr>
        <p:blipFill>
          <a:blip r:embed="rId9"/>
          <a:stretch>
            <a:fillRect/>
          </a:stretch>
        </p:blipFill>
        <p:spPr>
          <a:xfrm>
            <a:off x="-153139" y="352994"/>
            <a:ext cx="2164268" cy="1926503"/>
          </a:xfrm>
          <a:prstGeom prst="rect">
            <a:avLst/>
          </a:prstGeom>
        </p:spPr>
      </p:pic>
    </p:spTree>
    <p:extLst>
      <p:ext uri="{BB962C8B-B14F-4D97-AF65-F5344CB8AC3E}">
        <p14:creationId xmlns:p14="http://schemas.microsoft.com/office/powerpoint/2010/main" val="20472676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39FB982-6779-E068-9153-8C7F0E4C3066}"/>
              </a:ext>
            </a:extLst>
          </p:cNvPr>
          <p:cNvPicPr>
            <a:picLocks noChangeAspect="1"/>
          </p:cNvPicPr>
          <p:nvPr/>
        </p:nvPicPr>
        <p:blipFill>
          <a:blip r:embed="rId2"/>
          <a:stretch>
            <a:fillRect/>
          </a:stretch>
        </p:blipFill>
        <p:spPr>
          <a:xfrm>
            <a:off x="0" y="495300"/>
            <a:ext cx="12087225" cy="6396037"/>
          </a:xfrm>
          <a:prstGeom prst="rect">
            <a:avLst/>
          </a:prstGeom>
        </p:spPr>
      </p:pic>
      <p:sp>
        <p:nvSpPr>
          <p:cNvPr id="2" name="TextBox 1">
            <a:extLst>
              <a:ext uri="{FF2B5EF4-FFF2-40B4-BE49-F238E27FC236}">
                <a16:creationId xmlns:a16="http://schemas.microsoft.com/office/drawing/2014/main" xmlns="" id="{F0616992-7F29-4AA1-94B7-E0A5CC50551A}"/>
              </a:ext>
            </a:extLst>
          </p:cNvPr>
          <p:cNvSpPr txBox="1"/>
          <p:nvPr/>
        </p:nvSpPr>
        <p:spPr>
          <a:xfrm>
            <a:off x="47625" y="0"/>
            <a:ext cx="10582275" cy="646331"/>
          </a:xfrm>
          <a:prstGeom prst="rect">
            <a:avLst/>
          </a:prstGeom>
          <a:noFill/>
        </p:spPr>
        <p:txBody>
          <a:bodyPr wrap="square" rtlCol="0">
            <a:spAutoFit/>
          </a:bodyPr>
          <a:lstStyle/>
          <a:p>
            <a:r>
              <a:rPr lang="vi-VN" sz="3600" b="1" dirty="0">
                <a:solidFill>
                  <a:srgbClr val="0000FF"/>
                </a:solidFill>
              </a:rPr>
              <a:t>Bài 1: Đọc bài văn dưới đây và trả lời câu hỏi.</a:t>
            </a:r>
          </a:p>
        </p:txBody>
      </p:sp>
    </p:spTree>
    <p:extLst>
      <p:ext uri="{BB962C8B-B14F-4D97-AF65-F5344CB8AC3E}">
        <p14:creationId xmlns:p14="http://schemas.microsoft.com/office/powerpoint/2010/main" val="140847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39FB982-6779-E068-9153-8C7F0E4C3066}"/>
              </a:ext>
            </a:extLst>
          </p:cNvPr>
          <p:cNvPicPr>
            <a:picLocks noChangeAspect="1"/>
          </p:cNvPicPr>
          <p:nvPr/>
        </p:nvPicPr>
        <p:blipFill>
          <a:blip r:embed="rId2"/>
          <a:stretch>
            <a:fillRect/>
          </a:stretch>
        </p:blipFill>
        <p:spPr>
          <a:xfrm>
            <a:off x="0" y="-33338"/>
            <a:ext cx="9762995" cy="6924675"/>
          </a:xfrm>
          <a:prstGeom prst="rect">
            <a:avLst/>
          </a:prstGeom>
        </p:spPr>
      </p:pic>
      <p:sp>
        <p:nvSpPr>
          <p:cNvPr id="37" name="Rectangle: Rounded Corners 36">
            <a:extLst>
              <a:ext uri="{FF2B5EF4-FFF2-40B4-BE49-F238E27FC236}">
                <a16:creationId xmlns:a16="http://schemas.microsoft.com/office/drawing/2014/main" xmlns="" id="{F6059198-F066-181A-FA96-46F4D369F3DE}"/>
              </a:ext>
            </a:extLst>
          </p:cNvPr>
          <p:cNvSpPr/>
          <p:nvPr/>
        </p:nvSpPr>
        <p:spPr>
          <a:xfrm>
            <a:off x="9925050" y="1019176"/>
            <a:ext cx="2266950" cy="4286250"/>
          </a:xfrm>
          <a:custGeom>
            <a:avLst/>
            <a:gdLst>
              <a:gd name="connsiteX0" fmla="*/ 0 w 2266950"/>
              <a:gd name="connsiteY0" fmla="*/ 377833 h 4286250"/>
              <a:gd name="connsiteX1" fmla="*/ 377833 w 2266950"/>
              <a:gd name="connsiteY1" fmla="*/ 0 h 4286250"/>
              <a:gd name="connsiteX2" fmla="*/ 1889117 w 2266950"/>
              <a:gd name="connsiteY2" fmla="*/ 0 h 4286250"/>
              <a:gd name="connsiteX3" fmla="*/ 2266950 w 2266950"/>
              <a:gd name="connsiteY3" fmla="*/ 377833 h 4286250"/>
              <a:gd name="connsiteX4" fmla="*/ 2266950 w 2266950"/>
              <a:gd name="connsiteY4" fmla="*/ 3908417 h 4286250"/>
              <a:gd name="connsiteX5" fmla="*/ 1889117 w 2266950"/>
              <a:gd name="connsiteY5" fmla="*/ 4286250 h 4286250"/>
              <a:gd name="connsiteX6" fmla="*/ 377833 w 2266950"/>
              <a:gd name="connsiteY6" fmla="*/ 4286250 h 4286250"/>
              <a:gd name="connsiteX7" fmla="*/ 0 w 2266950"/>
              <a:gd name="connsiteY7" fmla="*/ 3908417 h 4286250"/>
              <a:gd name="connsiteX8" fmla="*/ 0 w 2266950"/>
              <a:gd name="connsiteY8" fmla="*/ 377833 h 428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950" h="4286250" fill="none" extrusionOk="0">
                <a:moveTo>
                  <a:pt x="0" y="377833"/>
                </a:moveTo>
                <a:cubicBezTo>
                  <a:pt x="6861" y="164523"/>
                  <a:pt x="160105" y="-26132"/>
                  <a:pt x="377833" y="0"/>
                </a:cubicBezTo>
                <a:cubicBezTo>
                  <a:pt x="775489" y="73184"/>
                  <a:pt x="1714584" y="58876"/>
                  <a:pt x="1889117" y="0"/>
                </a:cubicBezTo>
                <a:cubicBezTo>
                  <a:pt x="2109849" y="24305"/>
                  <a:pt x="2275345" y="187866"/>
                  <a:pt x="2266950" y="377833"/>
                </a:cubicBezTo>
                <a:cubicBezTo>
                  <a:pt x="2145829" y="740233"/>
                  <a:pt x="2375425" y="2275393"/>
                  <a:pt x="2266950" y="3908417"/>
                </a:cubicBezTo>
                <a:cubicBezTo>
                  <a:pt x="2286555" y="4118451"/>
                  <a:pt x="2123493" y="4318785"/>
                  <a:pt x="1889117" y="4286250"/>
                </a:cubicBezTo>
                <a:cubicBezTo>
                  <a:pt x="1498585" y="4400672"/>
                  <a:pt x="921382" y="4213954"/>
                  <a:pt x="377833" y="4286250"/>
                </a:cubicBezTo>
                <a:cubicBezTo>
                  <a:pt x="193797" y="4289058"/>
                  <a:pt x="1629" y="4145582"/>
                  <a:pt x="0" y="3908417"/>
                </a:cubicBezTo>
                <a:cubicBezTo>
                  <a:pt x="55857" y="3254866"/>
                  <a:pt x="-10367" y="1196370"/>
                  <a:pt x="0" y="377833"/>
                </a:cubicBezTo>
                <a:close/>
              </a:path>
              <a:path w="2266950" h="4286250" stroke="0" extrusionOk="0">
                <a:moveTo>
                  <a:pt x="0" y="377833"/>
                </a:moveTo>
                <a:cubicBezTo>
                  <a:pt x="-9046" y="141634"/>
                  <a:pt x="131241" y="-7554"/>
                  <a:pt x="377833" y="0"/>
                </a:cubicBezTo>
                <a:cubicBezTo>
                  <a:pt x="1090801" y="7154"/>
                  <a:pt x="1358412" y="-5518"/>
                  <a:pt x="1889117" y="0"/>
                </a:cubicBezTo>
                <a:cubicBezTo>
                  <a:pt x="2100620" y="-798"/>
                  <a:pt x="2268226" y="173045"/>
                  <a:pt x="2266950" y="377833"/>
                </a:cubicBezTo>
                <a:cubicBezTo>
                  <a:pt x="2210559" y="1207853"/>
                  <a:pt x="2190131" y="2751650"/>
                  <a:pt x="2266950" y="3908417"/>
                </a:cubicBezTo>
                <a:cubicBezTo>
                  <a:pt x="2247871" y="4097842"/>
                  <a:pt x="2109690" y="4303621"/>
                  <a:pt x="1889117" y="4286250"/>
                </a:cubicBezTo>
                <a:cubicBezTo>
                  <a:pt x="1677402" y="4271535"/>
                  <a:pt x="873151" y="4395800"/>
                  <a:pt x="377833" y="4286250"/>
                </a:cubicBezTo>
                <a:cubicBezTo>
                  <a:pt x="133289" y="4302480"/>
                  <a:pt x="4477" y="4154700"/>
                  <a:pt x="0" y="3908417"/>
                </a:cubicBezTo>
                <a:cubicBezTo>
                  <a:pt x="117720" y="2868331"/>
                  <a:pt x="160549" y="940736"/>
                  <a:pt x="0" y="377833"/>
                </a:cubicBezTo>
                <a:close/>
              </a:path>
            </a:pathLst>
          </a:custGeom>
          <a:solidFill>
            <a:srgbClr val="FFFF00"/>
          </a:solidFill>
          <a:ln w="57150">
            <a:prstDash val="dash"/>
            <a:extLst>
              <a:ext uri="{C807C97D-BFC1-408E-A445-0C87EB9F89A2}">
                <ask:lineSketchStyleProps xmlns:ask="http://schemas.microsoft.com/office/drawing/2018/sketchyshapes" xmln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văn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3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phần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Đó</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phần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thân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endParaRPr kumimoji="0" lang="vi-VN" sz="36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Cloud 2">
            <a:extLst>
              <a:ext uri="{FF2B5EF4-FFF2-40B4-BE49-F238E27FC236}">
                <a16:creationId xmlns:a16="http://schemas.microsoft.com/office/drawing/2014/main" xmlns="" id="{C4D4E090-489C-47C3-AF92-D4724015E5DB}"/>
              </a:ext>
            </a:extLst>
          </p:cNvPr>
          <p:cNvSpPr/>
          <p:nvPr/>
        </p:nvSpPr>
        <p:spPr>
          <a:xfrm>
            <a:off x="7860343" y="-73463"/>
            <a:ext cx="1990725" cy="6381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141023DF-7CB4-47AD-83FE-05E3C76D294A}"/>
              </a:ext>
            </a:extLst>
          </p:cNvPr>
          <p:cNvSpPr txBox="1"/>
          <p:nvPr/>
        </p:nvSpPr>
        <p:spPr>
          <a:xfrm>
            <a:off x="8105775" y="-73463"/>
            <a:ext cx="1819275" cy="584775"/>
          </a:xfrm>
          <a:prstGeom prst="rect">
            <a:avLst/>
          </a:prstGeom>
          <a:noFill/>
        </p:spPr>
        <p:txBody>
          <a:bodyPr wrap="square" rtlCol="0">
            <a:spAutoFit/>
          </a:bodyPr>
          <a:lstStyle/>
          <a:p>
            <a:r>
              <a:rPr lang="vi-VN" sz="3200" b="1" dirty="0">
                <a:solidFill>
                  <a:srgbClr val="FF0000"/>
                </a:solidFill>
              </a:rPr>
              <a:t>Mở bài</a:t>
            </a:r>
            <a:endParaRPr lang="en-US" sz="3200" b="1" dirty="0">
              <a:solidFill>
                <a:srgbClr val="FF0000"/>
              </a:solidFill>
            </a:endParaRPr>
          </a:p>
        </p:txBody>
      </p:sp>
      <p:sp>
        <p:nvSpPr>
          <p:cNvPr id="12" name="Cloud 11">
            <a:extLst>
              <a:ext uri="{FF2B5EF4-FFF2-40B4-BE49-F238E27FC236}">
                <a16:creationId xmlns:a16="http://schemas.microsoft.com/office/drawing/2014/main" xmlns="" id="{8B061F1D-60D5-4A20-9994-C3065F51320F}"/>
              </a:ext>
            </a:extLst>
          </p:cNvPr>
          <p:cNvSpPr/>
          <p:nvPr/>
        </p:nvSpPr>
        <p:spPr>
          <a:xfrm>
            <a:off x="7934325" y="5610225"/>
            <a:ext cx="1990725" cy="6381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xmlns="" id="{AC6992CF-CD11-4193-9DDB-67C2E17C3D10}"/>
              </a:ext>
            </a:extLst>
          </p:cNvPr>
          <p:cNvSpPr/>
          <p:nvPr/>
        </p:nvSpPr>
        <p:spPr>
          <a:xfrm>
            <a:off x="7853297" y="2362200"/>
            <a:ext cx="1990725" cy="6381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9671D27F-1665-4ABB-A510-63A58CC274EF}"/>
              </a:ext>
            </a:extLst>
          </p:cNvPr>
          <p:cNvSpPr txBox="1"/>
          <p:nvPr/>
        </p:nvSpPr>
        <p:spPr>
          <a:xfrm>
            <a:off x="7953375" y="2388899"/>
            <a:ext cx="1819275" cy="584775"/>
          </a:xfrm>
          <a:prstGeom prst="rect">
            <a:avLst/>
          </a:prstGeom>
          <a:noFill/>
        </p:spPr>
        <p:txBody>
          <a:bodyPr wrap="square" rtlCol="0">
            <a:spAutoFit/>
          </a:bodyPr>
          <a:lstStyle/>
          <a:p>
            <a:r>
              <a:rPr lang="vi-VN" sz="3200" b="1" dirty="0">
                <a:solidFill>
                  <a:srgbClr val="FF0000"/>
                </a:solidFill>
              </a:rPr>
              <a:t>Thânbài</a:t>
            </a:r>
            <a:endParaRPr lang="en-US" sz="3200" b="1" dirty="0">
              <a:solidFill>
                <a:srgbClr val="FF0000"/>
              </a:solidFill>
            </a:endParaRPr>
          </a:p>
        </p:txBody>
      </p:sp>
      <p:sp>
        <p:nvSpPr>
          <p:cNvPr id="19" name="TextBox 18">
            <a:extLst>
              <a:ext uri="{FF2B5EF4-FFF2-40B4-BE49-F238E27FC236}">
                <a16:creationId xmlns:a16="http://schemas.microsoft.com/office/drawing/2014/main" xmlns="" id="{F1633BBE-AE62-46B1-81E4-5EEC4571A6FE}"/>
              </a:ext>
            </a:extLst>
          </p:cNvPr>
          <p:cNvSpPr txBox="1"/>
          <p:nvPr/>
        </p:nvSpPr>
        <p:spPr>
          <a:xfrm>
            <a:off x="8105775" y="5660890"/>
            <a:ext cx="1819275" cy="584775"/>
          </a:xfrm>
          <a:prstGeom prst="rect">
            <a:avLst/>
          </a:prstGeom>
          <a:noFill/>
        </p:spPr>
        <p:txBody>
          <a:bodyPr wrap="square" rtlCol="0">
            <a:spAutoFit/>
          </a:bodyPr>
          <a:lstStyle/>
          <a:p>
            <a:r>
              <a:rPr lang="vi-VN" sz="3200" b="1" dirty="0">
                <a:solidFill>
                  <a:srgbClr val="FF0000"/>
                </a:solidFill>
              </a:rPr>
              <a:t>Kết bài</a:t>
            </a:r>
            <a:endParaRPr lang="en-US" sz="3200" b="1" dirty="0">
              <a:solidFill>
                <a:srgbClr val="FF0000"/>
              </a:solidFill>
            </a:endParaRPr>
          </a:p>
        </p:txBody>
      </p:sp>
    </p:spTree>
    <p:extLst>
      <p:ext uri="{BB962C8B-B14F-4D97-AF65-F5344CB8AC3E}">
        <p14:creationId xmlns:p14="http://schemas.microsoft.com/office/powerpoint/2010/main" val="251739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animBg="1"/>
      <p:bldP spid="5" grpId="0"/>
      <p:bldP spid="12" grpId="0" animBg="1"/>
      <p:bldP spid="15"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6C67A388-8630-DD90-092C-F44DD1BBE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16" y="-227242"/>
            <a:ext cx="12192000" cy="6858000"/>
          </a:xfrm>
          <a:prstGeom prst="rect">
            <a:avLst/>
          </a:prstGeom>
        </p:spPr>
      </p:pic>
      <p:pic>
        <p:nvPicPr>
          <p:cNvPr id="9" name="Picture 8">
            <a:extLst>
              <a:ext uri="{FF2B5EF4-FFF2-40B4-BE49-F238E27FC236}">
                <a16:creationId xmlns:a16="http://schemas.microsoft.com/office/drawing/2014/main" xmlns="" id="{B39FB982-6779-E068-9153-8C7F0E4C3066}"/>
              </a:ext>
            </a:extLst>
          </p:cNvPr>
          <p:cNvPicPr>
            <a:picLocks noChangeAspect="1"/>
          </p:cNvPicPr>
          <p:nvPr/>
        </p:nvPicPr>
        <p:blipFill>
          <a:blip r:embed="rId3"/>
          <a:stretch>
            <a:fillRect/>
          </a:stretch>
        </p:blipFill>
        <p:spPr>
          <a:xfrm>
            <a:off x="49416" y="0"/>
            <a:ext cx="10723359" cy="5450188"/>
          </a:xfrm>
          <a:prstGeom prst="rect">
            <a:avLst/>
          </a:prstGeom>
        </p:spPr>
      </p:pic>
      <p:sp>
        <p:nvSpPr>
          <p:cNvPr id="37" name="Rectangle: Rounded Corners 36">
            <a:extLst>
              <a:ext uri="{FF2B5EF4-FFF2-40B4-BE49-F238E27FC236}">
                <a16:creationId xmlns:a16="http://schemas.microsoft.com/office/drawing/2014/main" xmlns="" id="{F6059198-F066-181A-FA96-46F4D369F3DE}"/>
              </a:ext>
            </a:extLst>
          </p:cNvPr>
          <p:cNvSpPr/>
          <p:nvPr/>
        </p:nvSpPr>
        <p:spPr>
          <a:xfrm>
            <a:off x="0" y="5142855"/>
            <a:ext cx="10772775" cy="1532994"/>
          </a:xfrm>
          <a:custGeom>
            <a:avLst/>
            <a:gdLst>
              <a:gd name="connsiteX0" fmla="*/ 0 w 10772775"/>
              <a:gd name="connsiteY0" fmla="*/ 255504 h 1532994"/>
              <a:gd name="connsiteX1" fmla="*/ 255504 w 10772775"/>
              <a:gd name="connsiteY1" fmla="*/ 0 h 1532994"/>
              <a:gd name="connsiteX2" fmla="*/ 10517271 w 10772775"/>
              <a:gd name="connsiteY2" fmla="*/ 0 h 1532994"/>
              <a:gd name="connsiteX3" fmla="*/ 10772775 w 10772775"/>
              <a:gd name="connsiteY3" fmla="*/ 255504 h 1532994"/>
              <a:gd name="connsiteX4" fmla="*/ 10772775 w 10772775"/>
              <a:gd name="connsiteY4" fmla="*/ 1277490 h 1532994"/>
              <a:gd name="connsiteX5" fmla="*/ 10517271 w 10772775"/>
              <a:gd name="connsiteY5" fmla="*/ 1532994 h 1532994"/>
              <a:gd name="connsiteX6" fmla="*/ 255504 w 10772775"/>
              <a:gd name="connsiteY6" fmla="*/ 1532994 h 1532994"/>
              <a:gd name="connsiteX7" fmla="*/ 0 w 10772775"/>
              <a:gd name="connsiteY7" fmla="*/ 1277490 h 1532994"/>
              <a:gd name="connsiteX8" fmla="*/ 0 w 10772775"/>
              <a:gd name="connsiteY8" fmla="*/ 255504 h 153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2775" h="1532994" fill="none" extrusionOk="0">
                <a:moveTo>
                  <a:pt x="0" y="255504"/>
                </a:moveTo>
                <a:cubicBezTo>
                  <a:pt x="2813" y="112490"/>
                  <a:pt x="106219" y="-23584"/>
                  <a:pt x="255504" y="0"/>
                </a:cubicBezTo>
                <a:cubicBezTo>
                  <a:pt x="2401796" y="-14397"/>
                  <a:pt x="5643060" y="52518"/>
                  <a:pt x="10517271" y="0"/>
                </a:cubicBezTo>
                <a:cubicBezTo>
                  <a:pt x="10669405" y="22214"/>
                  <a:pt x="10782390" y="135816"/>
                  <a:pt x="10772775" y="255504"/>
                </a:cubicBezTo>
                <a:cubicBezTo>
                  <a:pt x="10815893" y="596033"/>
                  <a:pt x="10813888" y="864946"/>
                  <a:pt x="10772775" y="1277490"/>
                </a:cubicBezTo>
                <a:cubicBezTo>
                  <a:pt x="10782120" y="1419251"/>
                  <a:pt x="10671713" y="1549868"/>
                  <a:pt x="10517271" y="1532994"/>
                </a:cubicBezTo>
                <a:cubicBezTo>
                  <a:pt x="6814408" y="1660465"/>
                  <a:pt x="4200102" y="1521431"/>
                  <a:pt x="255504" y="1532994"/>
                </a:cubicBezTo>
                <a:cubicBezTo>
                  <a:pt x="138641" y="1535758"/>
                  <a:pt x="1196" y="1439516"/>
                  <a:pt x="0" y="1277490"/>
                </a:cubicBezTo>
                <a:cubicBezTo>
                  <a:pt x="-31961" y="892843"/>
                  <a:pt x="-35086" y="446645"/>
                  <a:pt x="0" y="255504"/>
                </a:cubicBezTo>
                <a:close/>
              </a:path>
              <a:path w="10772775" h="1532994" stroke="0" extrusionOk="0">
                <a:moveTo>
                  <a:pt x="0" y="255504"/>
                </a:moveTo>
                <a:cubicBezTo>
                  <a:pt x="-7551" y="91415"/>
                  <a:pt x="87969" y="-5264"/>
                  <a:pt x="255504" y="0"/>
                </a:cubicBezTo>
                <a:cubicBezTo>
                  <a:pt x="1300347" y="-148340"/>
                  <a:pt x="6047711" y="-165001"/>
                  <a:pt x="10517271" y="0"/>
                </a:cubicBezTo>
                <a:cubicBezTo>
                  <a:pt x="10666719" y="-2349"/>
                  <a:pt x="10779830" y="135863"/>
                  <a:pt x="10772775" y="255504"/>
                </a:cubicBezTo>
                <a:cubicBezTo>
                  <a:pt x="10856982" y="468517"/>
                  <a:pt x="10850066" y="1073476"/>
                  <a:pt x="10772775" y="1277490"/>
                </a:cubicBezTo>
                <a:cubicBezTo>
                  <a:pt x="10759871" y="1405584"/>
                  <a:pt x="10661231" y="1537153"/>
                  <a:pt x="10517271" y="1532994"/>
                </a:cubicBezTo>
                <a:cubicBezTo>
                  <a:pt x="6537343" y="1465594"/>
                  <a:pt x="4447776" y="1602166"/>
                  <a:pt x="255504" y="1532994"/>
                </a:cubicBezTo>
                <a:cubicBezTo>
                  <a:pt x="89887" y="1544081"/>
                  <a:pt x="2265" y="1437627"/>
                  <a:pt x="0" y="1277490"/>
                </a:cubicBezTo>
                <a:cubicBezTo>
                  <a:pt x="84081" y="995206"/>
                  <a:pt x="-54459" y="546716"/>
                  <a:pt x="0" y="255504"/>
                </a:cubicBezTo>
                <a:close/>
              </a:path>
            </a:pathLst>
          </a:custGeom>
          <a:solidFill>
            <a:srgbClr val="FFFF00"/>
          </a:solidFill>
          <a:ln w="57150">
            <a:prstDash val="dash"/>
            <a:extLst>
              <a:ext uri="{C807C97D-BFC1-408E-A445-0C87EB9F89A2}">
                <ask:lineSketchStyleProps xmlns:ask="http://schemas.microsoft.com/office/drawing/2018/sketchyshapes" xmln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FF"/>
                </a:solidFill>
                <a:latin typeface="Cambria" panose="02040503050406030204" pitchFamily="18" charset="0"/>
                <a:ea typeface="Cambria" panose="02040503050406030204" pitchFamily="18" charset="0"/>
                <a:cs typeface="Calibri" panose="020F0502020204030204" pitchFamily="34" charset="0"/>
              </a:rPr>
              <a:t>giới</a:t>
            </a:r>
            <a:r>
              <a:rPr lang="en-US" sz="4000" b="1" dirty="0">
                <a:solidFill>
                  <a:srgbClr val="0000FF"/>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FF"/>
                </a:solidFill>
                <a:latin typeface="Cambria" panose="02040503050406030204" pitchFamily="18" charset="0"/>
                <a:ea typeface="Cambria" panose="02040503050406030204" pitchFamily="18" charset="0"/>
                <a:cs typeface="Calibri" panose="020F0502020204030204" pitchFamily="34" charset="0"/>
              </a:rPr>
              <a:t>thiệu</a:t>
            </a:r>
            <a:r>
              <a:rPr lang="vi-VN" sz="4000" b="1" dirty="0">
                <a:solidFill>
                  <a:srgbClr val="0000FF"/>
                </a:solidFill>
                <a:latin typeface="Cambria" panose="02040503050406030204" pitchFamily="18" charset="0"/>
                <a:ea typeface="Cambria" panose="02040503050406030204" pitchFamily="18" charset="0"/>
                <a:cs typeface="Calibri" panose="020F0502020204030204" pitchFamily="34" charset="0"/>
              </a:rPr>
              <a:t> về </a:t>
            </a:r>
            <a:r>
              <a:rPr lang="en-US" sz="4000" b="1" dirty="0" err="1">
                <a:solidFill>
                  <a:srgbClr val="0000FF"/>
                </a:solidFill>
                <a:latin typeface="Cambria" panose="02040503050406030204" pitchFamily="18" charset="0"/>
                <a:ea typeface="Cambria" panose="02040503050406030204" pitchFamily="18" charset="0"/>
                <a:cs typeface="Calibri" panose="020F0502020204030204" pitchFamily="34" charset="0"/>
              </a:rPr>
              <a:t>sự</a:t>
            </a:r>
            <a:r>
              <a:rPr lang="en-US" sz="4000" b="1" dirty="0">
                <a:solidFill>
                  <a:srgbClr val="0000FF"/>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00FF"/>
                </a:solidFill>
                <a:latin typeface="Cambria" panose="02040503050406030204" pitchFamily="18" charset="0"/>
                <a:ea typeface="Cambria" panose="02040503050406030204" pitchFamily="18" charset="0"/>
                <a:cs typeface="Calibri" panose="020F0502020204030204" pitchFamily="34" charset="0"/>
              </a:rPr>
              <a:t>việc</a:t>
            </a:r>
            <a:r>
              <a:rPr lang="vi-VN" sz="4000" b="1" dirty="0">
                <a:solidFill>
                  <a:srgbClr val="0000FF"/>
                </a:solidFill>
                <a:latin typeface="Cambria" panose="02040503050406030204" pitchFamily="18" charset="0"/>
                <a:ea typeface="Cambria" panose="02040503050406030204" pitchFamily="18" charset="0"/>
                <a:cs typeface="Calibri" panose="020F0502020204030204" pitchFamily="34" charset="0"/>
              </a:rPr>
              <a:t> được chứng kiến hoặc tham gia</a:t>
            </a:r>
            <a:r>
              <a:rPr lang="en-US" sz="4000" b="1" dirty="0">
                <a:solidFill>
                  <a:srgbClr val="0000FF"/>
                </a:solidFill>
                <a:latin typeface="Cambria" panose="02040503050406030204" pitchFamily="18" charset="0"/>
                <a:ea typeface="Cambria" panose="02040503050406030204" pitchFamily="18"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4">
            <p14:nvContentPartPr>
              <p14:cNvPr id="4" name="Viết tay 27">
                <a:extLst>
                  <a:ext uri="{FF2B5EF4-FFF2-40B4-BE49-F238E27FC236}">
                    <a16:creationId xmlns:a16="http://schemas.microsoft.com/office/drawing/2014/main" xmlns="" id="{EAEB650F-854D-B161-11BA-DC037FFBD84A}"/>
                  </a:ext>
                </a:extLst>
              </p14:cNvPr>
              <p14:cNvContentPartPr/>
              <p14:nvPr/>
            </p14:nvContentPartPr>
            <p14:xfrm>
              <a:off x="271323" y="398692"/>
              <a:ext cx="8436665" cy="360"/>
            </p14:xfrm>
          </p:contentPart>
        </mc:Choice>
        <mc:Fallback xmlns="">
          <p:pic>
            <p:nvPicPr>
              <p:cNvPr id="4" name="Viết tay 27">
                <a:extLst>
                  <a:ext uri="{FF2B5EF4-FFF2-40B4-BE49-F238E27FC236}">
                    <a16:creationId xmlns:a16="http://schemas.microsoft.com/office/drawing/2014/main" id="{EAEB650F-854D-B161-11BA-DC037FFBD84A}"/>
                  </a:ext>
                </a:extLst>
              </p:cNvPr>
              <p:cNvPicPr/>
              <p:nvPr/>
            </p:nvPicPr>
            <p:blipFill>
              <a:blip r:embed="rId5"/>
              <a:stretch>
                <a:fillRect/>
              </a:stretch>
            </p:blipFill>
            <p:spPr>
              <a:xfrm>
                <a:off x="181288" y="218692"/>
                <a:ext cx="8616375" cy="360000"/>
              </a:xfrm>
              <a:prstGeom prst="rect">
                <a:avLst/>
              </a:prstGeom>
            </p:spPr>
          </p:pic>
        </mc:Fallback>
      </mc:AlternateContent>
      <p:sp>
        <p:nvSpPr>
          <p:cNvPr id="2" name="Cloud 1">
            <a:extLst>
              <a:ext uri="{FF2B5EF4-FFF2-40B4-BE49-F238E27FC236}">
                <a16:creationId xmlns:a16="http://schemas.microsoft.com/office/drawing/2014/main" xmlns="" id="{88A80501-A16C-47B0-AE3E-7362B9B90E60}"/>
              </a:ext>
            </a:extLst>
          </p:cNvPr>
          <p:cNvSpPr/>
          <p:nvPr/>
        </p:nvSpPr>
        <p:spPr>
          <a:xfrm>
            <a:off x="8668582" y="-45091"/>
            <a:ext cx="2031561" cy="62964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76BB4085-55AF-4CEE-B8B6-60C15FAC9344}"/>
              </a:ext>
            </a:extLst>
          </p:cNvPr>
          <p:cNvSpPr txBox="1"/>
          <p:nvPr/>
        </p:nvSpPr>
        <p:spPr>
          <a:xfrm>
            <a:off x="8944272" y="9525"/>
            <a:ext cx="1480180" cy="523220"/>
          </a:xfrm>
          <a:prstGeom prst="rect">
            <a:avLst/>
          </a:prstGeom>
          <a:noFill/>
        </p:spPr>
        <p:txBody>
          <a:bodyPr wrap="square" rtlCol="0">
            <a:spAutoFit/>
          </a:bodyPr>
          <a:lstStyle/>
          <a:p>
            <a:r>
              <a:rPr lang="vi-VN" sz="2800" b="1" dirty="0">
                <a:solidFill>
                  <a:srgbClr val="FF0000"/>
                </a:solidFill>
              </a:rPr>
              <a:t>Mở bài</a:t>
            </a:r>
            <a:endParaRPr lang="en-US" sz="2800" b="1" dirty="0">
              <a:solidFill>
                <a:srgbClr val="FF0000"/>
              </a:solidFill>
            </a:endParaRPr>
          </a:p>
        </p:txBody>
      </p:sp>
    </p:spTree>
    <p:extLst>
      <p:ext uri="{BB962C8B-B14F-4D97-AF65-F5344CB8AC3E}">
        <p14:creationId xmlns:p14="http://schemas.microsoft.com/office/powerpoint/2010/main" val="85971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B3B0913-6D54-4AED-A5E4-52BC3EA94268}"/>
              </a:ext>
            </a:extLst>
          </p:cNvPr>
          <p:cNvSpPr txBox="1"/>
          <p:nvPr/>
        </p:nvSpPr>
        <p:spPr>
          <a:xfrm>
            <a:off x="542924" y="185232"/>
            <a:ext cx="114014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Trước giờ sinh hoạt, bạn Minh “ họa sĩ” của lớp tôi viết lên bảng dòng chữ: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Chung tay xây dựng thư viện lớp 4B</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Bạn còn vẽ trang trí những hình ảnh ngộ nghĩnh: chú gà con trong bài thơ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Bầu trời trong quả trứng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đội trên đầu một mảnh vỏ trứng nhỏ, chú dế mèn bước ra từ cuốn truyện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Dế mèn phiêu lưu kí</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những cuốn </a:t>
            </a:r>
            <a:r>
              <a:rPr lang="en-US" sz="2400" b="1" dirty="0" err="1" smtClean="0">
                <a:solidFill>
                  <a:srgbClr val="0000FF"/>
                </a:solidFill>
                <a:latin typeface="Times New Roman" panose="02020603050405020304" pitchFamily="18" charset="0"/>
              </a:rPr>
              <a:t>sách</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mở rộng như sải cánh bay, ... Bàn chủ tọa được các bạn nữ phủ khăn trải bàn và đặt một lọ hoa rực rỡ.</a:t>
            </a:r>
          </a:p>
        </p:txBody>
      </p:sp>
      <p:sp>
        <p:nvSpPr>
          <p:cNvPr id="3" name="TextBox 2">
            <a:extLst>
              <a:ext uri="{FF2B5EF4-FFF2-40B4-BE49-F238E27FC236}">
                <a16:creationId xmlns:a16="http://schemas.microsoft.com/office/drawing/2014/main" xmlns="" id="{2EECD7A5-4F77-4A47-ADA6-4F773F8E69E0}"/>
              </a:ext>
            </a:extLst>
          </p:cNvPr>
          <p:cNvSpPr txBox="1"/>
          <p:nvPr/>
        </p:nvSpPr>
        <p:spPr>
          <a:xfrm>
            <a:off x="628648" y="2446260"/>
            <a:ext cx="113157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Trống báo giờ sinh hoạt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p>
        </p:txBody>
      </p:sp>
      <p:sp>
        <p:nvSpPr>
          <p:cNvPr id="4" name="TextBox 3">
            <a:extLst>
              <a:ext uri="{FF2B5EF4-FFF2-40B4-BE49-F238E27FC236}">
                <a16:creationId xmlns:a16="http://schemas.microsoft.com/office/drawing/2014/main" xmlns="" id="{6E076951-2E67-425E-97D8-7CF1BA2FFADB}"/>
              </a:ext>
            </a:extLst>
          </p:cNvPr>
          <p:cNvSpPr txBox="1"/>
          <p:nvPr/>
        </p:nvSpPr>
        <p:spPr>
          <a:xfrm>
            <a:off x="585785" y="3992940"/>
            <a:ext cx="113157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Tiếp theo ý kiến của cô chủ nhiệm, bạn lớp trưởng phát động phong trào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Chung tay xây dựng thư viện lớp</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Các bạn hào hứng thảo luận, đề xuất các hình thức ủng hộ, đóng góp sách báo, .... Trong lớp vang lên những tiếng “ Đồng ý”, “ Nhất trí”, ... Cô giáo nhắc cả lớp đây là việc làm tự nguyện, ai có nhiều góp nhiều, ai có ít góp ít.</a:t>
            </a:r>
          </a:p>
        </p:txBody>
      </p:sp>
      <p:sp>
        <p:nvSpPr>
          <p:cNvPr id="5" name="TextBox 4">
            <a:extLst>
              <a:ext uri="{FF2B5EF4-FFF2-40B4-BE49-F238E27FC236}">
                <a16:creationId xmlns:a16="http://schemas.microsoft.com/office/drawing/2014/main" xmlns="" id="{80D5F916-9EF3-4269-9667-CF7C29C4E8DC}"/>
              </a:ext>
            </a:extLst>
          </p:cNvPr>
          <p:cNvSpPr txBox="1"/>
          <p:nvPr/>
        </p:nvSpPr>
        <p:spPr>
          <a:xfrm>
            <a:off x="628650" y="5562600"/>
            <a:ext cx="112394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Sau thời gian thảo luận, bạn lớp phó thông báo từ ngày mai các bạn bắt đầu quyên góp. các tổ trưởng sẽ ghi tên sách theo tổ, sau đó tập hợp và xếp sách vào tủ sách của lớp.</a:t>
            </a:r>
          </a:p>
        </p:txBody>
      </p:sp>
    </p:spTree>
    <p:extLst>
      <p:ext uri="{BB962C8B-B14F-4D97-AF65-F5344CB8AC3E}">
        <p14:creationId xmlns:p14="http://schemas.microsoft.com/office/powerpoint/2010/main" val="3162155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66819F1-33EE-4765-8F0E-C457CA3EA3EB}"/>
              </a:ext>
            </a:extLst>
          </p:cNvPr>
          <p:cNvSpPr txBox="1"/>
          <p:nvPr/>
        </p:nvSpPr>
        <p:spPr>
          <a:xfrm>
            <a:off x="542924" y="185232"/>
            <a:ext cx="114014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Trước giờ sinh hoạt, bạn Minh “ họa sĩ” của lớp tôi viết lên bảng dòng chữ: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Chung tay xây dựng thư viện lớp 4B</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Bạn còn vẽ trang trí những hình ảnh ngộ nghĩnh: chú gà con trong bài thơ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Bầu trời trong quả trứng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đội trên đầu một mảnh vỏ trứng nhỏ, chú dế mèn bước ra từ cuốn truyện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Dế mèn phiêu lưu kí</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những cuốn scahs mở rộng như sải cánh bay, ... Bàn chủ tọa được các bạn nữ phủ khăn trải bàn và đặt một lọ hoa rực rỡ.</a:t>
            </a:r>
          </a:p>
        </p:txBody>
      </p:sp>
      <p:sp>
        <p:nvSpPr>
          <p:cNvPr id="4" name="TextBox 3">
            <a:extLst>
              <a:ext uri="{FF2B5EF4-FFF2-40B4-BE49-F238E27FC236}">
                <a16:creationId xmlns:a16="http://schemas.microsoft.com/office/drawing/2014/main" xmlns="" id="{42940A6D-1507-4A5E-AE5B-E420828CE9B8}"/>
              </a:ext>
            </a:extLst>
          </p:cNvPr>
          <p:cNvSpPr txBox="1"/>
          <p:nvPr/>
        </p:nvSpPr>
        <p:spPr>
          <a:xfrm>
            <a:off x="628648" y="2446260"/>
            <a:ext cx="113157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Trống báo giờ sinh hoạt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p>
        </p:txBody>
      </p:sp>
      <p:sp>
        <p:nvSpPr>
          <p:cNvPr id="5" name="TextBox 4">
            <a:extLst>
              <a:ext uri="{FF2B5EF4-FFF2-40B4-BE49-F238E27FC236}">
                <a16:creationId xmlns:a16="http://schemas.microsoft.com/office/drawing/2014/main" xmlns="" id="{C3043F2E-2A80-42FF-913F-82C385A10EAF}"/>
              </a:ext>
            </a:extLst>
          </p:cNvPr>
          <p:cNvSpPr txBox="1"/>
          <p:nvPr/>
        </p:nvSpPr>
        <p:spPr>
          <a:xfrm>
            <a:off x="585785" y="3992940"/>
            <a:ext cx="113157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Tiếp theo ý kiến của cô chủ nhiệm, bạn lớp trưởng phát động phong trào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Chung tay xây dựng thư viện lớp</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Các bạn hào hứng thảo luận, đề xuất các hình thức ủng hộ, đóng góp sách báo, .... Trong lớp vang lên những tiếng “ Đồng ý”, “ Nhất trí”, ... Cô giáo nhắc cả lớp đây là việc làm tự nguyện, ai có nhiều góp nhiều, ai có ít góp ít.</a:t>
            </a:r>
          </a:p>
        </p:txBody>
      </p:sp>
      <p:sp>
        <p:nvSpPr>
          <p:cNvPr id="6" name="TextBox 5">
            <a:extLst>
              <a:ext uri="{FF2B5EF4-FFF2-40B4-BE49-F238E27FC236}">
                <a16:creationId xmlns:a16="http://schemas.microsoft.com/office/drawing/2014/main" xmlns="" id="{D906790D-F390-4AE3-8A36-61728ACDECD4}"/>
              </a:ext>
            </a:extLst>
          </p:cNvPr>
          <p:cNvSpPr txBox="1"/>
          <p:nvPr/>
        </p:nvSpPr>
        <p:spPr>
          <a:xfrm>
            <a:off x="628650" y="5562600"/>
            <a:ext cx="112394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Sau thời gian thảo luận, bạn lớp phó thông báo từ ngày mai các bạn bắt đầu quyên góp. các tổ trưởng sẽ ghi tên sách theo tổ, sau đó tập hợp và xếp sách vào tủ sách của lớp.</a:t>
            </a:r>
          </a:p>
        </p:txBody>
      </p:sp>
      <p:sp>
        <p:nvSpPr>
          <p:cNvPr id="7" name="TextBox 6">
            <a:extLst>
              <a:ext uri="{FF2B5EF4-FFF2-40B4-BE49-F238E27FC236}">
                <a16:creationId xmlns:a16="http://schemas.microsoft.com/office/drawing/2014/main" xmlns="" id="{682961F9-E93D-42F6-9ECC-BD58987E73A7}"/>
              </a:ext>
            </a:extLst>
          </p:cNvPr>
          <p:cNvSpPr txBox="1"/>
          <p:nvPr/>
        </p:nvSpPr>
        <p:spPr>
          <a:xfrm>
            <a:off x="238127" y="346250"/>
            <a:ext cx="4286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a:t>
            </a:r>
          </a:p>
        </p:txBody>
      </p:sp>
      <p:sp>
        <p:nvSpPr>
          <p:cNvPr id="8" name="TextBox 7">
            <a:extLst>
              <a:ext uri="{FF2B5EF4-FFF2-40B4-BE49-F238E27FC236}">
                <a16:creationId xmlns:a16="http://schemas.microsoft.com/office/drawing/2014/main" xmlns="" id="{5FD8EF73-A677-44F0-B617-B869E3D0D11B}"/>
              </a:ext>
            </a:extLst>
          </p:cNvPr>
          <p:cNvSpPr txBox="1"/>
          <p:nvPr/>
        </p:nvSpPr>
        <p:spPr>
          <a:xfrm>
            <a:off x="266703" y="2685570"/>
            <a:ext cx="4286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a:t>
            </a:r>
          </a:p>
        </p:txBody>
      </p:sp>
      <p:sp>
        <p:nvSpPr>
          <p:cNvPr id="9" name="TextBox 8">
            <a:extLst>
              <a:ext uri="{FF2B5EF4-FFF2-40B4-BE49-F238E27FC236}">
                <a16:creationId xmlns:a16="http://schemas.microsoft.com/office/drawing/2014/main" xmlns="" id="{8DB6DC11-DA61-43EF-84EA-A38C4272612B}"/>
              </a:ext>
            </a:extLst>
          </p:cNvPr>
          <p:cNvSpPr txBox="1"/>
          <p:nvPr/>
        </p:nvSpPr>
        <p:spPr>
          <a:xfrm>
            <a:off x="285752" y="4077924"/>
            <a:ext cx="4286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a:t>
            </a:r>
          </a:p>
        </p:txBody>
      </p:sp>
      <p:sp>
        <p:nvSpPr>
          <p:cNvPr id="10" name="TextBox 9">
            <a:extLst>
              <a:ext uri="{FF2B5EF4-FFF2-40B4-BE49-F238E27FC236}">
                <a16:creationId xmlns:a16="http://schemas.microsoft.com/office/drawing/2014/main" xmlns="" id="{35B1C242-CAEB-4492-A987-DF75B6A37F22}"/>
              </a:ext>
            </a:extLst>
          </p:cNvPr>
          <p:cNvSpPr txBox="1"/>
          <p:nvPr/>
        </p:nvSpPr>
        <p:spPr>
          <a:xfrm>
            <a:off x="328615" y="5706160"/>
            <a:ext cx="4286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4</a:t>
            </a:r>
          </a:p>
        </p:txBody>
      </p:sp>
    </p:spTree>
    <p:extLst>
      <p:ext uri="{BB962C8B-B14F-4D97-AF65-F5344CB8AC3E}">
        <p14:creationId xmlns:p14="http://schemas.microsoft.com/office/powerpoint/2010/main" val="2207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5F06AF-7EFA-490C-AC19-B4D346B34DBC}"/>
              </a:ext>
            </a:extLst>
          </p:cNvPr>
          <p:cNvSpPr/>
          <p:nvPr/>
        </p:nvSpPr>
        <p:spPr>
          <a:xfrm>
            <a:off x="1257300" y="0"/>
            <a:ext cx="11115675" cy="6934200"/>
          </a:xfrm>
          <a:custGeom>
            <a:avLst/>
            <a:gdLst>
              <a:gd name="connsiteX0" fmla="*/ 0 w 11115675"/>
              <a:gd name="connsiteY0" fmla="*/ 1155723 h 6934200"/>
              <a:gd name="connsiteX1" fmla="*/ 1155723 w 11115675"/>
              <a:gd name="connsiteY1" fmla="*/ 0 h 6934200"/>
              <a:gd name="connsiteX2" fmla="*/ 9959952 w 11115675"/>
              <a:gd name="connsiteY2" fmla="*/ 0 h 6934200"/>
              <a:gd name="connsiteX3" fmla="*/ 11115675 w 11115675"/>
              <a:gd name="connsiteY3" fmla="*/ 1155723 h 6934200"/>
              <a:gd name="connsiteX4" fmla="*/ 11115675 w 11115675"/>
              <a:gd name="connsiteY4" fmla="*/ 5778477 h 6934200"/>
              <a:gd name="connsiteX5" fmla="*/ 9959952 w 11115675"/>
              <a:gd name="connsiteY5" fmla="*/ 6934200 h 6934200"/>
              <a:gd name="connsiteX6" fmla="*/ 1155723 w 11115675"/>
              <a:gd name="connsiteY6" fmla="*/ 6934200 h 6934200"/>
              <a:gd name="connsiteX7" fmla="*/ 0 w 11115675"/>
              <a:gd name="connsiteY7" fmla="*/ 5778477 h 6934200"/>
              <a:gd name="connsiteX8" fmla="*/ 0 w 11115675"/>
              <a:gd name="connsiteY8" fmla="*/ 1155723 h 693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675" h="6934200" fill="none" extrusionOk="0">
                <a:moveTo>
                  <a:pt x="0" y="1155723"/>
                </a:moveTo>
                <a:cubicBezTo>
                  <a:pt x="59612" y="477123"/>
                  <a:pt x="496615" y="-60073"/>
                  <a:pt x="1155723" y="0"/>
                </a:cubicBezTo>
                <a:cubicBezTo>
                  <a:pt x="3215568" y="-14397"/>
                  <a:pt x="6248897" y="52518"/>
                  <a:pt x="9959952" y="0"/>
                </a:cubicBezTo>
                <a:cubicBezTo>
                  <a:pt x="10649825" y="103952"/>
                  <a:pt x="11131103" y="551809"/>
                  <a:pt x="11115675" y="1155723"/>
                </a:cubicBezTo>
                <a:cubicBezTo>
                  <a:pt x="10994554" y="1730406"/>
                  <a:pt x="11224150" y="3658972"/>
                  <a:pt x="11115675" y="5778477"/>
                </a:cubicBezTo>
                <a:cubicBezTo>
                  <a:pt x="11182649" y="6421422"/>
                  <a:pt x="10643686" y="6991721"/>
                  <a:pt x="9959952" y="6934200"/>
                </a:cubicBezTo>
                <a:cubicBezTo>
                  <a:pt x="6622276" y="7061671"/>
                  <a:pt x="2997587" y="6922637"/>
                  <a:pt x="1155723" y="6934200"/>
                </a:cubicBezTo>
                <a:cubicBezTo>
                  <a:pt x="602850" y="6943938"/>
                  <a:pt x="3415" y="6476486"/>
                  <a:pt x="0" y="5778477"/>
                </a:cubicBezTo>
                <a:cubicBezTo>
                  <a:pt x="55857" y="4209494"/>
                  <a:pt x="-10367" y="3211114"/>
                  <a:pt x="0" y="1155723"/>
                </a:cubicBezTo>
                <a:close/>
              </a:path>
              <a:path w="11115675" h="6934200" stroke="0" extrusionOk="0">
                <a:moveTo>
                  <a:pt x="0" y="1155723"/>
                </a:moveTo>
                <a:cubicBezTo>
                  <a:pt x="-34086" y="413711"/>
                  <a:pt x="464697" y="-10506"/>
                  <a:pt x="1155723" y="0"/>
                </a:cubicBezTo>
                <a:cubicBezTo>
                  <a:pt x="5043234" y="-148340"/>
                  <a:pt x="8627109" y="-165001"/>
                  <a:pt x="9959952" y="0"/>
                </a:cubicBezTo>
                <a:cubicBezTo>
                  <a:pt x="10720037" y="-34323"/>
                  <a:pt x="11146638" y="611660"/>
                  <a:pt x="11115675" y="1155723"/>
                </a:cubicBezTo>
                <a:cubicBezTo>
                  <a:pt x="11059284" y="2349212"/>
                  <a:pt x="11038856" y="4540859"/>
                  <a:pt x="11115675" y="5778477"/>
                </a:cubicBezTo>
                <a:cubicBezTo>
                  <a:pt x="11037868" y="6338274"/>
                  <a:pt x="10645933" y="7003805"/>
                  <a:pt x="9959952" y="6934200"/>
                </a:cubicBezTo>
                <a:cubicBezTo>
                  <a:pt x="6916122" y="6866800"/>
                  <a:pt x="4097454" y="7003372"/>
                  <a:pt x="1155723" y="6934200"/>
                </a:cubicBezTo>
                <a:cubicBezTo>
                  <a:pt x="445743" y="6966636"/>
                  <a:pt x="8147" y="6485215"/>
                  <a:pt x="0" y="5778477"/>
                </a:cubicBezTo>
                <a:cubicBezTo>
                  <a:pt x="117720" y="3843604"/>
                  <a:pt x="160549" y="1986401"/>
                  <a:pt x="0" y="1155723"/>
                </a:cubicBezTo>
                <a:close/>
              </a:path>
            </a:pathLst>
          </a:custGeom>
          <a:solidFill>
            <a:srgbClr val="FFFF00"/>
          </a:solidFill>
          <a:ln w="57150">
            <a:prstDash val="dash"/>
            <a:extLst>
              <a:ext uri="{C807C97D-BFC1-408E-A445-0C87EB9F89A2}">
                <ask:lineSketchStyleProps xmlns:ask="http://schemas.microsoft.com/office/drawing/2018/sketchyshapes" xmln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0" lvl="1" indent="-457200">
              <a:buFont typeface="Arial" panose="020B0604020202020204" pitchFamily="34" charset="0"/>
              <a:buChar char="•"/>
            </a:pPr>
            <a:r>
              <a:rPr lang="vi-VN" sz="4800" b="1" dirty="0">
                <a:solidFill>
                  <a:srgbClr val="0000FF"/>
                </a:solidFill>
                <a:latin typeface="Cambria" panose="02040503050406030204" pitchFamily="18" charset="0"/>
                <a:ea typeface="Cambria" panose="02040503050406030204" pitchFamily="18" charset="0"/>
                <a:cs typeface="Calibri" panose="020F0502020204030204" pitchFamily="34" charset="0"/>
              </a:rPr>
              <a:t>Phần thân bài gồm có 4 đoạn.</a:t>
            </a:r>
          </a:p>
          <a:p>
            <a:pPr marL="457200" lvl="0" indent="-457200">
              <a:buFont typeface="Arial" panose="020B0604020202020204" pitchFamily="34" charset="0"/>
              <a:buChar char="•"/>
            </a:pPr>
            <a:r>
              <a:rPr lang="vi-VN" sz="4800" b="1" dirty="0">
                <a:solidFill>
                  <a:srgbClr val="FF0000"/>
                </a:solidFill>
                <a:latin typeface="Cambria" panose="02040503050406030204" pitchFamily="18" charset="0"/>
                <a:ea typeface="Cambria" panose="02040503050406030204" pitchFamily="18" charset="0"/>
                <a:cs typeface="Calibri" panose="020F0502020204030204" pitchFamily="34" charset="0"/>
              </a:rPr>
              <a:t>Đoạn 1: Các hoạt động chuẩn bị.</a:t>
            </a:r>
          </a:p>
          <a:p>
            <a:pPr marL="457200" lvl="0" indent="-457200">
              <a:buFont typeface="Arial" panose="020B0604020202020204" pitchFamily="34" charset="0"/>
              <a:buChar char="•"/>
            </a:pPr>
            <a:r>
              <a:rPr lang="vi-VN" sz="4800" b="1" dirty="0">
                <a:solidFill>
                  <a:srgbClr val="FF0000"/>
                </a:solidFill>
                <a:latin typeface="Cambria" panose="02040503050406030204" pitchFamily="18" charset="0"/>
                <a:ea typeface="Cambria" panose="02040503050406030204" pitchFamily="18" charset="0"/>
                <a:cs typeface="Calibri" panose="020F0502020204030204" pitchFamily="34" charset="0"/>
              </a:rPr>
              <a:t>Đoạn 2: Phát biểu khai mạc của cô chủ nhiệm.</a:t>
            </a:r>
          </a:p>
          <a:p>
            <a:pPr marL="457200" lvl="0" indent="-457200">
              <a:buFont typeface="Arial" panose="020B0604020202020204" pitchFamily="34" charset="0"/>
              <a:buChar char="•"/>
            </a:pPr>
            <a:r>
              <a:rPr lang="vi-VN" sz="4800" b="1" dirty="0">
                <a:solidFill>
                  <a:srgbClr val="FF0000"/>
                </a:solidFill>
                <a:latin typeface="Cambria" panose="02040503050406030204" pitchFamily="18" charset="0"/>
                <a:ea typeface="Cambria" panose="02040503050406030204" pitchFamily="18" charset="0"/>
                <a:cs typeface="Calibri" panose="020F0502020204030204" pitchFamily="34" charset="0"/>
              </a:rPr>
              <a:t>Đoạn 3: Bạn lớp trưởng phát động phong trào và thảo luận về cách thức thực hiện.</a:t>
            </a:r>
          </a:p>
          <a:p>
            <a:pPr marL="457200" lvl="0" indent="-457200">
              <a:buFont typeface="Arial" panose="020B0604020202020204" pitchFamily="34" charset="0"/>
              <a:buChar char="•"/>
            </a:pPr>
            <a:r>
              <a:rPr lang="vi-VN" sz="4800" b="1" dirty="0">
                <a:solidFill>
                  <a:srgbClr val="FF0000"/>
                </a:solidFill>
                <a:latin typeface="Cambria" panose="02040503050406030204" pitchFamily="18" charset="0"/>
                <a:ea typeface="Cambria" panose="02040503050406030204" pitchFamily="18" charset="0"/>
                <a:cs typeface="Calibri" panose="020F0502020204030204" pitchFamily="34" charset="0"/>
              </a:rPr>
              <a:t>Đoạn 4: Phân công nhiệm vụ.</a:t>
            </a:r>
          </a:p>
        </p:txBody>
      </p:sp>
    </p:spTree>
    <p:extLst>
      <p:ext uri="{BB962C8B-B14F-4D97-AF65-F5344CB8AC3E}">
        <p14:creationId xmlns:p14="http://schemas.microsoft.com/office/powerpoint/2010/main" val="1367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Effect transition="in" filter="fade">
                                      <p:cBhvr>
                                        <p:cTn id="9" dur="500"/>
                                        <p:tgtEl>
                                          <p:spTgt spid="2">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1761</Words>
  <Application>Microsoft Office PowerPoint</Application>
  <PresentationFormat>Custom</PresentationFormat>
  <Paragraphs>94</Paragraphs>
  <Slides>22</Slides>
  <Notes>4</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73</cp:revision>
  <dcterms:created xsi:type="dcterms:W3CDTF">2023-07-15T09:31:33Z</dcterms:created>
  <dcterms:modified xsi:type="dcterms:W3CDTF">2024-10-14T05:59:49Z</dcterms:modified>
</cp:coreProperties>
</file>