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24" r:id="rId6"/>
    <p:sldMasterId id="2147483737" r:id="rId7"/>
    <p:sldMasterId id="2147483754" r:id="rId8"/>
    <p:sldMasterId id="2147483773" r:id="rId9"/>
    <p:sldMasterId id="2147483786" r:id="rId10"/>
  </p:sldMasterIdLst>
  <p:notesMasterIdLst>
    <p:notesMasterId r:id="rId48"/>
  </p:notesMasterIdLst>
  <p:sldIdLst>
    <p:sldId id="11592" r:id="rId11"/>
    <p:sldId id="337" r:id="rId12"/>
    <p:sldId id="334" r:id="rId13"/>
    <p:sldId id="11596" r:id="rId14"/>
    <p:sldId id="11597" r:id="rId15"/>
    <p:sldId id="11598" r:id="rId16"/>
    <p:sldId id="11593" r:id="rId17"/>
    <p:sldId id="341" r:id="rId18"/>
    <p:sldId id="11599" r:id="rId19"/>
    <p:sldId id="11601" r:id="rId20"/>
    <p:sldId id="11602" r:id="rId21"/>
    <p:sldId id="11603" r:id="rId22"/>
    <p:sldId id="318" r:id="rId23"/>
    <p:sldId id="352" r:id="rId24"/>
    <p:sldId id="11591" r:id="rId25"/>
    <p:sldId id="11606" r:id="rId26"/>
    <p:sldId id="354" r:id="rId27"/>
    <p:sldId id="11607" r:id="rId28"/>
    <p:sldId id="11608" r:id="rId29"/>
    <p:sldId id="11609" r:id="rId30"/>
    <p:sldId id="11610" r:id="rId31"/>
    <p:sldId id="11611" r:id="rId32"/>
    <p:sldId id="11613" r:id="rId33"/>
    <p:sldId id="292" r:id="rId34"/>
    <p:sldId id="328" r:id="rId35"/>
    <p:sldId id="347" r:id="rId36"/>
    <p:sldId id="348" r:id="rId37"/>
    <p:sldId id="330" r:id="rId38"/>
    <p:sldId id="319" r:id="rId39"/>
    <p:sldId id="373" r:id="rId40"/>
    <p:sldId id="349" r:id="rId41"/>
    <p:sldId id="11588" r:id="rId42"/>
    <p:sldId id="11605" r:id="rId43"/>
    <p:sldId id="501" r:id="rId44"/>
    <p:sldId id="272" r:id="rId45"/>
    <p:sldId id="273" r:id="rId46"/>
    <p:sldId id="27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404C-2F97-46E8-9F2A-0A9AC6C55B4E}"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235C-E191-4088-BBEB-A76D4EC8F1AF}" type="slidenum">
              <a:rPr lang="en-US" smtClean="0"/>
              <a:t>‹#›</a:t>
            </a:fld>
            <a:endParaRPr lang="en-US"/>
          </a:p>
        </p:txBody>
      </p:sp>
    </p:spTree>
    <p:extLst>
      <p:ext uri="{BB962C8B-B14F-4D97-AF65-F5344CB8AC3E}">
        <p14:creationId xmlns:p14="http://schemas.microsoft.com/office/powerpoint/2010/main" val="2847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altLang="zh-CN" sz="1200" dirty="0" err="1">
                <a:latin typeface="#9Slide03 AllRoundGothic" panose="020B0703020202020104" pitchFamily="34" charset="0"/>
              </a:rPr>
              <a:t>Hương</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Thảo</a:t>
            </a:r>
            <a:r>
              <a:rPr lang="en-US" altLang="zh-CN" sz="1200" dirty="0">
                <a:latin typeface="#9Slide03 AllRoundGothic" panose="020B0703020202020104" pitchFamily="34" charset="0"/>
              </a:rPr>
              <a:t> – </a:t>
            </a:r>
            <a:r>
              <a:rPr lang="en-US" altLang="zh-CN" sz="1200" dirty="0" err="1">
                <a:latin typeface="#9Slide03 AllRoundGothic" panose="020B0703020202020104" pitchFamily="34" charset="0"/>
              </a:rPr>
              <a:t>Zalo</a:t>
            </a:r>
            <a:r>
              <a:rPr lang="en-US" altLang="zh-CN" sz="1200" dirty="0">
                <a:latin typeface="#9Slide03 AllRoundGothic" panose="020B0703020202020104" pitchFamily="34" charset="0"/>
              </a:rPr>
              <a:t> 0972.115.126. </a:t>
            </a:r>
            <a:r>
              <a:rPr lang="en-US" altLang="zh-CN" sz="1200" dirty="0" err="1">
                <a:latin typeface="#9Slide03 AllRoundGothic" panose="020B0703020202020104" pitchFamily="34" charset="0"/>
              </a:rPr>
              <a:t>Các</a:t>
            </a:r>
            <a:r>
              <a:rPr lang="en-US" altLang="zh-CN" sz="1200" dirty="0">
                <a:latin typeface="#9Slide03 AllRoundGothic" panose="020B0703020202020104" pitchFamily="34" charset="0"/>
              </a:rPr>
              <a:t> nick </a:t>
            </a:r>
            <a:r>
              <a:rPr lang="en-US" altLang="zh-CN" sz="1200" dirty="0" err="1">
                <a:latin typeface="#9Slide03 AllRoundGothic" panose="020B0703020202020104" pitchFamily="34" charset="0"/>
              </a:rPr>
              <a:t>khác</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đều</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là</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giả</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mạo</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ăn</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cắp</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chất</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xám</a:t>
            </a: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1</a:t>
            </a:fld>
            <a:endParaRPr lang="en-US"/>
          </a:p>
        </p:txBody>
      </p:sp>
    </p:spTree>
    <p:extLst>
      <p:ext uri="{BB962C8B-B14F-4D97-AF65-F5344CB8AC3E}">
        <p14:creationId xmlns:p14="http://schemas.microsoft.com/office/powerpoint/2010/main" val="87960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altLang="zh-CN" sz="1200" dirty="0" err="1">
                <a:latin typeface="#9Slide03 AllRoundGothic" panose="020B0703020202020104" pitchFamily="34" charset="0"/>
              </a:rPr>
              <a:t>Hương</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Thảo</a:t>
            </a:r>
            <a:r>
              <a:rPr lang="en-US" altLang="zh-CN" sz="1200" dirty="0">
                <a:latin typeface="#9Slide03 AllRoundGothic" panose="020B0703020202020104" pitchFamily="34" charset="0"/>
              </a:rPr>
              <a:t> – </a:t>
            </a:r>
            <a:r>
              <a:rPr lang="en-US" altLang="zh-CN" sz="1200" dirty="0" err="1">
                <a:latin typeface="#9Slide03 AllRoundGothic" panose="020B0703020202020104" pitchFamily="34" charset="0"/>
              </a:rPr>
              <a:t>Zalo</a:t>
            </a:r>
            <a:r>
              <a:rPr lang="en-US" altLang="zh-CN" sz="1200" dirty="0">
                <a:latin typeface="#9Slide03 AllRoundGothic" panose="020B0703020202020104" pitchFamily="34" charset="0"/>
              </a:rPr>
              <a:t> 0972.115.126. </a:t>
            </a:r>
            <a:r>
              <a:rPr lang="en-US" altLang="zh-CN" sz="1200" dirty="0" err="1">
                <a:latin typeface="#9Slide03 AllRoundGothic" panose="020B0703020202020104" pitchFamily="34" charset="0"/>
              </a:rPr>
              <a:t>Các</a:t>
            </a:r>
            <a:r>
              <a:rPr lang="en-US" altLang="zh-CN" sz="1200" dirty="0">
                <a:latin typeface="#9Slide03 AllRoundGothic" panose="020B0703020202020104" pitchFamily="34" charset="0"/>
              </a:rPr>
              <a:t> nick </a:t>
            </a:r>
            <a:r>
              <a:rPr lang="en-US" altLang="zh-CN" sz="1200" dirty="0" err="1">
                <a:latin typeface="#9Slide03 AllRoundGothic" panose="020B0703020202020104" pitchFamily="34" charset="0"/>
              </a:rPr>
              <a:t>khác</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đều</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là</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giả</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mạo</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ăn</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cắp</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chất</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xám</a:t>
            </a: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4</a:t>
            </a:fld>
            <a:endParaRPr lang="en-US"/>
          </a:p>
        </p:txBody>
      </p:sp>
    </p:spTree>
    <p:extLst>
      <p:ext uri="{BB962C8B-B14F-4D97-AF65-F5344CB8AC3E}">
        <p14:creationId xmlns:p14="http://schemas.microsoft.com/office/powerpoint/2010/main" val="278467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55886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49583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8027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492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20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50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8.xml"/><Relationship Id="rId4" Type="http://schemas.openxmlformats.org/officeDocument/2006/relationships/tags" Target="../tags/tag10.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8.xml"/><Relationship Id="rId5" Type="http://schemas.openxmlformats.org/officeDocument/2006/relationships/tags" Target="../tags/tag15.xml"/><Relationship Id="rId4" Type="http://schemas.openxmlformats.org/officeDocument/2006/relationships/tags" Target="../tags/tag14.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8.xml"/><Relationship Id="rId4" Type="http://schemas.openxmlformats.org/officeDocument/2006/relationships/tags" Target="../tags/tag25.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8.xml"/><Relationship Id="rId4" Type="http://schemas.openxmlformats.org/officeDocument/2006/relationships/tags" Target="../tags/tag2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6583274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9499445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130997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85565750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051150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7230315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6632752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7701297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8846353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0981714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1451195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9672342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78714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726020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637784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726581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788236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1250377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5678034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024369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7465867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7598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83231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45542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637687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8605013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3238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158098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9423802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5673216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13395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533995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8149492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160726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63165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06374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199526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490422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9/21/2023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3091159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270202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0366028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2055279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6374512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13997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946297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978760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060396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426825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3071481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760891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540395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9788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0968240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7273448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45090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2914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45816552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8674159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634640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54498016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309497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8782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560061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728171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7668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6228038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289993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53305293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1425848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8361116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610624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9086271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4713236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33794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518207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75370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2205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95915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0358530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6047796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7820974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3459219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47756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363453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5305141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81415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1819646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6688353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1265931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108847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0213584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02909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0"/>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7"/>
            <a:ext cx="9144000" cy="1655763"/>
          </a:xfrm>
        </p:spPr>
        <p:txBody>
          <a:bodyP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1"/>
            <a:ext cx="2743200" cy="365125"/>
          </a:xfrm>
        </p:spPr>
        <p:txBody>
          <a:bodyPr/>
          <a:lstStyle/>
          <a:p>
            <a:fld id="{D997B5FA-0921-464F-AAE1-844C04324D75}" type="datetimeFigureOut">
              <a:rPr lang="zh-CN" altLang="en-US" smtClean="0"/>
              <a:t>2023/9/21</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115167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9"/>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2023/9/21</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0149747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2023/9/21</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4"/>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58553050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2023/9/21</a:t>
            </a:fld>
            <a:endParaRPr lang="zh-CN" altLang="en-US"/>
          </a:p>
        </p:txBody>
      </p:sp>
      <p:sp>
        <p:nvSpPr>
          <p:cNvPr id="6" name="页脚占位符 5"/>
          <p:cNvSpPr>
            <a:spLocks noGrp="1"/>
          </p:cNvSpPr>
          <p:nvPr>
            <p:ph type="ftr" sz="quarter" idx="11"/>
          </p:nvPr>
        </p:nvSpPr>
        <p:spPr>
          <a:xfrm>
            <a:off x="4038600" y="6356351"/>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7803715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2023/9/21</a:t>
            </a:fld>
            <a:endParaRPr lang="zh-CN" altLang="en-US"/>
          </a:p>
        </p:txBody>
      </p:sp>
      <p:sp>
        <p:nvSpPr>
          <p:cNvPr id="8" name="页脚占位符 7"/>
          <p:cNvSpPr>
            <a:spLocks noGrp="1"/>
          </p:cNvSpPr>
          <p:nvPr>
            <p:ph type="ftr" sz="quarter" idx="11"/>
          </p:nvPr>
        </p:nvSpPr>
        <p:spPr>
          <a:xfrm>
            <a:off x="4038600" y="6356351"/>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18523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1"/>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2023/9/21</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2"/>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94395190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2023/9/21</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0346136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4"/>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838201" y="2313874"/>
            <a:ext cx="4681655" cy="3811588"/>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1"/>
            <a:ext cx="2743200" cy="365125"/>
          </a:xfrm>
        </p:spPr>
        <p:txBody>
          <a:bodyPr/>
          <a:lstStyle/>
          <a:p>
            <a:fld id="{9EFD9D74-47D9-4702-A33C-335B63B48DBF}" type="datetimeFigureOut">
              <a:rPr lang="zh-CN" altLang="en-US" smtClean="0"/>
              <a:t>2023/9/21</a:t>
            </a:fld>
            <a:endParaRPr lang="zh-CN" altLang="en-US" dirty="0"/>
          </a:p>
        </p:txBody>
      </p:sp>
      <p:sp>
        <p:nvSpPr>
          <p:cNvPr id="6" name="页脚占位符 5"/>
          <p:cNvSpPr>
            <a:spLocks noGrp="1"/>
          </p:cNvSpPr>
          <p:nvPr>
            <p:ph type="ftr" sz="quarter" idx="11"/>
          </p:nvPr>
        </p:nvSpPr>
        <p:spPr>
          <a:xfrm>
            <a:off x="4038600" y="6356351"/>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1"/>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5702392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1471788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6"/>
            <a:ext cx="908901" cy="5811839"/>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6"/>
            <a:ext cx="9446443"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2023/9/21</a:t>
            </a:fld>
            <a:endParaRPr lang="zh-CN" altLang="en-US"/>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078117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2023/9/21</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56943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46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47760187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22773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64392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86626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78376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29389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8616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9/21/2023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9069432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73145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31040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5272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4755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2023/9/21</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780903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2023/9/21</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8197513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2023/9/21</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7943149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2023/9/21</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447356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5870292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228437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jp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8.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3620647-21C0-B505-F6DE-D083E9245D4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53950" y="276225"/>
            <a:ext cx="1447800" cy="14478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A481411B-589A-CD89-A69A-2E0CFBE3745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121066" y="7719762"/>
            <a:ext cx="1447800" cy="1447800"/>
          </a:xfrm>
          <a:prstGeom prst="rect">
            <a:avLst/>
          </a:prstGeom>
        </p:spPr>
      </p:pic>
    </p:spTree>
    <p:extLst>
      <p:ext uri="{BB962C8B-B14F-4D97-AF65-F5344CB8AC3E}">
        <p14:creationId xmlns:p14="http://schemas.microsoft.com/office/powerpoint/2010/main" val="250987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21/09/2023</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72DB258D-27CB-AE7C-A080-496D56FA8B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142968519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A70BD01A-58D8-4622-B36D-1CC451F7EE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9/21/2023</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18679690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54039C23-A8BE-4543-BACB-0B0A0FA0CC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10835806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76D5A160-E106-45D1-B83E-B0127E43CE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42323593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3A2F5578-B7D1-4937-893A-0749CCA34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31179683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51876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9"/>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25589488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0F624E6D-0320-4C17-A8F4-F317B372F8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37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69D2279-9C36-4EE5-941C-F216FAC026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9/21/2023</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66667889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8.emf"/><Relationship Id="rId5" Type="http://schemas.openxmlformats.org/officeDocument/2006/relationships/image" Target="../media/image3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8.emf"/><Relationship Id="rId5" Type="http://schemas.openxmlformats.org/officeDocument/2006/relationships/image" Target="../media/image37.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6.xml"/><Relationship Id="rId5" Type="http://schemas.openxmlformats.org/officeDocument/2006/relationships/image" Target="../media/image4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8.emf"/><Relationship Id="rId5" Type="http://schemas.openxmlformats.org/officeDocument/2006/relationships/image" Target="../media/image37.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6.xml"/><Relationship Id="rId5" Type="http://schemas.openxmlformats.org/officeDocument/2006/relationships/image" Target="../media/image47.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5.xml"/><Relationship Id="rId7" Type="http://schemas.openxmlformats.org/officeDocument/2006/relationships/image" Target="../media/image53.png"/><Relationship Id="rId2" Type="http://schemas.openxmlformats.org/officeDocument/2006/relationships/slideLayout" Target="../slideLayouts/slideLayout82.xml"/><Relationship Id="rId1" Type="http://schemas.openxmlformats.org/officeDocument/2006/relationships/tags" Target="../tags/tag30.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jpg"/><Relationship Id="rId10" Type="http://schemas.openxmlformats.org/officeDocument/2006/relationships/image" Target="../media/image60.png"/><Relationship Id="rId4" Type="http://schemas.openxmlformats.org/officeDocument/2006/relationships/image" Target="../media/image56.png"/><Relationship Id="rId9"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jpg"/><Relationship Id="rId1" Type="http://schemas.openxmlformats.org/officeDocument/2006/relationships/slideLayout" Target="../slideLayouts/slideLayout19.xml"/><Relationship Id="rId6" Type="http://schemas.microsoft.com/office/2007/relationships/hdphoto" Target="../media/hdphoto7.wdp"/><Relationship Id="rId5" Type="http://schemas.openxmlformats.org/officeDocument/2006/relationships/image" Target="../media/image58.png"/><Relationship Id="rId4" Type="http://schemas.openxmlformats.org/officeDocument/2006/relationships/image" Target="../media/image57.jp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jpg"/><Relationship Id="rId10" Type="http://schemas.openxmlformats.org/officeDocument/2006/relationships/image" Target="../media/image62.png"/><Relationship Id="rId4" Type="http://schemas.openxmlformats.org/officeDocument/2006/relationships/image" Target="../media/image56.png"/><Relationship Id="rId9"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jpg"/><Relationship Id="rId1" Type="http://schemas.openxmlformats.org/officeDocument/2006/relationships/slideLayout" Target="../slideLayouts/slideLayout19.xml"/><Relationship Id="rId6" Type="http://schemas.microsoft.com/office/2007/relationships/hdphoto" Target="../media/hdphoto10.wdp"/><Relationship Id="rId5" Type="http://schemas.openxmlformats.org/officeDocument/2006/relationships/image" Target="../media/image67.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3.wav"/><Relationship Id="rId1" Type="http://schemas.openxmlformats.org/officeDocument/2006/relationships/slideLayout" Target="../slideLayouts/slideLayout89.xml"/><Relationship Id="rId5" Type="http://schemas.microsoft.com/office/2007/relationships/hdphoto" Target="../media/hdphoto2.wdp"/><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89.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slide" Target="slide7.xml"/><Relationship Id="rId5" Type="http://schemas.openxmlformats.org/officeDocument/2006/relationships/slideLayout" Target="../slideLayouts/slideLayout7.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3.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0C2CC51-D67D-4CA9-B60A-7C3DB4E0DF17}"/>
              </a:ext>
            </a:extLst>
          </p:cNvPr>
          <p:cNvPicPr>
            <a:picLocks noChangeAspect="1"/>
          </p:cNvPicPr>
          <p:nvPr/>
        </p:nvPicPr>
        <p:blipFill>
          <a:blip r:embed="rId4"/>
          <a:stretch>
            <a:fillRect/>
          </a:stretch>
        </p:blipFill>
        <p:spPr>
          <a:xfrm>
            <a:off x="2419820" y="864035"/>
            <a:ext cx="7218290" cy="725487"/>
          </a:xfrm>
          <a:prstGeom prst="rect">
            <a:avLst/>
          </a:prstGeom>
        </p:spPr>
      </p:pic>
      <p:pic>
        <p:nvPicPr>
          <p:cNvPr id="2" name="Picture 1">
            <a:extLst>
              <a:ext uri="{FF2B5EF4-FFF2-40B4-BE49-F238E27FC236}">
                <a16:creationId xmlns:a16="http://schemas.microsoft.com/office/drawing/2014/main" id="{2D06CE72-9F48-D420-6DBC-4E627CA5B2DF}"/>
              </a:ext>
            </a:extLst>
          </p:cNvPr>
          <p:cNvPicPr>
            <a:picLocks noChangeAspect="1"/>
          </p:cNvPicPr>
          <p:nvPr/>
        </p:nvPicPr>
        <p:blipFill>
          <a:blip r:embed="rId5"/>
          <a:stretch>
            <a:fillRect/>
          </a:stretch>
        </p:blipFill>
        <p:spPr>
          <a:xfrm rot="20161086">
            <a:off x="192169" y="1366965"/>
            <a:ext cx="2408129" cy="1457070"/>
          </a:xfrm>
          <a:prstGeom prst="rect">
            <a:avLst/>
          </a:prstGeom>
        </p:spPr>
      </p:pic>
      <p:pic>
        <p:nvPicPr>
          <p:cNvPr id="4" name="Picture 3">
            <a:extLst>
              <a:ext uri="{FF2B5EF4-FFF2-40B4-BE49-F238E27FC236}">
                <a16:creationId xmlns:a16="http://schemas.microsoft.com/office/drawing/2014/main" id="{70E38413-0B05-5E54-B7FD-7E351F38D53F}"/>
              </a:ext>
            </a:extLst>
          </p:cNvPr>
          <p:cNvPicPr>
            <a:picLocks noChangeAspect="1"/>
          </p:cNvPicPr>
          <p:nvPr/>
        </p:nvPicPr>
        <p:blipFill>
          <a:blip r:embed="rId6"/>
          <a:stretch>
            <a:fillRect/>
          </a:stretch>
        </p:blipFill>
        <p:spPr>
          <a:xfrm>
            <a:off x="2025426" y="1501703"/>
            <a:ext cx="8083997" cy="4578493"/>
          </a:xfrm>
          <a:prstGeom prst="rect">
            <a:avLst/>
          </a:prstGeom>
        </p:spPr>
      </p:pic>
      <p:pic>
        <p:nvPicPr>
          <p:cNvPr id="6" name="Picture 5" descr="A cartoon of a child reading a book&#10;&#10;Description automatically generated">
            <a:extLst>
              <a:ext uri="{FF2B5EF4-FFF2-40B4-BE49-F238E27FC236}">
                <a16:creationId xmlns:a16="http://schemas.microsoft.com/office/drawing/2014/main" id="{E14C44EE-BF2B-FC6C-AB42-06B458FD92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a16="http://schemas.microsoft.com/office/drawing/2014/main" id="{93AE978D-3BA4-8EB0-06AA-144580F61D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sp>
        <p:nvSpPr>
          <p:cNvPr id="7" name="TextBox 6">
            <a:extLst>
              <a:ext uri="{FF2B5EF4-FFF2-40B4-BE49-F238E27FC236}">
                <a16:creationId xmlns:a16="http://schemas.microsoft.com/office/drawing/2014/main" id="{EF059344-0A42-4341-ADC7-5FCD82B33FD6}"/>
              </a:ext>
            </a:extLst>
          </p:cNvPr>
          <p:cNvSpPr txBox="1"/>
          <p:nvPr/>
        </p:nvSpPr>
        <p:spPr>
          <a:xfrm>
            <a:off x="4129199" y="5237865"/>
            <a:ext cx="4614530" cy="400110"/>
          </a:xfrm>
          <a:prstGeom prst="rect">
            <a:avLst/>
          </a:prstGeom>
          <a:noFill/>
        </p:spPr>
        <p:txBody>
          <a:bodyPr wrap="square" rtlCol="0">
            <a:spAutoFit/>
          </a:bodyPr>
          <a:lstStyle/>
          <a:p>
            <a:r>
              <a:rPr lang="en-US" altLang="zh-CN" sz="2000" dirty="0" err="1">
                <a:latin typeface="#9Slide03 AllRoundGothic" panose="020B0703020202020104" pitchFamily="34" charset="0"/>
              </a:rPr>
              <a:t>Hương</a:t>
            </a:r>
            <a:r>
              <a:rPr lang="en-US" altLang="zh-CN" sz="2000" dirty="0">
                <a:latin typeface="#9Slide03 AllRoundGothic" panose="020B0703020202020104" pitchFamily="34" charset="0"/>
              </a:rPr>
              <a:t> </a:t>
            </a:r>
            <a:r>
              <a:rPr lang="en-US" altLang="zh-CN" sz="2000" dirty="0" err="1">
                <a:latin typeface="#9Slide03 AllRoundGothic" panose="020B0703020202020104" pitchFamily="34" charset="0"/>
              </a:rPr>
              <a:t>Thảo</a:t>
            </a:r>
            <a:r>
              <a:rPr lang="en-US" altLang="zh-CN" sz="2000" dirty="0">
                <a:latin typeface="#9Slide03 AllRoundGothic" panose="020B0703020202020104" pitchFamily="34" charset="0"/>
              </a:rPr>
              <a:t> – </a:t>
            </a:r>
            <a:r>
              <a:rPr lang="en-US" altLang="zh-CN" sz="2000" dirty="0" err="1">
                <a:latin typeface="#9Slide03 AllRoundGothic" panose="020B0703020202020104" pitchFamily="34" charset="0"/>
              </a:rPr>
              <a:t>Zalo</a:t>
            </a:r>
            <a:r>
              <a:rPr lang="en-US" altLang="zh-CN" sz="2000" dirty="0">
                <a:latin typeface="#9Slide03 AllRoundGothic" panose="020B0703020202020104" pitchFamily="34" charset="0"/>
              </a:rPr>
              <a:t> 0972.115.126</a:t>
            </a:r>
            <a:endParaRPr lang="en-US" sz="2000" dirty="0">
              <a:latin typeface="#9Slide03 AllRoundGothic" panose="020B0703020202020104" pitchFamily="34" charset="0"/>
            </a:endParaRPr>
          </a:p>
        </p:txBody>
      </p:sp>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116024C-D2FC-3C94-8ED8-44AD4D6E7D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530" y="1354455"/>
            <a:ext cx="7076496" cy="4084320"/>
          </a:xfrm>
          <a:prstGeom prst="rect">
            <a:avLst/>
          </a:prstGeom>
          <a:noFill/>
        </p:spPr>
      </p:pic>
      <p:sp>
        <p:nvSpPr>
          <p:cNvPr id="3" name="TextBox 2">
            <a:extLst>
              <a:ext uri="{FF2B5EF4-FFF2-40B4-BE49-F238E27FC236}">
                <a16:creationId xmlns:a16="http://schemas.microsoft.com/office/drawing/2014/main" id="{F517C9CE-8FFD-4D54-FA09-90E80CFC30CE}"/>
              </a:ext>
            </a:extLst>
          </p:cNvPr>
          <p:cNvSpPr txBox="1"/>
          <p:nvPr/>
        </p:nvSpPr>
        <p:spPr>
          <a:xfrm>
            <a:off x="368373" y="428625"/>
            <a:ext cx="1984302" cy="858857"/>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ý:</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664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24AEE1-7707-410F-8B73-47F11D0D9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1164938" y="2137026"/>
            <a:ext cx="2808179" cy="5344965"/>
          </a:xfrm>
          <a:prstGeom prst="rect">
            <a:avLst/>
          </a:prstGeom>
        </p:spPr>
      </p:pic>
      <p:sp>
        <p:nvSpPr>
          <p:cNvPr id="2" name="TextBox 1">
            <a:extLst>
              <a:ext uri="{FF2B5EF4-FFF2-40B4-BE49-F238E27FC236}">
                <a16:creationId xmlns:a16="http://schemas.microsoft.com/office/drawing/2014/main" id="{BE987B23-A64C-2334-2060-DFACEACA62EC}"/>
              </a:ext>
            </a:extLst>
          </p:cNvPr>
          <p:cNvSpPr txBox="1"/>
          <p:nvPr/>
        </p:nvSpPr>
        <p:spPr>
          <a:xfrm>
            <a:off x="476250" y="295275"/>
            <a:ext cx="11049000"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phân loại các công việc đó theo nhóm sau:</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91D76A6-13E5-3FC8-8357-A945F2E0DEA2}"/>
              </a:ext>
            </a:extLst>
          </p:cNvPr>
          <p:cNvPicPr>
            <a:picLocks noChangeAspect="1"/>
          </p:cNvPicPr>
          <p:nvPr/>
        </p:nvPicPr>
        <p:blipFill>
          <a:blip r:embed="rId5"/>
          <a:stretch>
            <a:fillRect/>
          </a:stretch>
        </p:blipFill>
        <p:spPr>
          <a:xfrm>
            <a:off x="3124200" y="1466849"/>
            <a:ext cx="2188906" cy="1304925"/>
          </a:xfrm>
          <a:prstGeom prst="rect">
            <a:avLst/>
          </a:prstGeom>
        </p:spPr>
      </p:pic>
      <p:pic>
        <p:nvPicPr>
          <p:cNvPr id="11" name="Picture 10">
            <a:extLst>
              <a:ext uri="{FF2B5EF4-FFF2-40B4-BE49-F238E27FC236}">
                <a16:creationId xmlns:a16="http://schemas.microsoft.com/office/drawing/2014/main" id="{08BDB765-7E12-B211-24EA-6AD6B97F79F0}"/>
              </a:ext>
            </a:extLst>
          </p:cNvPr>
          <p:cNvPicPr>
            <a:picLocks noChangeAspect="1"/>
          </p:cNvPicPr>
          <p:nvPr/>
        </p:nvPicPr>
        <p:blipFill>
          <a:blip r:embed="rId6"/>
          <a:stretch>
            <a:fillRect/>
          </a:stretch>
        </p:blipFill>
        <p:spPr>
          <a:xfrm>
            <a:off x="6681787" y="1514474"/>
            <a:ext cx="2757347" cy="1209675"/>
          </a:xfrm>
          <a:prstGeom prst="rect">
            <a:avLst/>
          </a:prstGeom>
        </p:spPr>
      </p:pic>
      <p:pic>
        <p:nvPicPr>
          <p:cNvPr id="13" name="Picture 12">
            <a:extLst>
              <a:ext uri="{FF2B5EF4-FFF2-40B4-BE49-F238E27FC236}">
                <a16:creationId xmlns:a16="http://schemas.microsoft.com/office/drawing/2014/main" id="{2212C43B-C25B-9B52-E0B2-084F93FC6983}"/>
              </a:ext>
            </a:extLst>
          </p:cNvPr>
          <p:cNvPicPr>
            <a:picLocks noChangeAspect="1"/>
          </p:cNvPicPr>
          <p:nvPr/>
        </p:nvPicPr>
        <p:blipFill>
          <a:blip r:embed="rId7"/>
          <a:stretch>
            <a:fillRect/>
          </a:stretch>
        </p:blipFill>
        <p:spPr>
          <a:xfrm>
            <a:off x="2452687" y="3267074"/>
            <a:ext cx="3451272" cy="1228725"/>
          </a:xfrm>
          <a:prstGeom prst="rect">
            <a:avLst/>
          </a:prstGeom>
        </p:spPr>
      </p:pic>
      <p:pic>
        <p:nvPicPr>
          <p:cNvPr id="15" name="Picture 14">
            <a:extLst>
              <a:ext uri="{FF2B5EF4-FFF2-40B4-BE49-F238E27FC236}">
                <a16:creationId xmlns:a16="http://schemas.microsoft.com/office/drawing/2014/main" id="{E52735D6-C4D8-EC01-D3C5-69D3189260DE}"/>
              </a:ext>
            </a:extLst>
          </p:cNvPr>
          <p:cNvPicPr>
            <a:picLocks noChangeAspect="1"/>
          </p:cNvPicPr>
          <p:nvPr/>
        </p:nvPicPr>
        <p:blipFill>
          <a:blip r:embed="rId8"/>
          <a:stretch>
            <a:fillRect/>
          </a:stretch>
        </p:blipFill>
        <p:spPr>
          <a:xfrm>
            <a:off x="6224587" y="3262311"/>
            <a:ext cx="5198165" cy="1033463"/>
          </a:xfrm>
          <a:prstGeom prst="rect">
            <a:avLst/>
          </a:prstGeom>
        </p:spPr>
      </p:pic>
    </p:spTree>
    <p:extLst>
      <p:ext uri="{BB962C8B-B14F-4D97-AF65-F5344CB8AC3E}">
        <p14:creationId xmlns:p14="http://schemas.microsoft.com/office/powerpoint/2010/main" val="4199127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556BC1D-241D-D6BD-AD8E-CCAB174E425A}"/>
              </a:ext>
            </a:extLst>
          </p:cNvPr>
          <p:cNvGrpSpPr/>
          <p:nvPr/>
        </p:nvGrpSpPr>
        <p:grpSpPr>
          <a:xfrm>
            <a:off x="0" y="1919609"/>
            <a:ext cx="4538416" cy="4771716"/>
            <a:chOff x="8001897" y="2517912"/>
            <a:chExt cx="3807499" cy="4003226"/>
          </a:xfrm>
        </p:grpSpPr>
        <p:sp>
          <p:nvSpPr>
            <p:cNvPr id="3" name="Rectangle: Rounded Corners 2">
              <a:extLst>
                <a:ext uri="{FF2B5EF4-FFF2-40B4-BE49-F238E27FC236}">
                  <a16:creationId xmlns:a16="http://schemas.microsoft.com/office/drawing/2014/main" id="{6433B7DF-8221-7559-F36A-A5F58AE7ED9F}"/>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HOẠT ĐỘNG NHÓM ĐÔI</a:t>
              </a:r>
            </a:p>
          </p:txBody>
        </p:sp>
        <p:grpSp>
          <p:nvGrpSpPr>
            <p:cNvPr id="4" name="Group 3">
              <a:extLst>
                <a:ext uri="{FF2B5EF4-FFF2-40B4-BE49-F238E27FC236}">
                  <a16:creationId xmlns:a16="http://schemas.microsoft.com/office/drawing/2014/main" id="{DD941E34-CB02-093A-DEBD-BDFC6AE664EC}"/>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9975FE7B-86B0-CD36-089E-0D9A5AECBE1E}"/>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3E99413B-C6DB-5300-1BC0-5F9A3B51D9BB}"/>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a16="http://schemas.microsoft.com/office/drawing/2014/main" id="{3E3D1BA7-95EA-5B6E-92BF-0152C6419813}"/>
              </a:ext>
            </a:extLst>
          </p:cNvPr>
          <p:cNvSpPr/>
          <p:nvPr/>
        </p:nvSpPr>
        <p:spPr>
          <a:xfrm>
            <a:off x="4752974" y="600074"/>
            <a:ext cx="6524626" cy="2333625"/>
          </a:xfrm>
          <a:custGeom>
            <a:avLst/>
            <a:gdLst>
              <a:gd name="connsiteX0" fmla="*/ 0 w 6524626"/>
              <a:gd name="connsiteY0" fmla="*/ 388945 h 2333625"/>
              <a:gd name="connsiteX1" fmla="*/ 388945 w 6524626"/>
              <a:gd name="connsiteY1" fmla="*/ 0 h 2333625"/>
              <a:gd name="connsiteX2" fmla="*/ 6135681 w 6524626"/>
              <a:gd name="connsiteY2" fmla="*/ 0 h 2333625"/>
              <a:gd name="connsiteX3" fmla="*/ 6524626 w 6524626"/>
              <a:gd name="connsiteY3" fmla="*/ 388945 h 2333625"/>
              <a:gd name="connsiteX4" fmla="*/ 6524626 w 6524626"/>
              <a:gd name="connsiteY4" fmla="*/ 1944680 h 2333625"/>
              <a:gd name="connsiteX5" fmla="*/ 6135681 w 6524626"/>
              <a:gd name="connsiteY5" fmla="*/ 2333625 h 2333625"/>
              <a:gd name="connsiteX6" fmla="*/ 388945 w 6524626"/>
              <a:gd name="connsiteY6" fmla="*/ 2333625 h 2333625"/>
              <a:gd name="connsiteX7" fmla="*/ 0 w 6524626"/>
              <a:gd name="connsiteY7" fmla="*/ 1944680 h 2333625"/>
              <a:gd name="connsiteX8" fmla="*/ 0 w 6524626"/>
              <a:gd name="connsiteY8" fmla="*/ 388945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26" h="2333625" fill="none" extrusionOk="0">
                <a:moveTo>
                  <a:pt x="0" y="388945"/>
                </a:moveTo>
                <a:cubicBezTo>
                  <a:pt x="-1240" y="214758"/>
                  <a:pt x="175875" y="-3506"/>
                  <a:pt x="388945" y="0"/>
                </a:cubicBezTo>
                <a:cubicBezTo>
                  <a:pt x="1120607" y="29483"/>
                  <a:pt x="4939549" y="4220"/>
                  <a:pt x="6135681" y="0"/>
                </a:cubicBezTo>
                <a:cubicBezTo>
                  <a:pt x="6354591" y="1545"/>
                  <a:pt x="6508492" y="195075"/>
                  <a:pt x="6524626" y="388945"/>
                </a:cubicBezTo>
                <a:cubicBezTo>
                  <a:pt x="6523649" y="624503"/>
                  <a:pt x="6564615" y="1724144"/>
                  <a:pt x="6524626" y="1944680"/>
                </a:cubicBezTo>
                <a:cubicBezTo>
                  <a:pt x="6554569" y="2175602"/>
                  <a:pt x="6356731" y="2339245"/>
                  <a:pt x="6135681" y="2333625"/>
                </a:cubicBezTo>
                <a:cubicBezTo>
                  <a:pt x="5028997" y="2367753"/>
                  <a:pt x="2403476" y="2210833"/>
                  <a:pt x="388945" y="2333625"/>
                </a:cubicBezTo>
                <a:cubicBezTo>
                  <a:pt x="170141" y="2341586"/>
                  <a:pt x="-10564" y="2177096"/>
                  <a:pt x="0" y="1944680"/>
                </a:cubicBezTo>
                <a:cubicBezTo>
                  <a:pt x="-222" y="1611439"/>
                  <a:pt x="-79962" y="994579"/>
                  <a:pt x="0" y="388945"/>
                </a:cubicBezTo>
                <a:close/>
              </a:path>
              <a:path w="6524626" h="2333625" stroke="0" extrusionOk="0">
                <a:moveTo>
                  <a:pt x="0" y="388945"/>
                </a:moveTo>
                <a:cubicBezTo>
                  <a:pt x="-7182" y="186362"/>
                  <a:pt x="191032" y="9128"/>
                  <a:pt x="388945" y="0"/>
                </a:cubicBezTo>
                <a:cubicBezTo>
                  <a:pt x="1235895" y="-40312"/>
                  <a:pt x="3956940" y="-70188"/>
                  <a:pt x="6135681" y="0"/>
                </a:cubicBezTo>
                <a:cubicBezTo>
                  <a:pt x="6330816" y="-1851"/>
                  <a:pt x="6542231" y="139960"/>
                  <a:pt x="6524626" y="388945"/>
                </a:cubicBezTo>
                <a:cubicBezTo>
                  <a:pt x="6552025" y="969157"/>
                  <a:pt x="6468374" y="1481204"/>
                  <a:pt x="6524626" y="1944680"/>
                </a:cubicBezTo>
                <a:cubicBezTo>
                  <a:pt x="6521102" y="2201564"/>
                  <a:pt x="6345812" y="2333694"/>
                  <a:pt x="6135681" y="2333625"/>
                </a:cubicBezTo>
                <a:cubicBezTo>
                  <a:pt x="3785408" y="2350976"/>
                  <a:pt x="1439659" y="2456971"/>
                  <a:pt x="388945" y="2333625"/>
                </a:cubicBezTo>
                <a:cubicBezTo>
                  <a:pt x="183760" y="2293111"/>
                  <a:pt x="26009" y="2191971"/>
                  <a:pt x="0" y="1944680"/>
                </a:cubicBezTo>
                <a:cubicBezTo>
                  <a:pt x="29184" y="1711431"/>
                  <a:pt x="-35895" y="748406"/>
                  <a:pt x="0" y="388945"/>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Hai bạn cùng bàn đổi Phiếu công việc với nhau và so sánh số lượng công việc trong từng nhóm và thời gian thực hiện.</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Giải thích sự khác nhau giữa hai bạn?</a:t>
            </a:r>
          </a:p>
        </p:txBody>
      </p:sp>
      <p:pic>
        <p:nvPicPr>
          <p:cNvPr id="11" name="Picture 10">
            <a:extLst>
              <a:ext uri="{FF2B5EF4-FFF2-40B4-BE49-F238E27FC236}">
                <a16:creationId xmlns:a16="http://schemas.microsoft.com/office/drawing/2014/main" id="{F46B7340-0810-4F53-A93B-247C9E94C233}"/>
              </a:ext>
            </a:extLst>
          </p:cNvPr>
          <p:cNvPicPr>
            <a:picLocks noChangeAspect="1"/>
          </p:cNvPicPr>
          <p:nvPr/>
        </p:nvPicPr>
        <p:blipFill>
          <a:blip r:embed="rId6"/>
          <a:stretch>
            <a:fillRect/>
          </a:stretch>
        </p:blipFill>
        <p:spPr>
          <a:xfrm>
            <a:off x="5033962" y="3228974"/>
            <a:ext cx="6069403" cy="2657475"/>
          </a:xfrm>
          <a:prstGeom prst="rect">
            <a:avLst/>
          </a:prstGeom>
        </p:spPr>
      </p:pic>
    </p:spTree>
    <p:extLst>
      <p:ext uri="{BB962C8B-B14F-4D97-AF65-F5344CB8AC3E}">
        <p14:creationId xmlns:p14="http://schemas.microsoft.com/office/powerpoint/2010/main" val="408489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106422" y="164570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189878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200329"/>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Làm thế nào để thực hiện được nhiều việc với thời gian hợp lí?</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1522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72A69-184B-D368-9090-809A2E22EEA5}"/>
              </a:ext>
            </a:extLst>
          </p:cNvPr>
          <p:cNvPicPr>
            <a:picLocks noChangeAspect="1"/>
          </p:cNvPicPr>
          <p:nvPr/>
        </p:nvPicPr>
        <p:blipFill>
          <a:blip r:embed="rId3"/>
          <a:stretch>
            <a:fillRect/>
          </a:stretch>
        </p:blipFill>
        <p:spPr>
          <a:xfrm>
            <a:off x="1911080" y="2667268"/>
            <a:ext cx="9150889" cy="2609314"/>
          </a:xfrm>
          <a:prstGeom prst="rect">
            <a:avLst/>
          </a:prstGeom>
        </p:spPr>
      </p:pic>
    </p:spTree>
    <p:extLst>
      <p:ext uri="{BB962C8B-B14F-4D97-AF65-F5344CB8AC3E}">
        <p14:creationId xmlns:p14="http://schemas.microsoft.com/office/powerpoint/2010/main" val="330298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grpSp>
        <p:nvGrpSpPr>
          <p:cNvPr id="2" name="Group 1">
            <a:extLst>
              <a:ext uri="{FF2B5EF4-FFF2-40B4-BE49-F238E27FC236}">
                <a16:creationId xmlns:a16="http://schemas.microsoft.com/office/drawing/2014/main" id="{74F4FB46-0E8D-545B-E2B6-D336A8D476C4}"/>
              </a:ext>
            </a:extLst>
          </p:cNvPr>
          <p:cNvGrpSpPr/>
          <p:nvPr/>
        </p:nvGrpSpPr>
        <p:grpSpPr>
          <a:xfrm>
            <a:off x="3876675" y="419100"/>
            <a:ext cx="5667375" cy="1819275"/>
            <a:chOff x="5019675" y="1933575"/>
            <a:chExt cx="3495675" cy="1400175"/>
          </a:xfrm>
        </p:grpSpPr>
        <p:sp>
          <p:nvSpPr>
            <p:cNvPr id="3" name="Cloud 2">
              <a:extLst>
                <a:ext uri="{FF2B5EF4-FFF2-40B4-BE49-F238E27FC236}">
                  <a16:creationId xmlns:a16="http://schemas.microsoft.com/office/drawing/2014/main" id="{4A9B3740-12AD-7BC8-DAE8-7A641FCB6F26}"/>
                </a:ext>
              </a:extLst>
            </p:cNvPr>
            <p:cNvSpPr/>
            <p:nvPr/>
          </p:nvSpPr>
          <p:spPr>
            <a:xfrm>
              <a:off x="5019675" y="1933575"/>
              <a:ext cx="3495675" cy="1400175"/>
            </a:xfrm>
            <a:prstGeom prst="cloud">
              <a:avLst/>
            </a:prstGeom>
            <a:solidFill>
              <a:schemeClr val="accent4">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53C4F7-A341-4D18-2BD7-A53EC64203CC}"/>
                </a:ext>
              </a:extLst>
            </p:cNvPr>
            <p:cNvSpPr txBox="1"/>
            <p:nvPr/>
          </p:nvSpPr>
          <p:spPr>
            <a:xfrm>
              <a:off x="5418573" y="2136493"/>
              <a:ext cx="2705100" cy="1065939"/>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hợp</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7" name="Straight Arrow Connector 6">
            <a:extLst>
              <a:ext uri="{FF2B5EF4-FFF2-40B4-BE49-F238E27FC236}">
                <a16:creationId xmlns:a16="http://schemas.microsoft.com/office/drawing/2014/main" id="{672CF4F8-E9B9-925E-9CA1-5B05450590F3}"/>
              </a:ext>
            </a:extLst>
          </p:cNvPr>
          <p:cNvCxnSpPr>
            <a:cxnSpLocks/>
            <a:endCxn id="11" idx="0"/>
          </p:cNvCxnSpPr>
          <p:nvPr/>
        </p:nvCxnSpPr>
        <p:spPr>
          <a:xfrm flipH="1">
            <a:off x="1919288" y="2124075"/>
            <a:ext cx="2928937" cy="106680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2E48CC7-3BD8-DC06-53EB-E39E7CFB1E4A}"/>
              </a:ext>
            </a:extLst>
          </p:cNvPr>
          <p:cNvGrpSpPr/>
          <p:nvPr/>
        </p:nvGrpSpPr>
        <p:grpSpPr>
          <a:xfrm>
            <a:off x="400050" y="3190876"/>
            <a:ext cx="3038475" cy="2857499"/>
            <a:chOff x="5019675" y="1933575"/>
            <a:chExt cx="3495675" cy="1400175"/>
          </a:xfrm>
          <a:solidFill>
            <a:srgbClr val="BBEFFB"/>
          </a:solidFill>
        </p:grpSpPr>
        <p:sp>
          <p:nvSpPr>
            <p:cNvPr id="11" name="Cloud 15">
              <a:extLst>
                <a:ext uri="{FF2B5EF4-FFF2-40B4-BE49-F238E27FC236}">
                  <a16:creationId xmlns:a16="http://schemas.microsoft.com/office/drawing/2014/main" id="{3C6A3353-49D8-B3CC-E5C1-0F216D7B08B7}"/>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728AFD8-0AD9-37C6-2AFE-80EDDB42A078}"/>
                </a:ext>
              </a:extLst>
            </p:cNvPr>
            <p:cNvSpPr txBox="1"/>
            <p:nvPr/>
          </p:nvSpPr>
          <p:spPr>
            <a:xfrm>
              <a:off x="5092519" y="2024609"/>
              <a:ext cx="3357080" cy="1184665"/>
            </a:xfrm>
            <a:prstGeom prst="roundRect">
              <a:avLst/>
            </a:prstGeom>
            <a:grpFill/>
          </p:spPr>
          <p:txBody>
            <a:bodyPr wrap="square" rtlCol="0">
              <a:spAutoFit/>
            </a:bodyPr>
            <a:lstStyle/>
            <a:p>
              <a:pPr algn="ctr" rtl="0">
                <a:spcBef>
                  <a:spcPts val="0"/>
                </a:spcBef>
                <a:spcAft>
                  <a:spcPts val="500"/>
                </a:spcAft>
              </a:pPr>
              <a:r>
                <a:rPr lang="vi-VN" sz="3400" b="1" i="0" u="none" strike="noStrike" dirty="0">
                  <a:solidFill>
                    <a:srgbClr val="002060"/>
                  </a:solidFill>
                  <a:effectLst/>
                  <a:latin typeface="Calibri" panose="020F0502020204030204" pitchFamily="34" charset="0"/>
                  <a:cs typeface="Calibri" panose="020F0502020204030204" pitchFamily="34" charset="0"/>
                </a:rPr>
                <a:t>Liệt kê những công việc cần làm cụ thể và chi tiết.</a:t>
              </a:r>
              <a:endParaRPr lang="vi-VN" sz="3400" b="1" dirty="0">
                <a:solidFill>
                  <a:srgbClr val="002060"/>
                </a:solidFill>
                <a:effectLst/>
                <a:latin typeface="Calibri" panose="020F0502020204030204" pitchFamily="34" charset="0"/>
                <a:cs typeface="Calibri" panose="020F0502020204030204" pitchFamily="34" charset="0"/>
              </a:endParaRPr>
            </a:p>
          </p:txBody>
        </p:sp>
      </p:grpSp>
      <p:cxnSp>
        <p:nvCxnSpPr>
          <p:cNvPr id="13" name="Straight Arrow Connector 12">
            <a:extLst>
              <a:ext uri="{FF2B5EF4-FFF2-40B4-BE49-F238E27FC236}">
                <a16:creationId xmlns:a16="http://schemas.microsoft.com/office/drawing/2014/main" id="{22827001-6FDC-81C2-CF07-F79316564462}"/>
              </a:ext>
            </a:extLst>
          </p:cNvPr>
          <p:cNvCxnSpPr>
            <a:cxnSpLocks/>
          </p:cNvCxnSpPr>
          <p:nvPr/>
        </p:nvCxnSpPr>
        <p:spPr>
          <a:xfrm flipH="1">
            <a:off x="5562600" y="2171700"/>
            <a:ext cx="161925"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C26D6E1-BB0A-666D-7613-4349BB98437B}"/>
              </a:ext>
            </a:extLst>
          </p:cNvPr>
          <p:cNvGrpSpPr/>
          <p:nvPr/>
        </p:nvGrpSpPr>
        <p:grpSpPr>
          <a:xfrm>
            <a:off x="3695700" y="3609976"/>
            <a:ext cx="2828925" cy="2857499"/>
            <a:chOff x="5019675" y="1933575"/>
            <a:chExt cx="3495675" cy="1400175"/>
          </a:xfrm>
          <a:solidFill>
            <a:srgbClr val="BBEFFB"/>
          </a:solidFill>
        </p:grpSpPr>
        <p:sp>
          <p:nvSpPr>
            <p:cNvPr id="15" name="Cloud 15">
              <a:extLst>
                <a:ext uri="{FF2B5EF4-FFF2-40B4-BE49-F238E27FC236}">
                  <a16:creationId xmlns:a16="http://schemas.microsoft.com/office/drawing/2014/main" id="{6EC9ABE6-4A52-EB74-2799-FA1B66120935}"/>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10B250A-7227-FB2C-1814-A08224AD4581}"/>
                </a:ext>
              </a:extLst>
            </p:cNvPr>
            <p:cNvSpPr txBox="1"/>
            <p:nvPr/>
          </p:nvSpPr>
          <p:spPr>
            <a:xfrm>
              <a:off x="5217229" y="2043278"/>
              <a:ext cx="3193600"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Lên thời gian cụ thể cho từng công việc.</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18" name="Straight Arrow Connector 17">
            <a:extLst>
              <a:ext uri="{FF2B5EF4-FFF2-40B4-BE49-F238E27FC236}">
                <a16:creationId xmlns:a16="http://schemas.microsoft.com/office/drawing/2014/main" id="{341DFFB6-671C-310B-A99D-EE86D33E9435}"/>
              </a:ext>
            </a:extLst>
          </p:cNvPr>
          <p:cNvCxnSpPr>
            <a:cxnSpLocks/>
          </p:cNvCxnSpPr>
          <p:nvPr/>
        </p:nvCxnSpPr>
        <p:spPr>
          <a:xfrm>
            <a:off x="7496175" y="2124075"/>
            <a:ext cx="400050" cy="1390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7519D41-F622-0F36-8DAC-CFE1E415A615}"/>
              </a:ext>
            </a:extLst>
          </p:cNvPr>
          <p:cNvGrpSpPr/>
          <p:nvPr/>
        </p:nvGrpSpPr>
        <p:grpSpPr>
          <a:xfrm>
            <a:off x="6648451" y="3571875"/>
            <a:ext cx="2724149" cy="2857498"/>
            <a:chOff x="5019676" y="1933575"/>
            <a:chExt cx="3219991" cy="1400175"/>
          </a:xfrm>
          <a:solidFill>
            <a:srgbClr val="BBEFFB"/>
          </a:solidFill>
        </p:grpSpPr>
        <p:sp>
          <p:nvSpPr>
            <p:cNvPr id="20" name="Cloud 15">
              <a:extLst>
                <a:ext uri="{FF2B5EF4-FFF2-40B4-BE49-F238E27FC236}">
                  <a16:creationId xmlns:a16="http://schemas.microsoft.com/office/drawing/2014/main" id="{D83B6E55-30D8-5A80-CC9D-FCFB987C5473}"/>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CE11AFC-08E3-00C0-492C-52BE9B3275D9}"/>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Sắp xếp công việc theo thứ tự ưu tiên.</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27" name="Straight Arrow Connector 26">
            <a:extLst>
              <a:ext uri="{FF2B5EF4-FFF2-40B4-BE49-F238E27FC236}">
                <a16:creationId xmlns:a16="http://schemas.microsoft.com/office/drawing/2014/main" id="{32AAB2D9-5976-1F81-3CD8-6DAE3A077208}"/>
              </a:ext>
            </a:extLst>
          </p:cNvPr>
          <p:cNvCxnSpPr>
            <a:cxnSpLocks/>
          </p:cNvCxnSpPr>
          <p:nvPr/>
        </p:nvCxnSpPr>
        <p:spPr>
          <a:xfrm>
            <a:off x="8715375" y="1905000"/>
            <a:ext cx="1847850"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0F0D297-E91B-3D92-6F85-E2CD40703EAE}"/>
              </a:ext>
            </a:extLst>
          </p:cNvPr>
          <p:cNvGrpSpPr/>
          <p:nvPr/>
        </p:nvGrpSpPr>
        <p:grpSpPr>
          <a:xfrm>
            <a:off x="9525001" y="3333750"/>
            <a:ext cx="2543173" cy="2857498"/>
            <a:chOff x="5019676" y="1933575"/>
            <a:chExt cx="3219991" cy="1400175"/>
          </a:xfrm>
          <a:solidFill>
            <a:srgbClr val="BBEFFB"/>
          </a:solidFill>
        </p:grpSpPr>
        <p:sp>
          <p:nvSpPr>
            <p:cNvPr id="29" name="Cloud 15">
              <a:extLst>
                <a:ext uri="{FF2B5EF4-FFF2-40B4-BE49-F238E27FC236}">
                  <a16:creationId xmlns:a16="http://schemas.microsoft.com/office/drawing/2014/main" id="{DFF39DAE-2C51-7C7C-2454-D02F16CB6B01}"/>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A87FCCCC-6609-F34A-B512-9593D68A20D0}"/>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Rèn luyện tính kỉ luật và tập trung</a:t>
              </a:r>
              <a:endParaRPr lang="vi-VN" sz="3600" b="1"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477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34799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2862322"/>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Có bạn nào muốn bổ sung hoặc bỏ bớt các công việc hàng ngày của mình không?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Em muốn bổ sung hoặc bỏ bớt công việc gì?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408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1019211"/>
            </a:xfrm>
            <a:prstGeom prst="rect">
              <a:avLst/>
            </a:prstGeom>
            <a:noFill/>
          </p:spPr>
          <p:txBody>
            <a:bodyPr wrap="square" rtlCol="0">
              <a:spAutoFit/>
            </a:bodyPr>
            <a:lstStyle/>
            <a:p>
              <a:pPr marL="0" marR="0" algn="just">
                <a:spcBef>
                  <a:spcPts val="0"/>
                </a:spcBef>
                <a:spcAft>
                  <a:spcPts val="0"/>
                </a:spcAft>
              </a:pP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hạn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xác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định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rút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2667686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1569660"/>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2: </a:t>
            </a:r>
            <a:r>
              <a:rPr kumimoji="0" lang="vi-VN" sz="4800" b="1" i="0" strike="noStrike" kern="0" cap="none" spc="0" normalizeH="0" baseline="0" noProof="0" dirty="0">
                <a:ln>
                  <a:noFill/>
                </a:ln>
                <a:solidFill>
                  <a:srgbClr val="7030A0"/>
                </a:solidFill>
                <a:effectLst/>
                <a:uLnTx/>
                <a:uFillTx/>
                <a:latin typeface="Arial"/>
                <a:ea typeface="+mn-ea"/>
                <a:cs typeface="Arial"/>
                <a:sym typeface="Arial"/>
              </a:rPr>
              <a:t>Xây dựng thời gian biểu cá nhân</a:t>
            </a:r>
            <a:endParaRPr kumimoji="0" lang="en-US" sz="3200" b="0" i="0"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0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lập thời gian biểu_">
            <a:hlinkClick r:id="" action="ppaction://media"/>
            <a:extLst>
              <a:ext uri="{FF2B5EF4-FFF2-40B4-BE49-F238E27FC236}">
                <a16:creationId xmlns:a16="http://schemas.microsoft.com/office/drawing/2014/main" id="{E6207579-BA08-E7A9-80E5-73F0885B6E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085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2">
            <a:extLst>
              <a:ext uri="{FF2B5EF4-FFF2-40B4-BE49-F238E27FC236}">
                <a16:creationId xmlns:a16="http://schemas.microsoft.com/office/drawing/2014/main" id="{2E74CAA4-148B-C46E-AC96-D62A227DEB8F}"/>
              </a:ext>
            </a:extLst>
          </p:cNvPr>
          <p:cNvPicPr>
            <a:picLocks noChangeAspect="1"/>
          </p:cNvPicPr>
          <p:nvPr/>
        </p:nvPicPr>
        <p:blipFill>
          <a:blip r:embed="rId3"/>
          <a:stretch>
            <a:fillRect/>
          </a:stretch>
        </p:blipFill>
        <p:spPr>
          <a:xfrm>
            <a:off x="991458" y="988802"/>
            <a:ext cx="9082354" cy="1954423"/>
          </a:xfrm>
          <a:prstGeom prst="rect">
            <a:avLst/>
          </a:prstGeom>
        </p:spPr>
      </p:pic>
      <p:sp>
        <p:nvSpPr>
          <p:cNvPr id="7" name="文本框 9">
            <a:extLst>
              <a:ext uri="{FF2B5EF4-FFF2-40B4-BE49-F238E27FC236}">
                <a16:creationId xmlns:a16="http://schemas.microsoft.com/office/drawing/2014/main" id="{F047DCC2-1F39-7C42-A9D9-BA6223304274}"/>
              </a:ext>
            </a:extLst>
          </p:cNvPr>
          <p:cNvSpPr txBox="1"/>
          <p:nvPr/>
        </p:nvSpPr>
        <p:spPr>
          <a:xfrm>
            <a:off x="3132537" y="1569384"/>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Biết cách sắp xếp thời gian biểu khoa học và hợp lí.</a:t>
            </a:r>
            <a:endParaRPr lang="en-US" sz="32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D544911-4E8F-7A26-6D3B-EBE490909510}"/>
              </a:ext>
            </a:extLst>
          </p:cNvPr>
          <p:cNvPicPr>
            <a:picLocks noChangeAspect="1"/>
          </p:cNvPicPr>
          <p:nvPr/>
        </p:nvPicPr>
        <p:blipFill>
          <a:blip r:embed="rId4"/>
          <a:stretch>
            <a:fillRect/>
          </a:stretch>
        </p:blipFill>
        <p:spPr>
          <a:xfrm>
            <a:off x="3739351" y="0"/>
            <a:ext cx="4651651" cy="1072989"/>
          </a:xfrm>
          <a:prstGeom prst="rect">
            <a:avLst/>
          </a:prstGeom>
        </p:spPr>
      </p:pic>
      <p:pic>
        <p:nvPicPr>
          <p:cNvPr id="9" name="图片 2">
            <a:extLst>
              <a:ext uri="{FF2B5EF4-FFF2-40B4-BE49-F238E27FC236}">
                <a16:creationId xmlns:a16="http://schemas.microsoft.com/office/drawing/2014/main" id="{DBC77272-B565-D03D-7489-4B70BB322517}"/>
              </a:ext>
            </a:extLst>
          </p:cNvPr>
          <p:cNvPicPr>
            <a:picLocks noChangeAspect="1"/>
          </p:cNvPicPr>
          <p:nvPr/>
        </p:nvPicPr>
        <p:blipFill>
          <a:blip r:embed="rId3"/>
          <a:stretch>
            <a:fillRect/>
          </a:stretch>
        </p:blipFill>
        <p:spPr>
          <a:xfrm>
            <a:off x="962883" y="2827127"/>
            <a:ext cx="9082354" cy="1954423"/>
          </a:xfrm>
          <a:prstGeom prst="rect">
            <a:avLst/>
          </a:prstGeom>
        </p:spPr>
      </p:pic>
      <p:sp>
        <p:nvSpPr>
          <p:cNvPr id="10" name="文本框 9">
            <a:extLst>
              <a:ext uri="{FF2B5EF4-FFF2-40B4-BE49-F238E27FC236}">
                <a16:creationId xmlns:a16="http://schemas.microsoft.com/office/drawing/2014/main" id="{48F4C063-9A2D-D823-4461-FE0EC9C451CE}"/>
              </a:ext>
            </a:extLst>
          </p:cNvPr>
          <p:cNvSpPr txBox="1"/>
          <p:nvPr/>
        </p:nvSpPr>
        <p:spPr>
          <a:xfrm>
            <a:off x="3161112" y="3312459"/>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Xây dựng thời gian biểu để đảm bảo nền nếp sinh hoạt.</a:t>
            </a:r>
            <a:endParaRPr lang="en-US" sz="3200" b="1" dirty="0">
              <a:latin typeface="Calibri" panose="020F0502020204030204" pitchFamily="34" charset="0"/>
              <a:cs typeface="Calibri" panose="020F0502020204030204" pitchFamily="34" charset="0"/>
            </a:endParaRPr>
          </a:p>
        </p:txBody>
      </p:sp>
      <p:pic>
        <p:nvPicPr>
          <p:cNvPr id="12" name="图片 2">
            <a:extLst>
              <a:ext uri="{FF2B5EF4-FFF2-40B4-BE49-F238E27FC236}">
                <a16:creationId xmlns:a16="http://schemas.microsoft.com/office/drawing/2014/main" id="{EB1818B0-C442-E1D8-D08E-C7B1D64D4838}"/>
              </a:ext>
            </a:extLst>
          </p:cNvPr>
          <p:cNvPicPr>
            <a:picLocks noChangeAspect="1"/>
          </p:cNvPicPr>
          <p:nvPr/>
        </p:nvPicPr>
        <p:blipFill>
          <a:blip r:embed="rId3"/>
          <a:stretch>
            <a:fillRect/>
          </a:stretch>
        </p:blipFill>
        <p:spPr>
          <a:xfrm>
            <a:off x="943833" y="4541627"/>
            <a:ext cx="9082354" cy="1954423"/>
          </a:xfrm>
          <a:prstGeom prst="rect">
            <a:avLst/>
          </a:prstGeom>
        </p:spPr>
      </p:pic>
      <p:sp>
        <p:nvSpPr>
          <p:cNvPr id="13" name="文本框 9">
            <a:extLst>
              <a:ext uri="{FF2B5EF4-FFF2-40B4-BE49-F238E27FC236}">
                <a16:creationId xmlns:a16="http://schemas.microsoft.com/office/drawing/2014/main" id="{189E6AE3-E4F7-4120-283B-CEB53C2D72F6}"/>
              </a:ext>
            </a:extLst>
          </p:cNvPr>
          <p:cNvSpPr txBox="1"/>
          <p:nvPr/>
        </p:nvSpPr>
        <p:spPr>
          <a:xfrm>
            <a:off x="3151586" y="5131734"/>
            <a:ext cx="6621063" cy="954107"/>
          </a:xfrm>
          <a:prstGeom prst="rect">
            <a:avLst/>
          </a:prstGeom>
          <a:noFill/>
        </p:spPr>
        <p:txBody>
          <a:bodyPr wrap="square" rtlCol="0">
            <a:spAutoFit/>
          </a:bodyPr>
          <a:lstStyle/>
          <a:p>
            <a:pPr lvl="0"/>
            <a:r>
              <a:rPr lang="vi-VN" sz="2800" b="1" dirty="0">
                <a:latin typeface="Calibri" panose="020F0502020204030204" pitchFamily="34" charset="0"/>
                <a:cs typeface="Calibri" panose="020F0502020204030204" pitchFamily="34" charset="0"/>
              </a:rPr>
              <a:t>Chia sẻ cảm xúc, suy nghĩ sau khi bắt đầu thực hiện thời gian biểu đã điều chỉnh.</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666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24893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938992"/>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Sau khi xem xong video, em hãy nêu các bước lập thời gian biểu.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5251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sp>
        <p:nvSpPr>
          <p:cNvPr id="17" name="TextBox 16">
            <a:extLst>
              <a:ext uri="{FF2B5EF4-FFF2-40B4-BE49-F238E27FC236}">
                <a16:creationId xmlns:a16="http://schemas.microsoft.com/office/drawing/2014/main" id="{322B8DA5-9DBB-5DB3-23E4-B96AEFE8D379}"/>
              </a:ext>
            </a:extLst>
          </p:cNvPr>
          <p:cNvSpPr txBox="1"/>
          <p:nvPr/>
        </p:nvSpPr>
        <p:spPr>
          <a:xfrm>
            <a:off x="1682308" y="439206"/>
            <a:ext cx="832846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1: Chuẩn bị 1 tờ giấy A3, A4</a:t>
            </a:r>
          </a:p>
        </p:txBody>
      </p:sp>
      <p:sp>
        <p:nvSpPr>
          <p:cNvPr id="22" name="TextBox 21">
            <a:extLst>
              <a:ext uri="{FF2B5EF4-FFF2-40B4-BE49-F238E27FC236}">
                <a16:creationId xmlns:a16="http://schemas.microsoft.com/office/drawing/2014/main" id="{98E52669-ED34-1D46-D3DA-46A092AE60F2}"/>
              </a:ext>
            </a:extLst>
          </p:cNvPr>
          <p:cNvSpPr txBox="1"/>
          <p:nvPr/>
        </p:nvSpPr>
        <p:spPr>
          <a:xfrm>
            <a:off x="1796608" y="1572681"/>
            <a:ext cx="689971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2: Lập bảng theo mẫu</a:t>
            </a:r>
          </a:p>
        </p:txBody>
      </p:sp>
      <p:pic>
        <p:nvPicPr>
          <p:cNvPr id="23" name="Picture 22">
            <a:extLst>
              <a:ext uri="{FF2B5EF4-FFF2-40B4-BE49-F238E27FC236}">
                <a16:creationId xmlns:a16="http://schemas.microsoft.com/office/drawing/2014/main" id="{6F808C23-5209-E2F6-A77F-E62783A5E4A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6827" y="2644457"/>
            <a:ext cx="4422476" cy="2575243"/>
          </a:xfrm>
          <a:prstGeom prst="rect">
            <a:avLst/>
          </a:prstGeom>
          <a:noFill/>
        </p:spPr>
      </p:pic>
      <p:sp>
        <p:nvSpPr>
          <p:cNvPr id="24" name="TextBox 23">
            <a:extLst>
              <a:ext uri="{FF2B5EF4-FFF2-40B4-BE49-F238E27FC236}">
                <a16:creationId xmlns:a16="http://schemas.microsoft.com/office/drawing/2014/main" id="{AAEB4721-9073-590E-41C5-D757B7C47DFE}"/>
              </a:ext>
            </a:extLst>
          </p:cNvPr>
          <p:cNvSpPr txBox="1"/>
          <p:nvPr/>
        </p:nvSpPr>
        <p:spPr>
          <a:xfrm>
            <a:off x="1577533" y="5373156"/>
            <a:ext cx="9614342" cy="1366190"/>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3200" dirty="0">
                <a:solidFill>
                  <a:srgbClr val="000000"/>
                </a:solidFill>
                <a:latin typeface="Calibri" panose="020F0502020204030204" pitchFamily="34" charset="0"/>
                <a:cs typeface="Calibri" panose="020F0502020204030204" pitchFamily="34" charset="0"/>
              </a:rPr>
              <a:t>Bước 3: Trang trí, sáng tạo thời gian biểu thật đẹp và dán lên góc học tập để thường xuyên theo dõi.</a:t>
            </a:r>
          </a:p>
        </p:txBody>
      </p:sp>
    </p:spTree>
    <p:extLst>
      <p:ext uri="{BB962C8B-B14F-4D97-AF65-F5344CB8AC3E}">
        <p14:creationId xmlns:p14="http://schemas.microsoft.com/office/powerpoint/2010/main" val="335128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vi-VN" sz="4000" b="1" dirty="0">
                <a:solidFill>
                  <a:srgbClr val="002060"/>
                </a:solidFill>
                <a:latin typeface="Calibri" panose="020F0502020204030204" pitchFamily="34" charset="0"/>
                <a:cs typeface="Calibri" panose="020F0502020204030204" pitchFamily="34" charset="0"/>
              </a:rPr>
              <a:t>Em hãy xây dựng thời gian biểu cá nhân trong một tuần theo mẫu sau:</a:t>
            </a:r>
            <a:endPar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7B05FAC-867D-9347-42AB-7B3DE86267C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90750" y="2409825"/>
            <a:ext cx="752475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352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920974"/>
            </a:xfrm>
            <a:prstGeom prst="rect">
              <a:avLst/>
            </a:prstGeom>
            <a:noFill/>
          </p:spPr>
          <p:txBody>
            <a:bodyPr wrap="square" rtlCol="0">
              <a:spAutoFit/>
            </a:bodyPr>
            <a:lstStyle/>
            <a:p>
              <a:pPr marL="0" marR="0" algn="just">
                <a:spcBef>
                  <a:spcPts val="0"/>
                </a:spcBef>
                <a:spcAft>
                  <a:spcPts val="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lý</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349129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16" name="Oval 3"/>
          <p:cNvSpPr/>
          <p:nvPr/>
        </p:nvSpPr>
        <p:spPr>
          <a:xfrm>
            <a:off x="104846" y="262659"/>
            <a:ext cx="8168929" cy="6106057"/>
          </a:xfrm>
          <a:custGeom>
            <a:avLst/>
            <a:gdLst>
              <a:gd name="connsiteX0" fmla="*/ 0 w 10097900"/>
              <a:gd name="connsiteY0" fmla="*/ 3043075 h 6086150"/>
              <a:gd name="connsiteX1" fmla="*/ 5048950 w 10097900"/>
              <a:gd name="connsiteY1" fmla="*/ 0 h 6086150"/>
              <a:gd name="connsiteX2" fmla="*/ 10097900 w 10097900"/>
              <a:gd name="connsiteY2" fmla="*/ 3043075 h 6086150"/>
              <a:gd name="connsiteX3" fmla="*/ 5048950 w 10097900"/>
              <a:gd name="connsiteY3" fmla="*/ 6086150 h 6086150"/>
              <a:gd name="connsiteX4" fmla="*/ 0 w 10097900"/>
              <a:gd name="connsiteY4" fmla="*/ 3043075 h 6086150"/>
              <a:gd name="connsiteX0" fmla="*/ 449433 w 10547333"/>
              <a:gd name="connsiteY0" fmla="*/ 3151789 h 6194864"/>
              <a:gd name="connsiteX1" fmla="*/ 818402 w 10547333"/>
              <a:gd name="connsiteY1" fmla="*/ 910819 h 6194864"/>
              <a:gd name="connsiteX2" fmla="*/ 5498383 w 10547333"/>
              <a:gd name="connsiteY2" fmla="*/ 108714 h 6194864"/>
              <a:gd name="connsiteX3" fmla="*/ 10547333 w 10547333"/>
              <a:gd name="connsiteY3" fmla="*/ 3151789 h 6194864"/>
              <a:gd name="connsiteX4" fmla="*/ 5498383 w 10547333"/>
              <a:gd name="connsiteY4" fmla="*/ 6194864 h 6194864"/>
              <a:gd name="connsiteX5" fmla="*/ 449433 w 10547333"/>
              <a:gd name="connsiteY5" fmla="*/ 3151789 h 6194864"/>
              <a:gd name="connsiteX0" fmla="*/ 449433 w 10704146"/>
              <a:gd name="connsiteY0" fmla="*/ 3044700 h 6087775"/>
              <a:gd name="connsiteX1" fmla="*/ 818402 w 10704146"/>
              <a:gd name="connsiteY1" fmla="*/ 803730 h 6087775"/>
              <a:gd name="connsiteX2" fmla="*/ 5498383 w 10704146"/>
              <a:gd name="connsiteY2" fmla="*/ 1625 h 6087775"/>
              <a:gd name="connsiteX3" fmla="*/ 9481140 w 10704146"/>
              <a:gd name="connsiteY3" fmla="*/ 675393 h 6087775"/>
              <a:gd name="connsiteX4" fmla="*/ 10547333 w 10704146"/>
              <a:gd name="connsiteY4" fmla="*/ 3044700 h 6087775"/>
              <a:gd name="connsiteX5" fmla="*/ 5498383 w 10704146"/>
              <a:gd name="connsiteY5" fmla="*/ 6087775 h 6087775"/>
              <a:gd name="connsiteX6" fmla="*/ 449433 w 10704146"/>
              <a:gd name="connsiteY6" fmla="*/ 3044700 h 6087775"/>
              <a:gd name="connsiteX0" fmla="*/ 236156 w 10490869"/>
              <a:gd name="connsiteY0" fmla="*/ 3044700 h 6106541"/>
              <a:gd name="connsiteX1" fmla="*/ 605125 w 10490869"/>
              <a:gd name="connsiteY1" fmla="*/ 803730 h 6106541"/>
              <a:gd name="connsiteX2" fmla="*/ 5285106 w 10490869"/>
              <a:gd name="connsiteY2" fmla="*/ 1625 h 6106541"/>
              <a:gd name="connsiteX3" fmla="*/ 9267863 w 10490869"/>
              <a:gd name="connsiteY3" fmla="*/ 675393 h 6106541"/>
              <a:gd name="connsiteX4" fmla="*/ 10334056 w 10490869"/>
              <a:gd name="connsiteY4" fmla="*/ 3044700 h 6106541"/>
              <a:gd name="connsiteX5" fmla="*/ 5285106 w 10490869"/>
              <a:gd name="connsiteY5" fmla="*/ 6087775 h 6106541"/>
              <a:gd name="connsiteX6" fmla="*/ 444704 w 10490869"/>
              <a:gd name="connsiteY6" fmla="*/ 4268825 h 6106541"/>
              <a:gd name="connsiteX7" fmla="*/ 236156 w 10490869"/>
              <a:gd name="connsiteY7" fmla="*/ 3044700 h 6106541"/>
              <a:gd name="connsiteX0" fmla="*/ 236156 w 10426146"/>
              <a:gd name="connsiteY0" fmla="*/ 3044700 h 6334057"/>
              <a:gd name="connsiteX1" fmla="*/ 605125 w 10426146"/>
              <a:gd name="connsiteY1" fmla="*/ 803730 h 6334057"/>
              <a:gd name="connsiteX2" fmla="*/ 5285106 w 10426146"/>
              <a:gd name="connsiteY2" fmla="*/ 1625 h 6334057"/>
              <a:gd name="connsiteX3" fmla="*/ 9267863 w 10426146"/>
              <a:gd name="connsiteY3" fmla="*/ 675393 h 6334057"/>
              <a:gd name="connsiteX4" fmla="*/ 10334056 w 10426146"/>
              <a:gd name="connsiteY4" fmla="*/ 3044700 h 6334057"/>
              <a:gd name="connsiteX5" fmla="*/ 8209083 w 10426146"/>
              <a:gd name="connsiteY5" fmla="*/ 5985330 h 6334057"/>
              <a:gd name="connsiteX6" fmla="*/ 5285106 w 10426146"/>
              <a:gd name="connsiteY6" fmla="*/ 6087775 h 6334057"/>
              <a:gd name="connsiteX7" fmla="*/ 444704 w 10426146"/>
              <a:gd name="connsiteY7" fmla="*/ 4268825 h 6334057"/>
              <a:gd name="connsiteX8" fmla="*/ 236156 w 10426146"/>
              <a:gd name="connsiteY8" fmla="*/ 3044700 h 633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6146" h="6334057">
                <a:moveTo>
                  <a:pt x="236156" y="3044700"/>
                </a:moveTo>
                <a:cubicBezTo>
                  <a:pt x="262893" y="2467184"/>
                  <a:pt x="-236367" y="1310909"/>
                  <a:pt x="605125" y="803730"/>
                </a:cubicBezTo>
                <a:cubicBezTo>
                  <a:pt x="1446617" y="296551"/>
                  <a:pt x="3841316" y="23015"/>
                  <a:pt x="5285106" y="1625"/>
                </a:cubicBezTo>
                <a:cubicBezTo>
                  <a:pt x="6728896" y="-19764"/>
                  <a:pt x="8426371" y="168214"/>
                  <a:pt x="9267863" y="675393"/>
                </a:cubicBezTo>
                <a:cubicBezTo>
                  <a:pt x="10109355" y="1182572"/>
                  <a:pt x="10652225" y="2274679"/>
                  <a:pt x="10334056" y="3044700"/>
                </a:cubicBezTo>
                <a:cubicBezTo>
                  <a:pt x="10015887" y="3814721"/>
                  <a:pt x="9050575" y="5478151"/>
                  <a:pt x="8209083" y="5985330"/>
                </a:cubicBezTo>
                <a:cubicBezTo>
                  <a:pt x="7367591" y="6492509"/>
                  <a:pt x="6579169" y="6373859"/>
                  <a:pt x="5285106" y="6087775"/>
                </a:cubicBezTo>
                <a:cubicBezTo>
                  <a:pt x="3991043" y="5801691"/>
                  <a:pt x="1286196" y="4776004"/>
                  <a:pt x="444704" y="4268825"/>
                </a:cubicBezTo>
                <a:cubicBezTo>
                  <a:pt x="-396788" y="3761646"/>
                  <a:pt x="209419" y="3622216"/>
                  <a:pt x="236156" y="3044700"/>
                </a:cubicBezTo>
                <a:close/>
              </a:path>
            </a:pathLst>
          </a:custGeom>
          <a:solidFill>
            <a:schemeClr val="bg1"/>
          </a:solidFill>
          <a:ln w="177800">
            <a:solidFill>
              <a:srgbClr val="F2A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8" name="图片 7" descr="C:\Users\Am'be'r\Desktop\千库网_母爱母亲节花朵母女_元素编号12008801.png千库网_母爱母亲节花朵母女_元素编号12008801"/>
          <p:cNvPicPr>
            <a:picLocks noChangeAspect="1"/>
          </p:cNvPicPr>
          <p:nvPr/>
        </p:nvPicPr>
        <p:blipFill>
          <a:blip r:embed="rId4"/>
          <a:srcRect/>
          <a:stretch>
            <a:fillRect/>
          </a:stretch>
        </p:blipFill>
        <p:spPr>
          <a:xfrm>
            <a:off x="433199" y="4281713"/>
            <a:ext cx="2887952" cy="2888535"/>
          </a:xfrm>
          <a:prstGeom prst="rect">
            <a:avLst/>
          </a:prstGeom>
          <a:ln>
            <a:noFill/>
          </a:ln>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35" b="95702" l="9964" r="89996"/>
                    </a14:imgEffect>
                  </a14:imgLayer>
                </a14:imgProps>
              </a:ext>
              <a:ext uri="{28A0092B-C50C-407E-A947-70E740481C1C}">
                <a14:useLocalDpi xmlns:a14="http://schemas.microsoft.com/office/drawing/2010/main" val="0"/>
              </a:ext>
            </a:extLst>
          </a:blip>
          <a:srcRect l="28017" t="2104" r="20846" b="4328"/>
          <a:stretch/>
        </p:blipFill>
        <p:spPr>
          <a:xfrm>
            <a:off x="5728815" y="4692604"/>
            <a:ext cx="1726901" cy="2105977"/>
          </a:xfrm>
          <a:prstGeom prst="rect">
            <a:avLst/>
          </a:prstGeom>
        </p:spPr>
      </p:pic>
      <p:pic>
        <p:nvPicPr>
          <p:cNvPr id="20" name="图片 7" descr="千库网_粉色系手绘花朵花捧花花束PNG免抠素_元素编号11784136"/>
          <p:cNvPicPr>
            <a:picLocks noChangeAspect="1"/>
          </p:cNvPicPr>
          <p:nvPr/>
        </p:nvPicPr>
        <p:blipFill>
          <a:blip r:embed="rId7"/>
          <a:stretch>
            <a:fillRect/>
          </a:stretch>
        </p:blipFill>
        <p:spPr>
          <a:xfrm rot="1110987" flipH="1">
            <a:off x="-477286" y="-118342"/>
            <a:ext cx="2510954" cy="2710947"/>
          </a:xfrm>
          <a:prstGeom prst="rect">
            <a:avLst/>
          </a:prstGeom>
        </p:spPr>
      </p:pic>
      <p:pic>
        <p:nvPicPr>
          <p:cNvPr id="2" name="Picture 1">
            <a:extLst>
              <a:ext uri="{FF2B5EF4-FFF2-40B4-BE49-F238E27FC236}">
                <a16:creationId xmlns:a16="http://schemas.microsoft.com/office/drawing/2014/main" id="{CA59C6A6-6B1B-7457-9330-55CC8C8C3B64}"/>
              </a:ext>
            </a:extLst>
          </p:cNvPr>
          <p:cNvPicPr>
            <a:picLocks noChangeAspect="1"/>
          </p:cNvPicPr>
          <p:nvPr/>
        </p:nvPicPr>
        <p:blipFill>
          <a:blip r:embed="rId8"/>
          <a:stretch>
            <a:fillRect/>
          </a:stretch>
        </p:blipFill>
        <p:spPr>
          <a:xfrm>
            <a:off x="1207877" y="2196754"/>
            <a:ext cx="6328196" cy="2121592"/>
          </a:xfrm>
          <a:prstGeom prst="rect">
            <a:avLst/>
          </a:prstGeom>
        </p:spPr>
      </p:pic>
      <p:pic>
        <p:nvPicPr>
          <p:cNvPr id="3" name="Picture 2" descr="A cartoon of a child reading a book&#10;&#10;Description automatically generated">
            <a:extLst>
              <a:ext uri="{FF2B5EF4-FFF2-40B4-BE49-F238E27FC236}">
                <a16:creationId xmlns:a16="http://schemas.microsoft.com/office/drawing/2014/main" id="{29281D67-F3EB-8708-9ECE-F21418371B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6149" y="-647700"/>
            <a:ext cx="5057775" cy="5057775"/>
          </a:xfrm>
          <a:prstGeom prst="rect">
            <a:avLst/>
          </a:prstGeom>
        </p:spPr>
      </p:pic>
    </p:spTree>
    <p:custDataLst>
      <p:tags r:id="rId1"/>
    </p:custDataLst>
    <p:extLst>
      <p:ext uri="{BB962C8B-B14F-4D97-AF65-F5344CB8AC3E}">
        <p14:creationId xmlns:p14="http://schemas.microsoft.com/office/powerpoint/2010/main" val="249488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EF0DB2CB-4B64-12E5-5092-32B4A3772153}"/>
              </a:ext>
            </a:extLst>
          </p:cNvPr>
          <p:cNvPicPr>
            <a:picLocks noChangeAspect="1"/>
          </p:cNvPicPr>
          <p:nvPr/>
        </p:nvPicPr>
        <p:blipFill>
          <a:blip r:embed="rId10"/>
          <a:stretch>
            <a:fillRect/>
          </a:stretch>
        </p:blipFill>
        <p:spPr>
          <a:xfrm>
            <a:off x="3245860" y="635427"/>
            <a:ext cx="6005080" cy="1853345"/>
          </a:xfrm>
          <a:prstGeom prst="rect">
            <a:avLst/>
          </a:prstGeom>
        </p:spPr>
      </p:pic>
    </p:spTree>
    <p:extLst>
      <p:ext uri="{BB962C8B-B14F-4D97-AF65-F5344CB8AC3E}">
        <p14:creationId xmlns:p14="http://schemas.microsoft.com/office/powerpoint/2010/main" val="26224151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3837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1DFBD053-76C0-8DDF-F5F2-6803BC62E009}"/>
              </a:ext>
            </a:extLst>
          </p:cNvPr>
          <p:cNvPicPr>
            <a:picLocks noChangeAspect="1"/>
          </p:cNvPicPr>
          <p:nvPr/>
        </p:nvPicPr>
        <p:blipFill>
          <a:blip r:embed="rId9"/>
          <a:stretch>
            <a:fillRect/>
          </a:stretch>
        </p:blipFill>
        <p:spPr>
          <a:xfrm>
            <a:off x="3160135" y="368727"/>
            <a:ext cx="6005080" cy="1853345"/>
          </a:xfrm>
          <a:prstGeom prst="rect">
            <a:avLst/>
          </a:prstGeom>
        </p:spPr>
      </p:pic>
    </p:spTree>
    <p:extLst>
      <p:ext uri="{BB962C8B-B14F-4D97-AF65-F5344CB8AC3E}">
        <p14:creationId xmlns:p14="http://schemas.microsoft.com/office/powerpoint/2010/main" val="228925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2FCDADE2-A95C-F9C4-FC63-DB9670BAE45E}"/>
              </a:ext>
            </a:extLst>
          </p:cNvPr>
          <p:cNvPicPr>
            <a:picLocks noChangeAspect="1"/>
          </p:cNvPicPr>
          <p:nvPr/>
        </p:nvPicPr>
        <p:blipFill>
          <a:blip r:embed="rId10"/>
          <a:stretch>
            <a:fillRect/>
          </a:stretch>
        </p:blipFill>
        <p:spPr>
          <a:xfrm>
            <a:off x="3217285" y="425877"/>
            <a:ext cx="6005080" cy="1853345"/>
          </a:xfrm>
          <a:prstGeom prst="rect">
            <a:avLst/>
          </a:prstGeom>
        </p:spPr>
      </p:pic>
    </p:spTree>
    <p:extLst>
      <p:ext uri="{BB962C8B-B14F-4D97-AF65-F5344CB8AC3E}">
        <p14:creationId xmlns:p14="http://schemas.microsoft.com/office/powerpoint/2010/main" val="272956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extLst>
      <p:ext uri="{BB962C8B-B14F-4D97-AF65-F5344CB8AC3E}">
        <p14:creationId xmlns:p14="http://schemas.microsoft.com/office/powerpoint/2010/main" val="21139121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E8BC18F2-4141-CEE3-94D1-BEB62BACCE10}"/>
              </a:ext>
            </a:extLst>
          </p:cNvPr>
          <p:cNvPicPr>
            <a:picLocks noChangeAspect="1"/>
          </p:cNvPicPr>
          <p:nvPr/>
        </p:nvPicPr>
        <p:blipFill>
          <a:blip r:embed="rId7"/>
          <a:stretch>
            <a:fillRect/>
          </a:stretch>
        </p:blipFill>
        <p:spPr>
          <a:xfrm>
            <a:off x="4905497" y="1737947"/>
            <a:ext cx="5962405" cy="4029805"/>
          </a:xfrm>
          <a:prstGeom prst="rect">
            <a:avLst/>
          </a:prstGeom>
        </p:spPr>
      </p:pic>
    </p:spTree>
    <p:extLst>
      <p:ext uri="{BB962C8B-B14F-4D97-AF65-F5344CB8AC3E}">
        <p14:creationId xmlns:p14="http://schemas.microsoft.com/office/powerpoint/2010/main" val="14854160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ea typeface="字魂59号-创粗黑"/>
                <a:cs typeface="+mn-cs"/>
              </a:rPr>
              <a:t>Phương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hướng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hoạt</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động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Tuần</a:t>
            </a:r>
            <a:r>
              <a:rPr kumimoji="0" lang="en-US" sz="4000" b="0" i="0" u="none" strike="noStrike" kern="1200" cap="none" spc="0" normalizeH="0" baseline="0" noProof="0" dirty="0">
                <a:ln>
                  <a:noFill/>
                </a:ln>
                <a:solidFill>
                  <a:srgbClr val="C00000"/>
                </a:solidFill>
                <a:effectLst/>
                <a:uLnTx/>
                <a:uFillTx/>
                <a:ea typeface="字魂59号-创粗黑"/>
                <a:cs typeface="+mn-cs"/>
              </a:rPr>
              <a:t> 6</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12601436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542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3"/>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3"/>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3"/>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3"/>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3"/>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 name="Rectangle: Rounded Corners 1">
            <a:extLst>
              <a:ext uri="{FF2B5EF4-FFF2-40B4-BE49-F238E27FC236}">
                <a16:creationId xmlns:a16="http://schemas.microsoft.com/office/drawing/2014/main" id="{2BD9EDE2-C8FB-7C3F-B3EE-C8013ADBBBA2}"/>
              </a:ext>
            </a:extLst>
          </p:cNvPr>
          <p:cNvSpPr/>
          <p:nvPr/>
        </p:nvSpPr>
        <p:spPr>
          <a:xfrm>
            <a:off x="1095375" y="184848"/>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0000"/>
                </a:solidFill>
                <a:latin typeface="Calibri" panose="020F0502020204030204" pitchFamily="34" charset="0"/>
                <a:cs typeface="Calibri" panose="020F0502020204030204" pitchFamily="34" charset="0"/>
              </a:rPr>
              <a:t>Em</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hãy</a:t>
            </a:r>
            <a:r>
              <a:rPr lang="en-US" sz="3600" b="1" dirty="0">
                <a:solidFill>
                  <a:srgbClr val="000000"/>
                </a:solidFill>
                <a:latin typeface="Calibri" panose="020F0502020204030204" pitchFamily="34" charset="0"/>
                <a:cs typeface="Calibri" panose="020F0502020204030204" pitchFamily="34" charset="0"/>
              </a:rPr>
              <a:t> chia </a:t>
            </a:r>
            <a:r>
              <a:rPr lang="en-US" sz="3600" b="1" dirty="0" err="1">
                <a:solidFill>
                  <a:srgbClr val="000000"/>
                </a:solidFill>
                <a:latin typeface="Calibri" panose="020F0502020204030204" pitchFamily="34" charset="0"/>
                <a:cs typeface="Calibri" panose="020F0502020204030204" pitchFamily="34" charset="0"/>
              </a:rPr>
              <a:t>sẻ</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về</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kết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quả</a:t>
            </a:r>
            <a:r>
              <a:rPr lang="en-US" sz="3600" b="1" dirty="0">
                <a:solidFill>
                  <a:srgbClr val="000000"/>
                </a:solidFill>
                <a:latin typeface="Calibri" panose="020F0502020204030204" pitchFamily="34" charset="0"/>
                <a:cs typeface="Calibri" panose="020F0502020204030204" pitchFamily="34" charset="0"/>
              </a:rPr>
              <a:t> ban </a:t>
            </a:r>
            <a:r>
              <a:rPr lang="en-US" sz="3600" b="1" dirty="0" err="1">
                <a:solidFill>
                  <a:srgbClr val="000000"/>
                </a:solidFill>
                <a:latin typeface="Calibri" panose="020F0502020204030204" pitchFamily="34" charset="0"/>
                <a:cs typeface="Calibri" panose="020F0502020204030204" pitchFamily="34" charset="0"/>
              </a:rPr>
              <a:t>đầu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thực</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hiện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nền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nếp</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theo</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thời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gian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biểu</a:t>
            </a:r>
            <a:r>
              <a:rPr lang="en-US" sz="3600" b="1"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8911BB-F8AC-4D09-1856-9DD02416168A}"/>
              </a:ext>
            </a:extLst>
          </p:cNvPr>
          <p:cNvSpPr txBox="1"/>
          <p:nvPr/>
        </p:nvSpPr>
        <p:spPr>
          <a:xfrm>
            <a:off x="2615758" y="2334681"/>
            <a:ext cx="9052367" cy="636061"/>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việc đã làm được đúng theo thời gian biểu.</a:t>
            </a:r>
          </a:p>
        </p:txBody>
      </p:sp>
      <p:sp>
        <p:nvSpPr>
          <p:cNvPr id="5" name="TextBox 4">
            <a:extLst>
              <a:ext uri="{FF2B5EF4-FFF2-40B4-BE49-F238E27FC236}">
                <a16:creationId xmlns:a16="http://schemas.microsoft.com/office/drawing/2014/main" id="{86DE8EEB-3133-EBED-8C9B-2E11AAEB66F4}"/>
              </a:ext>
            </a:extLst>
          </p:cNvPr>
          <p:cNvSpPr txBox="1"/>
          <p:nvPr/>
        </p:nvSpPr>
        <p:spPr>
          <a:xfrm>
            <a:off x="2730058" y="3601506"/>
            <a:ext cx="9052367"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điểm chưa hợp lí khi xây dựng thời gian biểu dẫn đến những hoạt động chưa thể làm đúng theo thời gian biểu.</a:t>
            </a:r>
          </a:p>
        </p:txBody>
      </p:sp>
    </p:spTree>
    <p:extLst>
      <p:ext uri="{BB962C8B-B14F-4D97-AF65-F5344CB8AC3E}">
        <p14:creationId xmlns:p14="http://schemas.microsoft.com/office/powerpoint/2010/main" val="121571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1">
            <a:extLst>
              <a:ext uri="{FF2B5EF4-FFF2-40B4-BE49-F238E27FC236}">
                <a16:creationId xmlns:a16="http://schemas.microsoft.com/office/drawing/2014/main" id="{29DBF23F-F5A9-4A9C-B104-4AC0A2A9B2A3}"/>
              </a:ext>
            </a:extLst>
          </p:cNvPr>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35B3D836-D881-60E4-50AB-60A5BE5C7C8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742950" y="3068186"/>
            <a:ext cx="2932319" cy="3275587"/>
          </a:xfrm>
          <a:prstGeom prst="rect">
            <a:avLst/>
          </a:prstGeom>
        </p:spPr>
      </p:pic>
      <p:grpSp>
        <p:nvGrpSpPr>
          <p:cNvPr id="4" name="Group 3">
            <a:extLst>
              <a:ext uri="{FF2B5EF4-FFF2-40B4-BE49-F238E27FC236}">
                <a16:creationId xmlns:a16="http://schemas.microsoft.com/office/drawing/2014/main" id="{A912DE4F-C38E-36A6-AC51-3AD4F6926E9E}"/>
              </a:ext>
            </a:extLst>
          </p:cNvPr>
          <p:cNvGrpSpPr/>
          <p:nvPr/>
        </p:nvGrpSpPr>
        <p:grpSpPr>
          <a:xfrm>
            <a:off x="3538118" y="1711173"/>
            <a:ext cx="7463743" cy="2356002"/>
            <a:chOff x="647361" y="477443"/>
            <a:chExt cx="8438540" cy="1187014"/>
          </a:xfrm>
        </p:grpSpPr>
        <p:sp>
          <p:nvSpPr>
            <p:cNvPr id="5" name="Rectangle: Rounded Corners 4">
              <a:extLst>
                <a:ext uri="{FF2B5EF4-FFF2-40B4-BE49-F238E27FC236}">
                  <a16:creationId xmlns:a16="http://schemas.microsoft.com/office/drawing/2014/main" id="{0CB4B5D8-0A38-F6C3-FD7F-6C00903AF2E3}"/>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2239572E-1192-F172-16BE-BF7EB36D16DB}"/>
                </a:ext>
              </a:extLst>
            </p:cNvPr>
            <p:cNvSpPr txBox="1"/>
            <p:nvPr/>
          </p:nvSpPr>
          <p:spPr>
            <a:xfrm>
              <a:off x="836293" y="548635"/>
              <a:ext cx="8022910" cy="7736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hãy</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cảm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nghĩ</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quả</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thực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hiện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nền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nếp</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sinh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hoạt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bạn</a:t>
              </a:r>
              <a:r>
                <a:rPr lang="en-US" sz="4000" b="1" kern="0" dirty="0">
                  <a:solidFill>
                    <a:srgbClr val="000000"/>
                  </a:solidFill>
                  <a:latin typeface="Calibri" panose="020F0502020204030204" pitchFamily="34" charset="0"/>
                  <a:cs typeface="Calibri" panose="020F0502020204030204" pitchFamily="34" charset="0"/>
                  <a:sym typeface="Arial"/>
                </a:rPr>
                <a:t> </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720859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sp>
        <p:nvSpPr>
          <p:cNvPr id="3" name="TextBox 2">
            <a:extLst>
              <a:ext uri="{FF2B5EF4-FFF2-40B4-BE49-F238E27FC236}">
                <a16:creationId xmlns:a16="http://schemas.microsoft.com/office/drawing/2014/main" id="{D8605152-DE87-A048-26D1-635248A23982}"/>
              </a:ext>
            </a:extLst>
          </p:cNvPr>
          <p:cNvSpPr txBox="1"/>
          <p:nvPr/>
        </p:nvSpPr>
        <p:spPr>
          <a:xfrm>
            <a:off x="3333750" y="1333500"/>
            <a:ext cx="5619750" cy="1446550"/>
          </a:xfrm>
          <a:prstGeom prst="rect">
            <a:avLst/>
          </a:prstGeom>
          <a:noFill/>
        </p:spPr>
        <p:txBody>
          <a:bodyPr wrap="square" rtlCol="0">
            <a:spAutoFit/>
          </a:bodyPr>
          <a:lstStyle/>
          <a:p>
            <a:pPr algn="ctr"/>
            <a:r>
              <a:rPr lang="en-US" sz="4400" b="1" dirty="0">
                <a:solidFill>
                  <a:schemeClr val="bg1"/>
                </a:solidFill>
              </a:rPr>
              <a:t>2. </a:t>
            </a:r>
            <a:r>
              <a:rPr lang="vi-VN" sz="4400" b="1" dirty="0">
                <a:solidFill>
                  <a:schemeClr val="bg1"/>
                </a:solidFill>
              </a:rPr>
              <a:t>Chơi trò chơi Nếu quên…, bạn nên…</a:t>
            </a:r>
            <a:endParaRPr lang="en-US" sz="4400" b="1" dirty="0">
              <a:solidFill>
                <a:schemeClr val="bg1"/>
              </a:solidFill>
            </a:endParaRPr>
          </a:p>
        </p:txBody>
      </p:sp>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24595" y="2194073"/>
            <a:ext cx="7857460" cy="4031873"/>
          </a:xfrm>
          <a:prstGeom prst="rect">
            <a:avLst/>
          </a:prstGeom>
          <a:noFill/>
        </p:spPr>
        <p:txBody>
          <a:bodyPr wrap="square" rtlCol="0">
            <a:spAutoFit/>
          </a:bodyPr>
          <a:lstStyle/>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HS viết một công việc mình chưa thực hiện được theo đúng thời gian biểu lên tờ giấy và bỏ vào chiếc hộp hoặc giỏ chung.</a:t>
            </a:r>
            <a:endParaRPr lang="en-US" sz="3200" b="1" dirty="0">
              <a:solidFill>
                <a:srgbClr val="FF0000"/>
              </a:solidFill>
              <a:latin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Sau đó, một thành viên trong nhóm sẽ lần lượt bắt thăm từng tờ, đọc to nội dung và đề nghị các bạn khác đưa ra lời khuyên tương ứng. Hãy bắt đầu bằng: “Nếu quên…, bạn nên…”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4C4CE59-1253-E5C2-2866-2A3B315ED903}"/>
              </a:ext>
            </a:extLst>
          </p:cNvPr>
          <p:cNvPicPr>
            <a:picLocks noChangeAspect="1"/>
          </p:cNvPicPr>
          <p:nvPr/>
        </p:nvPicPr>
        <p:blipFill>
          <a:blip r:embed="rId3"/>
          <a:stretch>
            <a:fillRect/>
          </a:stretch>
        </p:blipFill>
        <p:spPr>
          <a:xfrm>
            <a:off x="5695031" y="970736"/>
            <a:ext cx="3621338" cy="1182727"/>
          </a:xfrm>
          <a:prstGeom prst="rect">
            <a:avLst/>
          </a:prstGeom>
        </p:spPr>
      </p:pic>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86024" y="1773055"/>
            <a:ext cx="7648576" cy="2862322"/>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3600" b="1" dirty="0">
                <a:solidFill>
                  <a:prstClr val="white"/>
                </a:solidFill>
                <a:latin typeface="Calibri" panose="020F0502020204030204"/>
              </a:rPr>
              <a:t>V</a:t>
            </a:r>
            <a:r>
              <a:rPr lang="vi-VN" sz="3600" b="1" dirty="0">
                <a:solidFill>
                  <a:prstClr val="white"/>
                </a:solidFill>
                <a:latin typeface="Calibri" panose="020F0502020204030204"/>
              </a:rPr>
              <a:t>í dụ: </a:t>
            </a:r>
          </a:p>
          <a:p>
            <a:pPr lvl="0" algn="just">
              <a:defRPr/>
            </a:pPr>
            <a:r>
              <a:rPr lang="vi-VN" sz="3600" b="1" dirty="0">
                <a:solidFill>
                  <a:prstClr val="white"/>
                </a:solidFill>
                <a:latin typeface="Calibri" panose="020F0502020204030204"/>
              </a:rPr>
              <a:t>+ Nếu quên gội đầu, bạn nên nhờ người thân nhắc nhở.</a:t>
            </a:r>
          </a:p>
          <a:p>
            <a:pPr lvl="0" algn="just">
              <a:defRPr/>
            </a:pPr>
            <a:r>
              <a:rPr lang="vi-VN" sz="3600" b="1" dirty="0">
                <a:solidFill>
                  <a:prstClr val="white"/>
                </a:solidFill>
                <a:latin typeface="Calibri" panose="020F0502020204030204"/>
              </a:rPr>
              <a:t>+ Nếu quên sắp quần áo trước khi ngủ, bạn nên dán tờ giấy nhớ vào tủ.</a:t>
            </a: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pic>
        <p:nvPicPr>
          <p:cNvPr id="6" name="Picture 5">
            <a:extLst>
              <a:ext uri="{FF2B5EF4-FFF2-40B4-BE49-F238E27FC236}">
                <a16:creationId xmlns:a16="http://schemas.microsoft.com/office/drawing/2014/main" id="{721C2DFC-EDBA-414D-8A59-DB8DA11176CF}"/>
              </a:ext>
            </a:extLst>
          </p:cNvPr>
          <p:cNvPicPr>
            <a:picLocks noChangeAspect="1"/>
          </p:cNvPicPr>
          <p:nvPr/>
        </p:nvPicPr>
        <p:blipFill>
          <a:blip r:embed="rId9"/>
          <a:stretch>
            <a:fillRect/>
          </a:stretch>
        </p:blipFill>
        <p:spPr>
          <a:xfrm>
            <a:off x="1142570" y="1661007"/>
            <a:ext cx="9906859" cy="3535986"/>
          </a:xfrm>
          <a:prstGeom prst="rect">
            <a:avLst/>
          </a:prstGeom>
        </p:spPr>
      </p:pic>
    </p:spTree>
    <p:extLst>
      <p:ext uri="{BB962C8B-B14F-4D97-AF65-F5344CB8AC3E}">
        <p14:creationId xmlns:p14="http://schemas.microsoft.com/office/powerpoint/2010/main" val="276097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73732" descr="PPT素材-12">
            <a:extLst>
              <a:ext uri="{FF2B5EF4-FFF2-40B4-BE49-F238E27FC236}">
                <a16:creationId xmlns:a16="http://schemas.microsoft.com/office/drawing/2014/main" id="{8228ADE7-1227-4DF4-BEE7-A13AAAFD83A3}"/>
              </a:ext>
            </a:extLst>
          </p:cNvPr>
          <p:cNvPicPr>
            <a:picLocks noChangeAspect="1"/>
          </p:cNvPicPr>
          <p:nvPr/>
        </p:nvPicPr>
        <p:blipFill>
          <a:blip r:embed="rId4"/>
          <a:stretch>
            <a:fillRect/>
          </a:stretch>
        </p:blipFill>
        <p:spPr>
          <a:xfrm>
            <a:off x="1378722" y="-342899"/>
            <a:ext cx="9434557" cy="7200900"/>
          </a:xfrm>
          <a:prstGeom prst="rect">
            <a:avLst/>
          </a:prstGeom>
          <a:noFill/>
          <a:ln w="9525">
            <a:noFill/>
          </a:ln>
        </p:spPr>
      </p:pic>
      <p:sp>
        <p:nvSpPr>
          <p:cNvPr id="7" name="Text Box 4">
            <a:extLst>
              <a:ext uri="{FF2B5EF4-FFF2-40B4-BE49-F238E27FC236}">
                <a16:creationId xmlns:a16="http://schemas.microsoft.com/office/drawing/2014/main" id="{B1E13D58-0DCC-4844-B4F9-19659CB5C234}"/>
              </a:ext>
            </a:extLst>
          </p:cNvPr>
          <p:cNvSpPr txBox="1"/>
          <p:nvPr/>
        </p:nvSpPr>
        <p:spPr>
          <a:xfrm>
            <a:off x="3035169" y="1472448"/>
            <a:ext cx="6604000" cy="3570206"/>
          </a:xfrm>
          <a:prstGeom prst="rect">
            <a:avLst/>
          </a:prstGeom>
          <a:noFill/>
          <a:ln w="9525">
            <a:noFill/>
          </a:ln>
        </p:spPr>
        <p:txBody>
          <a:bodyPr lIns="121917" tIns="60959" rIns="121917" bIns="60959">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Trò</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 </a:t>
            </a: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chơi</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a:t>
            </a:r>
          </a:p>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rPr>
              <a:t>VÒNG QUAY </a:t>
            </a:r>
            <a:r>
              <a:rPr lang="en-US" altLang="en-US" sz="6400" b="1" i="1" dirty="0">
                <a:solidFill>
                  <a:srgbClr val="FF0000"/>
                </a:solidFill>
                <a:latin typeface="Arial"/>
                <a:ea typeface="Arial" panose="020B0604020202020204" pitchFamily="34" charset="0"/>
                <a:cs typeface="Times New Roman" panose="02020603050405020304" pitchFamily="18" charset="0"/>
                <a:sym typeface="Arial"/>
              </a:rPr>
              <a:t>KÌ DIỆU</a:t>
            </a:r>
            <a:endPar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Tree>
    <p:extLst>
      <p:ext uri="{BB962C8B-B14F-4D97-AF65-F5344CB8AC3E}">
        <p14:creationId xmlns:p14="http://schemas.microsoft.com/office/powerpoint/2010/main" val="311780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3">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3">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
        <p:nvSpPr>
          <p:cNvPr id="10" name="Google Shape;1912;p53">
            <a:extLst>
              <a:ext uri="{FF2B5EF4-FFF2-40B4-BE49-F238E27FC236}">
                <a16:creationId xmlns:a16="http://schemas.microsoft.com/office/drawing/2014/main" id="{F4F9CF9A-8681-4677-ACB2-8E04E0A0AE5E}"/>
              </a:ext>
            </a:extLst>
          </p:cNvPr>
          <p:cNvSpPr txBox="1">
            <a:spLocks/>
          </p:cNvSpPr>
          <p:nvPr/>
        </p:nvSpPr>
        <p:spPr>
          <a:xfrm>
            <a:off x="4515520" y="675848"/>
            <a:ext cx="4568692" cy="763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333" b="1" i="0" u="none" strike="noStrike" kern="1200" cap="none" spc="0" normalizeH="0" baseline="0" noProof="0" dirty="0">
                <a:ln w="22225">
                  <a:solidFill>
                    <a:srgbClr val="A5A5A5">
                      <a:lumMod val="50000"/>
                    </a:srgbClr>
                  </a:solidFill>
                  <a:prstDash val="solid"/>
                </a:ln>
                <a:solidFill>
                  <a:srgbClr val="FF0000"/>
                </a:solidFill>
                <a:effectLst/>
                <a:uLnTx/>
                <a:uFillTx/>
                <a:latin typeface="Calibri" panose="020F0502020204030204" pitchFamily="34" charset="0"/>
                <a:cs typeface="Calibri" panose="020F0502020204030204" pitchFamily="34" charset="0"/>
              </a:rPr>
              <a:t>LUẬT CHƠI</a:t>
            </a:r>
          </a:p>
        </p:txBody>
      </p:sp>
      <p:grpSp>
        <p:nvGrpSpPr>
          <p:cNvPr id="11" name="Group 10">
            <a:extLst>
              <a:ext uri="{FF2B5EF4-FFF2-40B4-BE49-F238E27FC236}">
                <a16:creationId xmlns:a16="http://schemas.microsoft.com/office/drawing/2014/main" id="{7066E680-7842-4812-9367-6E2631D22EC5}"/>
              </a:ext>
            </a:extLst>
          </p:cNvPr>
          <p:cNvGrpSpPr/>
          <p:nvPr/>
        </p:nvGrpSpPr>
        <p:grpSpPr>
          <a:xfrm>
            <a:off x="2014988" y="1763688"/>
            <a:ext cx="8832459" cy="1860137"/>
            <a:chOff x="719933" y="1092630"/>
            <a:chExt cx="7628979" cy="3247343"/>
          </a:xfrm>
        </p:grpSpPr>
        <p:sp>
          <p:nvSpPr>
            <p:cNvPr id="12" name="Rectangle: Diagonal Corners Rounded 11">
              <a:extLst>
                <a:ext uri="{FF2B5EF4-FFF2-40B4-BE49-F238E27FC236}">
                  <a16:creationId xmlns:a16="http://schemas.microsoft.com/office/drawing/2014/main" id="{0EBA3C9D-EAA5-4816-82D0-BB12081E4FAB}"/>
                </a:ext>
              </a:extLst>
            </p:cNvPr>
            <p:cNvSpPr/>
            <p:nvPr/>
          </p:nvSpPr>
          <p:spPr>
            <a:xfrm>
              <a:off x="719933" y="1092630"/>
              <a:ext cx="7628979" cy="3247343"/>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408FF12-C889-4BA0-9CCB-0062F9DF58A4}"/>
                </a:ext>
              </a:extLst>
            </p:cNvPr>
            <p:cNvSpPr txBox="1"/>
            <p:nvPr/>
          </p:nvSpPr>
          <p:spPr>
            <a:xfrm>
              <a:off x="853575" y="1196754"/>
              <a:ext cx="7361697" cy="302725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GV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cử</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ra</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điều</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khiển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Cách</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Khi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Vòng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đến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trúng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tên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nào</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chia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sẻ</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với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lớp</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về</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thường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làm</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trong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ngày</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và</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thời</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gian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thực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hiện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đó</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grpSp>
      <p:pic>
        <p:nvPicPr>
          <p:cNvPr id="14" name="Picture 2" descr="Vòng quay random tên - Chọn tên ngẫu nhiên - Random Name">
            <a:extLst>
              <a:ext uri="{FF2B5EF4-FFF2-40B4-BE49-F238E27FC236}">
                <a16:creationId xmlns:a16="http://schemas.microsoft.com/office/drawing/2014/main" id="{762B9308-7236-4974-A468-D722B079C2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526" y="4000500"/>
            <a:ext cx="3867385" cy="2094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0BEBCB-5A2B-B7B1-0A4D-7AD36C0EB1E4}"/>
              </a:ext>
            </a:extLst>
          </p:cNvPr>
          <p:cNvSpPr txBox="1"/>
          <p:nvPr/>
        </p:nvSpPr>
        <p:spPr>
          <a:xfrm>
            <a:off x="2838450" y="4076700"/>
            <a:ext cx="4105275" cy="954107"/>
          </a:xfrm>
          <a:prstGeom prst="rect">
            <a:avLst/>
          </a:prstGeom>
          <a:noFill/>
        </p:spPr>
        <p:txBody>
          <a:bodyPr wrap="square" rtlCol="0">
            <a:spAutoFit/>
          </a:bodyPr>
          <a:lstStyle/>
          <a:p>
            <a:pPr algn="just"/>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giờ</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chiều</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hằng</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tắm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gội</a:t>
            </a:r>
            <a:r>
              <a:rPr lang="en-US"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90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6"/>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54FE86-06B5-4B41-ADC0-D284C4699EB2}"/>
              </a:ext>
            </a:extLst>
          </p:cNvPr>
          <p:cNvGrpSpPr/>
          <p:nvPr/>
        </p:nvGrpSpPr>
        <p:grpSpPr>
          <a:xfrm>
            <a:off x="3629454" y="125995"/>
            <a:ext cx="6413548" cy="6431836"/>
            <a:chOff x="2889226" y="213081"/>
            <a:chExt cx="6413548" cy="6431836"/>
          </a:xfrm>
        </p:grpSpPr>
        <p:pic>
          <p:nvPicPr>
            <p:cNvPr id="4" name="Picture 3">
              <a:extLst>
                <a:ext uri="{FF2B5EF4-FFF2-40B4-BE49-F238E27FC236}">
                  <a16:creationId xmlns:a16="http://schemas.microsoft.com/office/drawing/2014/main" id="{E7DCB57F-A11C-4930-A0B2-6250B57EC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a16="http://schemas.microsoft.com/office/drawing/2014/main"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LAN HƯƠNG</a:t>
              </a:r>
            </a:p>
          </p:txBody>
        </p:sp>
        <p:sp>
          <p:nvSpPr>
            <p:cNvPr id="6" name="TextBox 5">
              <a:extLst>
                <a:ext uri="{FF2B5EF4-FFF2-40B4-BE49-F238E27FC236}">
                  <a16:creationId xmlns:a16="http://schemas.microsoft.com/office/drawing/2014/main"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7" name="TextBox 6">
              <a:extLst>
                <a:ext uri="{FF2B5EF4-FFF2-40B4-BE49-F238E27FC236}">
                  <a16:creationId xmlns:a16="http://schemas.microsoft.com/office/drawing/2014/main"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8" name="TextBox 7">
              <a:extLst>
                <a:ext uri="{FF2B5EF4-FFF2-40B4-BE49-F238E27FC236}">
                  <a16:creationId xmlns:a16="http://schemas.microsoft.com/office/drawing/2014/main"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9" name="TextBox 8">
              <a:extLst>
                <a:ext uri="{FF2B5EF4-FFF2-40B4-BE49-F238E27FC236}">
                  <a16:creationId xmlns:a16="http://schemas.microsoft.com/office/drawing/2014/main"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BẢO</a:t>
              </a:r>
            </a:p>
          </p:txBody>
        </p:sp>
        <p:sp>
          <p:nvSpPr>
            <p:cNvPr id="10" name="TextBox 9">
              <a:extLst>
                <a:ext uri="{FF2B5EF4-FFF2-40B4-BE49-F238E27FC236}">
                  <a16:creationId xmlns:a16="http://schemas.microsoft.com/office/drawing/2014/main"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1" name="TextBox 10">
              <a:extLst>
                <a:ext uri="{FF2B5EF4-FFF2-40B4-BE49-F238E27FC236}">
                  <a16:creationId xmlns:a16="http://schemas.microsoft.com/office/drawing/2014/main" id="{6AF4D654-9348-400C-87B8-0DA68F80057F}"/>
                </a:ext>
              </a:extLst>
            </p:cNvPr>
            <p:cNvSpPr txBox="1"/>
            <p:nvPr/>
          </p:nvSpPr>
          <p:spPr>
            <a:xfrm rot="3900000">
              <a:off x="5922584" y="4985643"/>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2" name="TextBox 11">
              <a:extLst>
                <a:ext uri="{FF2B5EF4-FFF2-40B4-BE49-F238E27FC236}">
                  <a16:creationId xmlns:a16="http://schemas.microsoft.com/office/drawing/2014/main"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13" name="TextBox 12">
              <a:extLst>
                <a:ext uri="{FF2B5EF4-FFF2-40B4-BE49-F238E27FC236}">
                  <a16:creationId xmlns:a16="http://schemas.microsoft.com/office/drawing/2014/main"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14" name="TextBox 13">
              <a:extLst>
                <a:ext uri="{FF2B5EF4-FFF2-40B4-BE49-F238E27FC236}">
                  <a16:creationId xmlns:a16="http://schemas.microsoft.com/office/drawing/2014/main"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15" name="TextBox 14">
              <a:extLst>
                <a:ext uri="{FF2B5EF4-FFF2-40B4-BE49-F238E27FC236}">
                  <a16:creationId xmlns:a16="http://schemas.microsoft.com/office/drawing/2014/main"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16" name="TextBox 15">
              <a:extLst>
                <a:ext uri="{FF2B5EF4-FFF2-40B4-BE49-F238E27FC236}">
                  <a16:creationId xmlns:a16="http://schemas.microsoft.com/office/drawing/2014/main"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17" name="TextBox 16">
              <a:extLst>
                <a:ext uri="{FF2B5EF4-FFF2-40B4-BE49-F238E27FC236}">
                  <a16:creationId xmlns:a16="http://schemas.microsoft.com/office/drawing/2014/main"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18" name="TextBox 17">
              <a:extLst>
                <a:ext uri="{FF2B5EF4-FFF2-40B4-BE49-F238E27FC236}">
                  <a16:creationId xmlns:a16="http://schemas.microsoft.com/office/drawing/2014/main"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19" name="TextBox 18">
              <a:extLst>
                <a:ext uri="{FF2B5EF4-FFF2-40B4-BE49-F238E27FC236}">
                  <a16:creationId xmlns:a16="http://schemas.microsoft.com/office/drawing/2014/main"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20" name="TextBox 19">
              <a:extLst>
                <a:ext uri="{FF2B5EF4-FFF2-40B4-BE49-F238E27FC236}">
                  <a16:creationId xmlns:a16="http://schemas.microsoft.com/office/drawing/2014/main"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21" name="TextBox 20">
              <a:extLst>
                <a:ext uri="{FF2B5EF4-FFF2-40B4-BE49-F238E27FC236}">
                  <a16:creationId xmlns:a16="http://schemas.microsoft.com/office/drawing/2014/main"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THẮM</a:t>
              </a:r>
            </a:p>
          </p:txBody>
        </p:sp>
        <p:sp>
          <p:nvSpPr>
            <p:cNvPr id="22" name="TextBox 21">
              <a:extLst>
                <a:ext uri="{FF2B5EF4-FFF2-40B4-BE49-F238E27FC236}">
                  <a16:creationId xmlns:a16="http://schemas.microsoft.com/office/drawing/2014/main" id="{1BD252CF-D278-45E0-ADA1-B5AE4D4A5958}"/>
                </a:ext>
              </a:extLst>
            </p:cNvPr>
            <p:cNvSpPr txBox="1"/>
            <p:nvPr/>
          </p:nvSpPr>
          <p:spPr>
            <a:xfrm rot="10500000">
              <a:off x="3144153"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23" name="TextBox 22">
              <a:extLst>
                <a:ext uri="{FF2B5EF4-FFF2-40B4-BE49-F238E27FC236}">
                  <a16:creationId xmlns:a16="http://schemas.microsoft.com/office/drawing/2014/main"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24" name="TextBox 23">
              <a:extLst>
                <a:ext uri="{FF2B5EF4-FFF2-40B4-BE49-F238E27FC236}">
                  <a16:creationId xmlns:a16="http://schemas.microsoft.com/office/drawing/2014/main"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25" name="TextBox 24">
              <a:extLst>
                <a:ext uri="{FF2B5EF4-FFF2-40B4-BE49-F238E27FC236}">
                  <a16:creationId xmlns:a16="http://schemas.microsoft.com/office/drawing/2014/main"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LƯƠNG</a:t>
              </a:r>
            </a:p>
          </p:txBody>
        </p:sp>
        <p:sp>
          <p:nvSpPr>
            <p:cNvPr id="26" name="TextBox 25">
              <a:extLst>
                <a:ext uri="{FF2B5EF4-FFF2-40B4-BE49-F238E27FC236}">
                  <a16:creationId xmlns:a16="http://schemas.microsoft.com/office/drawing/2014/main"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27" name="TextBox 26">
              <a:extLst>
                <a:ext uri="{FF2B5EF4-FFF2-40B4-BE49-F238E27FC236}">
                  <a16:creationId xmlns:a16="http://schemas.microsoft.com/office/drawing/2014/main"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28" name="TextBox 27">
              <a:extLst>
                <a:ext uri="{FF2B5EF4-FFF2-40B4-BE49-F238E27FC236}">
                  <a16:creationId xmlns:a16="http://schemas.microsoft.com/office/drawing/2014/main"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29" name="TextBox 28">
              <a:extLst>
                <a:ext uri="{FF2B5EF4-FFF2-40B4-BE49-F238E27FC236}">
                  <a16:creationId xmlns:a16="http://schemas.microsoft.com/office/drawing/2014/main"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THU</a:t>
              </a:r>
            </a:p>
          </p:txBody>
        </p:sp>
        <p:sp>
          <p:nvSpPr>
            <p:cNvPr id="30" name="TextBox 29">
              <a:extLst>
                <a:ext uri="{FF2B5EF4-FFF2-40B4-BE49-F238E27FC236}">
                  <a16:creationId xmlns:a16="http://schemas.microsoft.com/office/drawing/2014/main" id="{C09707E1-C53D-4EBB-BD82-12788D0E1B75}"/>
                </a:ext>
              </a:extLst>
            </p:cNvPr>
            <p:cNvSpPr txBox="1"/>
            <p:nvPr/>
          </p:nvSpPr>
          <p:spPr>
            <a:xfrm rot="15300000">
              <a:off x="4580985"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31" name="TextBox 30">
              <a:extLst>
                <a:ext uri="{FF2B5EF4-FFF2-40B4-BE49-F238E27FC236}">
                  <a16:creationId xmlns:a16="http://schemas.microsoft.com/office/drawing/2014/main"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32" name="TextBox 31">
              <a:extLst>
                <a:ext uri="{FF2B5EF4-FFF2-40B4-BE49-F238E27FC236}">
                  <a16:creationId xmlns:a16="http://schemas.microsoft.com/office/drawing/2014/main"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33" name="TextBox 32">
              <a:extLst>
                <a:ext uri="{FF2B5EF4-FFF2-40B4-BE49-F238E27FC236}">
                  <a16:creationId xmlns:a16="http://schemas.microsoft.com/office/drawing/2014/main"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34" name="TextBox 33">
              <a:extLst>
                <a:ext uri="{FF2B5EF4-FFF2-40B4-BE49-F238E27FC236}">
                  <a16:creationId xmlns:a16="http://schemas.microsoft.com/office/drawing/2014/main"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35" name="TextBox 34">
              <a:extLst>
                <a:ext uri="{FF2B5EF4-FFF2-40B4-BE49-F238E27FC236}">
                  <a16:creationId xmlns:a16="http://schemas.microsoft.com/office/drawing/2014/main"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36" name="TextBox 35">
              <a:extLst>
                <a:ext uri="{FF2B5EF4-FFF2-40B4-BE49-F238E27FC236}">
                  <a16:creationId xmlns:a16="http://schemas.microsoft.com/office/drawing/2014/main"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37" name="TextBox 36">
              <a:extLst>
                <a:ext uri="{FF2B5EF4-FFF2-40B4-BE49-F238E27FC236}">
                  <a16:creationId xmlns:a16="http://schemas.microsoft.com/office/drawing/2014/main"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38" name="TextBox 37">
              <a:extLst>
                <a:ext uri="{FF2B5EF4-FFF2-40B4-BE49-F238E27FC236}">
                  <a16:creationId xmlns:a16="http://schemas.microsoft.com/office/drawing/2014/main"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39" name="TextBox 38">
              <a:extLst>
                <a:ext uri="{FF2B5EF4-FFF2-40B4-BE49-F238E27FC236}">
                  <a16:creationId xmlns:a16="http://schemas.microsoft.com/office/drawing/2014/main"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40" name="TextBox 39">
              <a:extLst>
                <a:ext uri="{FF2B5EF4-FFF2-40B4-BE49-F238E27FC236}">
                  <a16:creationId xmlns:a16="http://schemas.microsoft.com/office/drawing/2014/main"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41" name="Picture 40">
            <a:extLst>
              <a:ext uri="{FF2B5EF4-FFF2-40B4-BE49-F238E27FC236}">
                <a16:creationId xmlns:a16="http://schemas.microsoft.com/office/drawing/2014/main" id="{F6D82E44-2007-4EB9-AAF3-A3815580B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a16="http://schemas.microsoft.com/office/drawing/2014/main" id="{178A860D-81AD-4D64-A5D1-AC2649DE0C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a16="http://schemas.microsoft.com/office/drawing/2014/main" id="{44B6B17B-9D7D-4909-AC77-FBE9042F4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a16="http://schemas.microsoft.com/office/drawing/2014/main" id="{604033BE-983B-4C12-BC29-D62F75F655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a16="http://schemas.microsoft.com/office/drawing/2014/main" id="{8F88F62F-0C5E-41D4-A2D4-A02C61FAD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a16="http://schemas.microsoft.com/office/drawing/2014/main" id="{F2618694-50E4-44B6-8380-400305AFE7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a16="http://schemas.microsoft.com/office/drawing/2014/main" id="{E131BF80-EFAA-4881-889A-ABADC8EC8B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a16="http://schemas.microsoft.com/office/drawing/2014/main" id="{6E9698AF-58B7-4A2F-9355-194E43688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a16="http://schemas.microsoft.com/office/drawing/2014/main" id="{66F3DD6D-3D4E-45B6-86F7-B891EE4DB1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a16="http://schemas.microsoft.com/office/drawing/2014/main" id="{5A080A9B-3F00-458A-8935-FACF40ABD8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a16="http://schemas.microsoft.com/office/drawing/2014/main" id="{1A6CF480-D466-474E-91E4-6B551E8AE2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a16="http://schemas.microsoft.com/office/drawing/2014/main" id="{E66B55B7-1EB9-4DA3-B3F4-4B8610616F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a16="http://schemas.microsoft.com/office/drawing/2014/main" id="{66EFC4E0-B41A-44E7-B972-4B381ED31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a16="http://schemas.microsoft.com/office/drawing/2014/main" id="{97500771-4D1E-4DE0-B9B7-CBFBFA519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a16="http://schemas.microsoft.com/office/drawing/2014/main" id="{63F2BDD8-D642-456E-9D1D-BB6B35ADF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a16="http://schemas.microsoft.com/office/drawing/2014/main" id="{0AC6381C-17EF-42A0-884F-D66EC7AF4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a16="http://schemas.microsoft.com/office/drawing/2014/main" id="{001271B1-310B-4BB3-9F39-EF763CD45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a16="http://schemas.microsoft.com/office/drawing/2014/main" id="{E1757CF2-C415-4BB3-A091-AEC3AD4DA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a16="http://schemas.microsoft.com/office/drawing/2014/main" id="{CF781067-3625-4495-A6B0-C588931DEE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a16="http://schemas.microsoft.com/office/drawing/2014/main" id="{2E20B5A3-8202-4C2C-97F7-5907EEFDD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a16="http://schemas.microsoft.com/office/drawing/2014/main" id="{00CAE1C9-60A2-4DC8-A329-ACDFA6FA1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a16="http://schemas.microsoft.com/office/drawing/2014/main" id="{B5BAE383-E5F9-4123-8D7F-7177965EE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a16="http://schemas.microsoft.com/office/drawing/2014/main" id="{01EBB53B-D82E-447D-9627-BD425ED77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a16="http://schemas.microsoft.com/office/drawing/2014/main" id="{242B90A7-2718-4FD7-8B94-3F4F136C51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a16="http://schemas.microsoft.com/office/drawing/2014/main" id="{CE5EAECC-D211-464F-AA05-A907DFF96C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a16="http://schemas.microsoft.com/office/drawing/2014/main" id="{E009A8FE-C0D5-4FA3-8FF0-F22F25693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a16="http://schemas.microsoft.com/office/drawing/2014/main" id="{852A8E32-4175-4FF7-B6FB-B956D42E6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a16="http://schemas.microsoft.com/office/drawing/2014/main" id="{1A54302B-5F09-441F-9DBE-C8E3C6E65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a16="http://schemas.microsoft.com/office/drawing/2014/main" id="{36052632-9391-457A-9113-2B059AC9F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a16="http://schemas.microsoft.com/office/drawing/2014/main" id="{9813F3DB-BBE0-4A7D-8A43-AE93D3D9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a16="http://schemas.microsoft.com/office/drawing/2014/main" id="{A9DB0D4D-26F0-40F4-8BC4-EE443A48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a16="http://schemas.microsoft.com/office/drawing/2014/main" id="{173FD857-5428-456F-B002-B6483FBD4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a16="http://schemas.microsoft.com/office/drawing/2014/main" id="{5C4BAFB0-7AB2-486A-9BFF-D78134550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a16="http://schemas.microsoft.com/office/drawing/2014/main" id="{027E999C-ED3B-41C9-AA5C-70F12AF9E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a16="http://schemas.microsoft.com/office/drawing/2014/main" id="{6E322DA9-1E4E-42BC-B1D1-2E6CA473C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a16="http://schemas.microsoft.com/office/drawing/2014/main" id="{F862B082-F26F-47F0-9A0C-177DAE1F6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a16="http://schemas.microsoft.com/office/drawing/2014/main" id="{B8FF2E69-D6AA-472D-B0FF-35E5C95B4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a16="http://schemas.microsoft.com/office/drawing/2014/main" id="{FACCB9BD-EB98-4923-932C-DE12EC3F9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a16="http://schemas.microsoft.com/office/drawing/2014/main" id="{6839F971-6A3C-49A6-B8E4-E38EE78F86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a16="http://schemas.microsoft.com/office/drawing/2014/main" id="{A63AE33D-2BA5-418C-8A38-DCCDFD4E9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a16="http://schemas.microsoft.com/office/drawing/2014/main" id="{318C2C1C-0CD3-4D0F-9DD2-41C69A301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a16="http://schemas.microsoft.com/office/drawing/2014/main" id="{330846F4-C5A4-46A1-AA24-F29227BE00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a16="http://schemas.microsoft.com/office/drawing/2014/main" id="{FD5256F5-EFD1-4AE8-8432-A564B9138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a16="http://schemas.microsoft.com/office/drawing/2014/main" id="{4E5D1002-70F4-4F31-A21A-31F2C0C61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a16="http://schemas.microsoft.com/office/drawing/2014/main" id="{1993E76D-A267-4F9F-A167-C557A04C2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a16="http://schemas.microsoft.com/office/drawing/2014/main" id="{F8ABF506-1F72-43DA-B047-42D5AE50D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a16="http://schemas.microsoft.com/office/drawing/2014/main" id="{7CEE31D4-B77A-4395-A284-912D25A775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a16="http://schemas.microsoft.com/office/drawing/2014/main" id="{7CEA320B-217E-427D-9411-507E9CBF2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a16="http://schemas.microsoft.com/office/drawing/2014/main" id="{A11C2652-772A-4F71-A07B-EACB95559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a16="http://schemas.microsoft.com/office/drawing/2014/main" id="{45BED1AA-8FE1-4577-A86E-6E66DCE10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a16="http://schemas.microsoft.com/office/drawing/2014/main" id="{7A5D0157-FD76-47A6-843D-95DC24D1A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a16="http://schemas.microsoft.com/office/drawing/2014/main" id="{98631973-854E-402B-B6BF-823542583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vongquay">
            <a:hlinkClick r:id="" action="ppaction://media"/>
            <a:extLst>
              <a:ext uri="{FF2B5EF4-FFF2-40B4-BE49-F238E27FC236}">
                <a16:creationId xmlns:a16="http://schemas.microsoft.com/office/drawing/2014/main" id="{4FE35F21-A451-4E77-A364-C6D57AF98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724" y="-609892"/>
            <a:ext cx="609600" cy="609600"/>
          </a:xfrm>
          <a:prstGeom prst="rect">
            <a:avLst/>
          </a:prstGeom>
        </p:spPr>
      </p:pic>
      <p:sp>
        <p:nvSpPr>
          <p:cNvPr id="94" name="TextBox 93">
            <a:extLst>
              <a:ext uri="{FF2B5EF4-FFF2-40B4-BE49-F238E27FC236}">
                <a16:creationId xmlns:a16="http://schemas.microsoft.com/office/drawing/2014/main" id="{B958D5FB-B8AF-46E8-B863-15058C67FAAF}"/>
              </a:ext>
            </a:extLst>
          </p:cNvPr>
          <p:cNvSpPr txBox="1"/>
          <p:nvPr/>
        </p:nvSpPr>
        <p:spPr>
          <a:xfrm>
            <a:off x="723879" y="616032"/>
            <a:ext cx="3463704" cy="1446550"/>
          </a:xfrm>
          <a:prstGeom prst="rect">
            <a:avLst/>
          </a:prstGeom>
          <a:noFill/>
        </p:spPr>
        <p:txBody>
          <a:bodyPr wrap="non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VÒNG QUAY</a:t>
            </a:r>
          </a:p>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YÊU THƯƠNG</a:t>
            </a:r>
          </a:p>
        </p:txBody>
      </p:sp>
      <p:pic>
        <p:nvPicPr>
          <p:cNvPr id="97" name="Far_Away_Sting">
            <a:hlinkClick r:id="" action="ppaction://media"/>
            <a:extLst>
              <a:ext uri="{FF2B5EF4-FFF2-40B4-BE49-F238E27FC236}">
                <a16:creationId xmlns:a16="http://schemas.microsoft.com/office/drawing/2014/main" id="{BA878A57-6FC8-42A2-BCA3-2397D4C2E4A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89736" y="-797130"/>
            <a:ext cx="609600" cy="609600"/>
          </a:xfrm>
          <a:prstGeom prst="rect">
            <a:avLst/>
          </a:prstGeom>
        </p:spPr>
      </p:pic>
      <p:sp>
        <p:nvSpPr>
          <p:cNvPr id="98" name="Rounded Rectangle 116">
            <a:hlinkClick r:id="rId11" action="ppaction://hlinksldjump"/>
            <a:extLst>
              <a:ext uri="{FF2B5EF4-FFF2-40B4-BE49-F238E27FC236}">
                <a16:creationId xmlns:a16="http://schemas.microsoft.com/office/drawing/2014/main" id="{706CA221-0939-4BDB-910B-7CF499AAA36E}"/>
              </a:ext>
            </a:extLst>
          </p:cNvPr>
          <p:cNvSpPr/>
          <p:nvPr/>
        </p:nvSpPr>
        <p:spPr>
          <a:xfrm>
            <a:off x="9424409" y="168520"/>
            <a:ext cx="2601495"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Tree>
    <p:extLst>
      <p:ext uri="{BB962C8B-B14F-4D97-AF65-F5344CB8AC3E}">
        <p14:creationId xmlns:p14="http://schemas.microsoft.com/office/powerpoint/2010/main" val="80980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97"/>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94"/>
                                        </p:tgtEl>
                                        <p:attrNameLst>
                                          <p:attrName>style.color</p:attrName>
                                        </p:attrNameLst>
                                      </p:cBhvr>
                                      <p:by>
                                        <p:hsl h="10842353" s="0" l="0"/>
                                      </p:by>
                                    </p:animClr>
                                    <p:animClr clrSpc="hsl" dir="cw">
                                      <p:cBhvr>
                                        <p:cTn id="9" dur="500" fill="hold"/>
                                        <p:tgtEl>
                                          <p:spTgt spid="94"/>
                                        </p:tgtEl>
                                        <p:attrNameLst>
                                          <p:attrName>fillcolor</p:attrName>
                                        </p:attrNameLst>
                                      </p:cBhvr>
                                      <p:by>
                                        <p:hsl h="10842353" s="0" l="0"/>
                                      </p:by>
                                    </p:animClr>
                                    <p:animClr clrSpc="hsl" dir="cw">
                                      <p:cBhvr>
                                        <p:cTn id="10" dur="500" fill="hold"/>
                                        <p:tgtEl>
                                          <p:spTgt spid="94"/>
                                        </p:tgtEl>
                                        <p:attrNameLst>
                                          <p:attrName>stroke.color</p:attrName>
                                        </p:attrNameLst>
                                      </p:cBhvr>
                                      <p:by>
                                        <p:hsl h="10842353" s="0" l="0"/>
                                      </p:by>
                                    </p:animClr>
                                    <p:set>
                                      <p:cBhvr>
                                        <p:cTn id="11" dur="500" fill="hold"/>
                                        <p:tgtEl>
                                          <p:spTgt spid="9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43"/>
                                        </p:tgtEl>
                                      </p:cBhvr>
                                    </p:animEffect>
                                    <p:set>
                                      <p:cBhvr>
                                        <p:cTn id="16" dur="1" fill="hold">
                                          <p:stCondLst>
                                            <p:cond delay="9"/>
                                          </p:stCondLst>
                                        </p:cTn>
                                        <p:tgtEl>
                                          <p:spTgt spid="43"/>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93"/>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44"/>
                                        </p:tgtEl>
                                      </p:cBhvr>
                                    </p:animEffect>
                                    <p:set>
                                      <p:cBhvr>
                                        <p:cTn id="23" dur="1" fill="hold">
                                          <p:stCondLst>
                                            <p:cond delay="9"/>
                                          </p:stCondLst>
                                        </p:cTn>
                                        <p:tgtEl>
                                          <p:spTgt spid="44"/>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93"/>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45"/>
                                        </p:tgtEl>
                                      </p:cBhvr>
                                    </p:animEffect>
                                    <p:set>
                                      <p:cBhvr>
                                        <p:cTn id="30" dur="1" fill="hold">
                                          <p:stCondLst>
                                            <p:cond delay="9"/>
                                          </p:stCondLst>
                                        </p:cTn>
                                        <p:tgtEl>
                                          <p:spTgt spid="45"/>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93"/>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46"/>
                                        </p:tgtEl>
                                      </p:cBhvr>
                                    </p:animEffect>
                                    <p:set>
                                      <p:cBhvr>
                                        <p:cTn id="37" dur="1" fill="hold">
                                          <p:stCondLst>
                                            <p:cond delay="9"/>
                                          </p:stCondLst>
                                        </p:cTn>
                                        <p:tgtEl>
                                          <p:spTgt spid="46"/>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9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47"/>
                                        </p:tgtEl>
                                      </p:cBhvr>
                                    </p:animEffect>
                                    <p:set>
                                      <p:cBhvr>
                                        <p:cTn id="44" dur="1" fill="hold">
                                          <p:stCondLst>
                                            <p:cond delay="9"/>
                                          </p:stCondLst>
                                        </p:cTn>
                                        <p:tgtEl>
                                          <p:spTgt spid="47"/>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93"/>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48"/>
                                        </p:tgtEl>
                                      </p:cBhvr>
                                    </p:animEffect>
                                    <p:set>
                                      <p:cBhvr>
                                        <p:cTn id="51" dur="1" fill="hold">
                                          <p:stCondLst>
                                            <p:cond delay="9"/>
                                          </p:stCondLst>
                                        </p:cTn>
                                        <p:tgtEl>
                                          <p:spTgt spid="48"/>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93"/>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49"/>
                                        </p:tgtEl>
                                      </p:cBhvr>
                                    </p:animEffect>
                                    <p:set>
                                      <p:cBhvr>
                                        <p:cTn id="58" dur="1" fill="hold">
                                          <p:stCondLst>
                                            <p:cond delay="9"/>
                                          </p:stCondLst>
                                        </p:cTn>
                                        <p:tgtEl>
                                          <p:spTgt spid="49"/>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93"/>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50"/>
                                        </p:tgtEl>
                                      </p:cBhvr>
                                    </p:animEffect>
                                    <p:set>
                                      <p:cBhvr>
                                        <p:cTn id="65" dur="1" fill="hold">
                                          <p:stCondLst>
                                            <p:cond delay="9"/>
                                          </p:stCondLst>
                                        </p:cTn>
                                        <p:tgtEl>
                                          <p:spTgt spid="50"/>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93"/>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51"/>
                                        </p:tgtEl>
                                      </p:cBhvr>
                                    </p:animEffect>
                                    <p:set>
                                      <p:cBhvr>
                                        <p:cTn id="72" dur="1" fill="hold">
                                          <p:stCondLst>
                                            <p:cond delay="9"/>
                                          </p:stCondLst>
                                        </p:cTn>
                                        <p:tgtEl>
                                          <p:spTgt spid="51"/>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93"/>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52"/>
                                        </p:tgtEl>
                                      </p:cBhvr>
                                    </p:animEffect>
                                    <p:set>
                                      <p:cBhvr>
                                        <p:cTn id="79" dur="1" fill="hold">
                                          <p:stCondLst>
                                            <p:cond delay="9"/>
                                          </p:stCondLst>
                                        </p:cTn>
                                        <p:tgtEl>
                                          <p:spTgt spid="52"/>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93"/>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53"/>
                                        </p:tgtEl>
                                      </p:cBhvr>
                                    </p:animEffect>
                                    <p:set>
                                      <p:cBhvr>
                                        <p:cTn id="86" dur="1" fill="hold">
                                          <p:stCondLst>
                                            <p:cond delay="9"/>
                                          </p:stCondLst>
                                        </p:cTn>
                                        <p:tgtEl>
                                          <p:spTgt spid="53"/>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93"/>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54"/>
                                        </p:tgtEl>
                                      </p:cBhvr>
                                    </p:animEffect>
                                    <p:set>
                                      <p:cBhvr>
                                        <p:cTn id="93" dur="1" fill="hold">
                                          <p:stCondLst>
                                            <p:cond delay="9"/>
                                          </p:stCondLst>
                                        </p:cTn>
                                        <p:tgtEl>
                                          <p:spTgt spid="54"/>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93"/>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55"/>
                                        </p:tgtEl>
                                      </p:cBhvr>
                                    </p:animEffect>
                                    <p:set>
                                      <p:cBhvr>
                                        <p:cTn id="100" dur="1" fill="hold">
                                          <p:stCondLst>
                                            <p:cond delay="9"/>
                                          </p:stCondLst>
                                        </p:cTn>
                                        <p:tgtEl>
                                          <p:spTgt spid="55"/>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93"/>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56"/>
                                        </p:tgtEl>
                                      </p:cBhvr>
                                    </p:animEffect>
                                    <p:set>
                                      <p:cBhvr>
                                        <p:cTn id="107" dur="1" fill="hold">
                                          <p:stCondLst>
                                            <p:cond delay="9"/>
                                          </p:stCondLst>
                                        </p:cTn>
                                        <p:tgtEl>
                                          <p:spTgt spid="56"/>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93"/>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57"/>
                                        </p:tgtEl>
                                      </p:cBhvr>
                                    </p:animEffect>
                                    <p:set>
                                      <p:cBhvr>
                                        <p:cTn id="114" dur="1" fill="hold">
                                          <p:stCondLst>
                                            <p:cond delay="9"/>
                                          </p:stCondLst>
                                        </p:cTn>
                                        <p:tgtEl>
                                          <p:spTgt spid="57"/>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93"/>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58"/>
                                        </p:tgtEl>
                                      </p:cBhvr>
                                    </p:animEffect>
                                    <p:set>
                                      <p:cBhvr>
                                        <p:cTn id="121" dur="1" fill="hold">
                                          <p:stCondLst>
                                            <p:cond delay="9"/>
                                          </p:stCondLst>
                                        </p:cTn>
                                        <p:tgtEl>
                                          <p:spTgt spid="58"/>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93"/>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59"/>
                                        </p:tgtEl>
                                      </p:cBhvr>
                                    </p:animEffect>
                                    <p:set>
                                      <p:cBhvr>
                                        <p:cTn id="128" dur="1" fill="hold">
                                          <p:stCondLst>
                                            <p:cond delay="9"/>
                                          </p:stCondLst>
                                        </p:cTn>
                                        <p:tgtEl>
                                          <p:spTgt spid="59"/>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93"/>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60"/>
                                        </p:tgtEl>
                                      </p:cBhvr>
                                    </p:animEffect>
                                    <p:set>
                                      <p:cBhvr>
                                        <p:cTn id="135" dur="1" fill="hold">
                                          <p:stCondLst>
                                            <p:cond delay="9"/>
                                          </p:stCondLst>
                                        </p:cTn>
                                        <p:tgtEl>
                                          <p:spTgt spid="60"/>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93"/>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61"/>
                                        </p:tgtEl>
                                      </p:cBhvr>
                                    </p:animEffect>
                                    <p:set>
                                      <p:cBhvr>
                                        <p:cTn id="142" dur="1" fill="hold">
                                          <p:stCondLst>
                                            <p:cond delay="9"/>
                                          </p:stCondLst>
                                        </p:cTn>
                                        <p:tgtEl>
                                          <p:spTgt spid="61"/>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93"/>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62"/>
                                        </p:tgtEl>
                                      </p:cBhvr>
                                    </p:animEffect>
                                    <p:set>
                                      <p:cBhvr>
                                        <p:cTn id="149" dur="1" fill="hold">
                                          <p:stCondLst>
                                            <p:cond delay="9"/>
                                          </p:stCondLst>
                                        </p:cTn>
                                        <p:tgtEl>
                                          <p:spTgt spid="62"/>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93"/>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63"/>
                                        </p:tgtEl>
                                      </p:cBhvr>
                                    </p:animEffect>
                                    <p:set>
                                      <p:cBhvr>
                                        <p:cTn id="156" dur="1" fill="hold">
                                          <p:stCondLst>
                                            <p:cond delay="9"/>
                                          </p:stCondLst>
                                        </p:cTn>
                                        <p:tgtEl>
                                          <p:spTgt spid="63"/>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93"/>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64"/>
                                        </p:tgtEl>
                                      </p:cBhvr>
                                    </p:animEffect>
                                    <p:set>
                                      <p:cBhvr>
                                        <p:cTn id="163" dur="1" fill="hold">
                                          <p:stCondLst>
                                            <p:cond delay="9"/>
                                          </p:stCondLst>
                                        </p:cTn>
                                        <p:tgtEl>
                                          <p:spTgt spid="64"/>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93"/>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65"/>
                                        </p:tgtEl>
                                      </p:cBhvr>
                                    </p:animEffect>
                                    <p:set>
                                      <p:cBhvr>
                                        <p:cTn id="170" dur="1" fill="hold">
                                          <p:stCondLst>
                                            <p:cond delay="9"/>
                                          </p:stCondLst>
                                        </p:cTn>
                                        <p:tgtEl>
                                          <p:spTgt spid="65"/>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93"/>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66"/>
                                        </p:tgtEl>
                                      </p:cBhvr>
                                    </p:animEffect>
                                    <p:set>
                                      <p:cBhvr>
                                        <p:cTn id="177" dur="1" fill="hold">
                                          <p:stCondLst>
                                            <p:cond delay="9"/>
                                          </p:stCondLst>
                                        </p:cTn>
                                        <p:tgtEl>
                                          <p:spTgt spid="66"/>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93"/>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67"/>
                                        </p:tgtEl>
                                      </p:cBhvr>
                                    </p:animEffect>
                                    <p:set>
                                      <p:cBhvr>
                                        <p:cTn id="184" dur="1" fill="hold">
                                          <p:stCondLst>
                                            <p:cond delay="9"/>
                                          </p:stCondLst>
                                        </p:cTn>
                                        <p:tgtEl>
                                          <p:spTgt spid="67"/>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9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68"/>
                                        </p:tgtEl>
                                      </p:cBhvr>
                                    </p:animEffect>
                                    <p:set>
                                      <p:cBhvr>
                                        <p:cTn id="191" dur="1" fill="hold">
                                          <p:stCondLst>
                                            <p:cond delay="9"/>
                                          </p:stCondLst>
                                        </p:cTn>
                                        <p:tgtEl>
                                          <p:spTgt spid="68"/>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93"/>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69"/>
                                        </p:tgtEl>
                                      </p:cBhvr>
                                    </p:animEffect>
                                    <p:set>
                                      <p:cBhvr>
                                        <p:cTn id="198" dur="1" fill="hold">
                                          <p:stCondLst>
                                            <p:cond delay="9"/>
                                          </p:stCondLst>
                                        </p:cTn>
                                        <p:tgtEl>
                                          <p:spTgt spid="69"/>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93"/>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70"/>
                                        </p:tgtEl>
                                      </p:cBhvr>
                                    </p:animEffect>
                                    <p:set>
                                      <p:cBhvr>
                                        <p:cTn id="205" dur="1" fill="hold">
                                          <p:stCondLst>
                                            <p:cond delay="9"/>
                                          </p:stCondLst>
                                        </p:cTn>
                                        <p:tgtEl>
                                          <p:spTgt spid="70"/>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93"/>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71"/>
                                        </p:tgtEl>
                                      </p:cBhvr>
                                    </p:animEffect>
                                    <p:set>
                                      <p:cBhvr>
                                        <p:cTn id="212" dur="1" fill="hold">
                                          <p:stCondLst>
                                            <p:cond delay="9"/>
                                          </p:stCondLst>
                                        </p:cTn>
                                        <p:tgtEl>
                                          <p:spTgt spid="71"/>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93"/>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72"/>
                                        </p:tgtEl>
                                      </p:cBhvr>
                                    </p:animEffect>
                                    <p:set>
                                      <p:cBhvr>
                                        <p:cTn id="219" dur="1" fill="hold">
                                          <p:stCondLst>
                                            <p:cond delay="9"/>
                                          </p:stCondLst>
                                        </p:cTn>
                                        <p:tgtEl>
                                          <p:spTgt spid="72"/>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93"/>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73"/>
                                        </p:tgtEl>
                                      </p:cBhvr>
                                    </p:animEffect>
                                    <p:set>
                                      <p:cBhvr>
                                        <p:cTn id="226" dur="1" fill="hold">
                                          <p:stCondLst>
                                            <p:cond delay="9"/>
                                          </p:stCondLst>
                                        </p:cTn>
                                        <p:tgtEl>
                                          <p:spTgt spid="73"/>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93"/>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74"/>
                                        </p:tgtEl>
                                      </p:cBhvr>
                                    </p:animEffect>
                                    <p:set>
                                      <p:cBhvr>
                                        <p:cTn id="233" dur="1" fill="hold">
                                          <p:stCondLst>
                                            <p:cond delay="9"/>
                                          </p:stCondLst>
                                        </p:cTn>
                                        <p:tgtEl>
                                          <p:spTgt spid="74"/>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93"/>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75"/>
                                        </p:tgtEl>
                                      </p:cBhvr>
                                    </p:animEffect>
                                    <p:set>
                                      <p:cBhvr>
                                        <p:cTn id="240" dur="1" fill="hold">
                                          <p:stCondLst>
                                            <p:cond delay="9"/>
                                          </p:stCondLst>
                                        </p:cTn>
                                        <p:tgtEl>
                                          <p:spTgt spid="75"/>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93"/>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76"/>
                                        </p:tgtEl>
                                      </p:cBhvr>
                                    </p:animEffect>
                                    <p:set>
                                      <p:cBhvr>
                                        <p:cTn id="247" dur="1" fill="hold">
                                          <p:stCondLst>
                                            <p:cond delay="9"/>
                                          </p:stCondLst>
                                        </p:cTn>
                                        <p:tgtEl>
                                          <p:spTgt spid="76"/>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93"/>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77"/>
                                        </p:tgtEl>
                                      </p:cBhvr>
                                    </p:animEffect>
                                    <p:set>
                                      <p:cBhvr>
                                        <p:cTn id="254" dur="1" fill="hold">
                                          <p:stCondLst>
                                            <p:cond delay="9"/>
                                          </p:stCondLst>
                                        </p:cTn>
                                        <p:tgtEl>
                                          <p:spTgt spid="77"/>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93"/>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78"/>
                                        </p:tgtEl>
                                      </p:cBhvr>
                                    </p:animEffect>
                                    <p:set>
                                      <p:cBhvr>
                                        <p:cTn id="261" dur="1" fill="hold">
                                          <p:stCondLst>
                                            <p:cond delay="9"/>
                                          </p:stCondLst>
                                        </p:cTn>
                                        <p:tgtEl>
                                          <p:spTgt spid="78"/>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93"/>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79"/>
                                        </p:tgtEl>
                                      </p:cBhvr>
                                    </p:animEffect>
                                    <p:set>
                                      <p:cBhvr>
                                        <p:cTn id="268" dur="1" fill="hold">
                                          <p:stCondLst>
                                            <p:cond delay="9"/>
                                          </p:stCondLst>
                                        </p:cTn>
                                        <p:tgtEl>
                                          <p:spTgt spid="79"/>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93"/>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80"/>
                                        </p:tgtEl>
                                      </p:cBhvr>
                                    </p:animEffect>
                                    <p:set>
                                      <p:cBhvr>
                                        <p:cTn id="275" dur="1" fill="hold">
                                          <p:stCondLst>
                                            <p:cond delay="9"/>
                                          </p:stCondLst>
                                        </p:cTn>
                                        <p:tgtEl>
                                          <p:spTgt spid="80"/>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93"/>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81"/>
                                        </p:tgtEl>
                                      </p:cBhvr>
                                    </p:animEffect>
                                    <p:set>
                                      <p:cBhvr>
                                        <p:cTn id="282" dur="1" fill="hold">
                                          <p:stCondLst>
                                            <p:cond delay="9"/>
                                          </p:stCondLst>
                                        </p:cTn>
                                        <p:tgtEl>
                                          <p:spTgt spid="81"/>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93"/>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82"/>
                                        </p:tgtEl>
                                      </p:cBhvr>
                                    </p:animEffect>
                                    <p:set>
                                      <p:cBhvr>
                                        <p:cTn id="289" dur="1" fill="hold">
                                          <p:stCondLst>
                                            <p:cond delay="9"/>
                                          </p:stCondLst>
                                        </p:cTn>
                                        <p:tgtEl>
                                          <p:spTgt spid="82"/>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93"/>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83"/>
                                        </p:tgtEl>
                                      </p:cBhvr>
                                    </p:animEffect>
                                    <p:set>
                                      <p:cBhvr>
                                        <p:cTn id="296" dur="1" fill="hold">
                                          <p:stCondLst>
                                            <p:cond delay="9"/>
                                          </p:stCondLst>
                                        </p:cTn>
                                        <p:tgtEl>
                                          <p:spTgt spid="83"/>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93"/>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93"/>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85"/>
                                        </p:tgtEl>
                                      </p:cBhvr>
                                    </p:animEffect>
                                    <p:set>
                                      <p:cBhvr>
                                        <p:cTn id="310" dur="1" fill="hold">
                                          <p:stCondLst>
                                            <p:cond delay="9"/>
                                          </p:stCondLst>
                                        </p:cTn>
                                        <p:tgtEl>
                                          <p:spTgt spid="85"/>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93"/>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86"/>
                                        </p:tgtEl>
                                      </p:cBhvr>
                                    </p:animEffect>
                                    <p:set>
                                      <p:cBhvr>
                                        <p:cTn id="317" dur="1" fill="hold">
                                          <p:stCondLst>
                                            <p:cond delay="9"/>
                                          </p:stCondLst>
                                        </p:cTn>
                                        <p:tgtEl>
                                          <p:spTgt spid="86"/>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93"/>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87"/>
                                        </p:tgtEl>
                                      </p:cBhvr>
                                    </p:animEffect>
                                    <p:set>
                                      <p:cBhvr>
                                        <p:cTn id="324" dur="1" fill="hold">
                                          <p:stCondLst>
                                            <p:cond delay="9"/>
                                          </p:stCondLst>
                                        </p:cTn>
                                        <p:tgtEl>
                                          <p:spTgt spid="87"/>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93"/>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88"/>
                                        </p:tgtEl>
                                      </p:cBhvr>
                                    </p:animEffect>
                                    <p:set>
                                      <p:cBhvr>
                                        <p:cTn id="331" dur="1" fill="hold">
                                          <p:stCondLst>
                                            <p:cond delay="9"/>
                                          </p:stCondLst>
                                        </p:cTn>
                                        <p:tgtEl>
                                          <p:spTgt spid="88"/>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93"/>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89"/>
                                        </p:tgtEl>
                                      </p:cBhvr>
                                    </p:animEffect>
                                    <p:set>
                                      <p:cBhvr>
                                        <p:cTn id="338" dur="1" fill="hold">
                                          <p:stCondLst>
                                            <p:cond delay="9"/>
                                          </p:stCondLst>
                                        </p:cTn>
                                        <p:tgtEl>
                                          <p:spTgt spid="89"/>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93"/>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90"/>
                                        </p:tgtEl>
                                      </p:cBhvr>
                                    </p:animEffect>
                                    <p:set>
                                      <p:cBhvr>
                                        <p:cTn id="345" dur="1" fill="hold">
                                          <p:stCondLst>
                                            <p:cond delay="9"/>
                                          </p:stCondLst>
                                        </p:cTn>
                                        <p:tgtEl>
                                          <p:spTgt spid="90"/>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93"/>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91"/>
                                        </p:tgtEl>
                                      </p:cBhvr>
                                    </p:animEffect>
                                    <p:set>
                                      <p:cBhvr>
                                        <p:cTn id="352" dur="1" fill="hold">
                                          <p:stCondLst>
                                            <p:cond delay="9"/>
                                          </p:stCondLst>
                                        </p:cTn>
                                        <p:tgtEl>
                                          <p:spTgt spid="91"/>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93"/>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92"/>
                                        </p:tgtEl>
                                      </p:cBhvr>
                                    </p:animEffect>
                                    <p:set>
                                      <p:cBhvr>
                                        <p:cTn id="359" dur="1" fill="hold">
                                          <p:stCondLst>
                                            <p:cond delay="9"/>
                                          </p:stCondLst>
                                        </p:cTn>
                                        <p:tgtEl>
                                          <p:spTgt spid="92"/>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2"/>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2"/>
                                        </p:tgtEl>
                                        <p:attrNameLst>
                                          <p:attrName>style.color</p:attrName>
                                        </p:attrNameLst>
                                      </p:cBhvr>
                                      <p:by>
                                        <p:hsl h="0" s="12549" l="25098"/>
                                      </p:by>
                                    </p:animClr>
                                    <p:animClr clrSpc="hsl" dir="cw">
                                      <p:cBhvr>
                                        <p:cTn id="367" dur="500" fill="hold"/>
                                        <p:tgtEl>
                                          <p:spTgt spid="42"/>
                                        </p:tgtEl>
                                        <p:attrNameLst>
                                          <p:attrName>fillcolor</p:attrName>
                                        </p:attrNameLst>
                                      </p:cBhvr>
                                      <p:by>
                                        <p:hsl h="0" s="12549" l="25098"/>
                                      </p:by>
                                    </p:animClr>
                                    <p:animClr clrSpc="hsl" dir="cw">
                                      <p:cBhvr>
                                        <p:cTn id="368" dur="500" fill="hold"/>
                                        <p:tgtEl>
                                          <p:spTgt spid="42"/>
                                        </p:tgtEl>
                                        <p:attrNameLst>
                                          <p:attrName>stroke.color</p:attrName>
                                        </p:attrNameLst>
                                      </p:cBhvr>
                                      <p:by>
                                        <p:hsl h="0" s="12549" l="25098"/>
                                      </p:by>
                                    </p:animClr>
                                    <p:set>
                                      <p:cBhvr>
                                        <p:cTn id="369" dur="500" fill="hold"/>
                                        <p:tgtEl>
                                          <p:spTgt spid="42"/>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3"/>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3"/>
                                        </p:tgtEl>
                                      </p:cBhvr>
                                    </p:cmd>
                                  </p:childTnLst>
                                </p:cTn>
                              </p:par>
                            </p:childTnLst>
                          </p:cTn>
                        </p:par>
                      </p:childTnLst>
                    </p:cTn>
                  </p:par>
                </p:childTnLst>
              </p:cTn>
              <p:nextCondLst>
                <p:cond evt="onClick" delay="0">
                  <p:tgtEl>
                    <p:spTgt spid="42"/>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3"/>
                </p:tgtEl>
              </p:cMediaNode>
            </p:audio>
            <p:audio>
              <p:cMediaNode vol="80000">
                <p:cTn id="375" fill="hold" display="0">
                  <p:stCondLst>
                    <p:cond delay="indefinite"/>
                  </p:stCondLst>
                  <p:endCondLst>
                    <p:cond evt="onStopAudio" delay="0">
                      <p:tgtEl>
                        <p:sldTgt/>
                      </p:tgtEl>
                    </p:cond>
                  </p:endCondLst>
                </p:cTn>
                <p:tgtEl>
                  <p:spTgt spid="97"/>
                </p:tgtEl>
              </p:cMediaNode>
            </p:audio>
          </p:childTnLst>
        </p:cTn>
      </p:par>
    </p:tnLst>
    <p:bldLst>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9EC21486-5377-5D07-1362-B3371657898D}"/>
              </a:ext>
            </a:extLst>
          </p:cNvPr>
          <p:cNvPicPr>
            <a:picLocks noChangeAspect="1"/>
          </p:cNvPicPr>
          <p:nvPr/>
        </p:nvPicPr>
        <p:blipFill>
          <a:blip r:embed="rId7"/>
          <a:stretch>
            <a:fillRect/>
          </a:stretch>
        </p:blipFill>
        <p:spPr>
          <a:xfrm>
            <a:off x="5175272" y="1699847"/>
            <a:ext cx="5346655" cy="4029805"/>
          </a:xfrm>
          <a:prstGeom prst="rect">
            <a:avLst/>
          </a:prstGeom>
        </p:spPr>
      </p:pic>
    </p:spTree>
    <p:extLst>
      <p:ext uri="{BB962C8B-B14F-4D97-AF65-F5344CB8AC3E}">
        <p14:creationId xmlns:p14="http://schemas.microsoft.com/office/powerpoint/2010/main" val="300898577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2308324"/>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1: </a:t>
            </a:r>
            <a:r>
              <a:rPr kumimoji="0" lang="vi-VN" sz="4800" b="1" i="0" u="none" strike="noStrike" kern="0" cap="none" spc="0" normalizeH="0" baseline="0" noProof="0" dirty="0">
                <a:ln>
                  <a:noFill/>
                </a:ln>
                <a:solidFill>
                  <a:srgbClr val="7030A0"/>
                </a:solidFill>
                <a:effectLst/>
                <a:uLnTx/>
                <a:uFillTx/>
                <a:latin typeface="Arial"/>
                <a:ea typeface="+mn-ea"/>
                <a:cs typeface="Arial"/>
                <a:sym typeface="Arial"/>
              </a:rPr>
              <a:t>Chia sẻ với bạn về những việc em thường làm trong một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1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viết những việc thường làm trong một ngày và thời gian em thực hiện những việc đó.</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9F9C6DA-7669-D868-9D86-6E4A4697FD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778" y="2360294"/>
            <a:ext cx="6772472" cy="3516631"/>
          </a:xfrm>
          <a:prstGeom prst="rect">
            <a:avLst/>
          </a:prstGeom>
          <a:noFill/>
        </p:spPr>
      </p:pic>
    </p:spTree>
    <p:extLst>
      <p:ext uri="{BB962C8B-B14F-4D97-AF65-F5344CB8AC3E}">
        <p14:creationId xmlns:p14="http://schemas.microsoft.com/office/powerpoint/2010/main" val="23284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790</Words>
  <Application>Microsoft Office PowerPoint</Application>
  <PresentationFormat>Widescreen</PresentationFormat>
  <Paragraphs>96</Paragraphs>
  <Slides>37</Slides>
  <Notes>8</Notes>
  <HiddenSlides>0</HiddenSlides>
  <MMClips>3</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37</vt:i4>
      </vt:variant>
    </vt:vector>
  </HeadingPairs>
  <TitlesOfParts>
    <vt:vector size="55" baseType="lpstr">
      <vt:lpstr>等线</vt:lpstr>
      <vt:lpstr>微软雅黑</vt:lpstr>
      <vt:lpstr>#9Slide03 AllRoundGothic</vt:lpstr>
      <vt:lpstr>Arial</vt:lpstr>
      <vt:lpstr>Calibri</vt:lpstr>
      <vt:lpstr>Calibri Light</vt:lpstr>
      <vt:lpstr>Times New Roman</vt:lpstr>
      <vt:lpstr>Wingdings</vt:lpstr>
      <vt:lpstr>3_Custom Design</vt:lpstr>
      <vt:lpstr>Custom Design</vt:lpstr>
      <vt:lpstr>4_Custom Design</vt:lpstr>
      <vt:lpstr>5_Custom Design</vt:lpstr>
      <vt:lpstr>6_Custom Design</vt:lpstr>
      <vt:lpstr>7_Custom Design</vt:lpstr>
      <vt:lpstr>1_Office 主题</vt:lpstr>
      <vt:lpstr>1_Office Theme</vt:lpstr>
      <vt:lpstr>8_Custom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2023-07-26T09:38:04Z</dcterms:created>
  <dcterms:modified xsi:type="dcterms:W3CDTF">2023-09-21T00:23:03Z</dcterms:modified>
</cp:coreProperties>
</file>