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4"/>
  </p:notesMasterIdLst>
  <p:sldIdLst>
    <p:sldId id="258" r:id="rId5"/>
    <p:sldId id="291" r:id="rId6"/>
    <p:sldId id="292" r:id="rId7"/>
    <p:sldId id="293" r:id="rId8"/>
    <p:sldId id="294" r:id="rId9"/>
    <p:sldId id="257" r:id="rId10"/>
    <p:sldId id="750" r:id="rId11"/>
    <p:sldId id="313" r:id="rId12"/>
    <p:sldId id="266" r:id="rId13"/>
    <p:sldId id="751" r:id="rId14"/>
    <p:sldId id="287" r:id="rId15"/>
    <p:sldId id="752" r:id="rId16"/>
    <p:sldId id="267" r:id="rId17"/>
    <p:sldId id="753" r:id="rId18"/>
    <p:sldId id="754" r:id="rId19"/>
    <p:sldId id="755" r:id="rId20"/>
    <p:sldId id="342" r:id="rId21"/>
    <p:sldId id="343" r:id="rId22"/>
    <p:sldId id="749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2" d="100"/>
          <a:sy n="62" d="100"/>
        </p:scale>
        <p:origin x="828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10/13/2024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10/13/2024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10/13/2024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10/13/2024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10/13/2024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A8E17285-CA8C-CB5D-2369-0E580CE4A44A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1549" y="171450"/>
            <a:ext cx="1266825" cy="1266825"/>
          </a:xfrm>
          <a:prstGeom prst="rect">
            <a:avLst/>
          </a:prstGeom>
        </p:spPr>
      </p:pic>
      <p:pic>
        <p:nvPicPr>
          <p:cNvPr id="5" name="Picture 4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23A3041-5440-2DEE-9670-28EE7615CB3C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760" y="7983955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svg"/><Relationship Id="rId3" Type="http://schemas.openxmlformats.org/officeDocument/2006/relationships/image" Target="../media/image40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svg"/><Relationship Id="rId5" Type="http://schemas.openxmlformats.org/officeDocument/2006/relationships/image" Target="../media/image48.png"/><Relationship Id="rId4" Type="http://schemas.microsoft.com/office/2007/relationships/hdphoto" Target="../media/hdphoto4.wdp"/><Relationship Id="rId9" Type="http://schemas.openxmlformats.org/officeDocument/2006/relationships/image" Target="../media/image5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278983" y="-243177"/>
            <a:ext cx="8897017" cy="3875377"/>
            <a:chOff x="1709237" y="-182383"/>
            <a:chExt cx="6672763" cy="2906533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709237" y="-182383"/>
              <a:ext cx="1511300" cy="1506538"/>
              <a:chOff x="1709237" y="-182383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09237" y="-182383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160750" y="99288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2776038" y="476250"/>
              <a:ext cx="545172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86444" cy="1213970"/>
            <a:chOff x="374847" y="4019551"/>
            <a:chExt cx="298983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64784" y="416609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579338" y="-148052"/>
            <a:ext cx="9596662" cy="3780252"/>
            <a:chOff x="1184503" y="-111039"/>
            <a:chExt cx="7197497" cy="283518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184503" y="-111039"/>
              <a:ext cx="1511300" cy="1506538"/>
              <a:chOff x="1184503" y="-111039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84503" y="-111039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1722966" y="256072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2817108" y="331865"/>
              <a:ext cx="5410199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4210" y="4666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530" y="4738653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6905" y="2172379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370618" y="-299529"/>
            <a:ext cx="8984362" cy="3631192"/>
            <a:chOff x="1027964" y="-224647"/>
            <a:chExt cx="6738271" cy="2723394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016264" y="-59752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224134" y="117923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027964" y="-224647"/>
              <a:ext cx="1511300" cy="1506538"/>
              <a:chOff x="1027964" y="-224647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7964" y="-224647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1490384" y="106311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2203085" y="290258"/>
              <a:ext cx="5326008" cy="13157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5400" b="1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5400" b="1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8834913" y="1175046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9414" y="1792160"/>
            <a:ext cx="11048143" cy="4791824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3965826" y="274016"/>
            <a:ext cx="5239820" cy="1530849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44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44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4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51751" y="1841780"/>
            <a:ext cx="4643918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40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585490" y="1817151"/>
            <a:ext cx="4095964" cy="1715784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</TotalTime>
  <Words>568</Words>
  <Application>Microsoft Office PowerPoint</Application>
  <PresentationFormat>Widescreen</PresentationFormat>
  <Paragraphs>158</Paragraphs>
  <Slides>19</Slides>
  <Notes>19</Notes>
  <HiddenSlides>0</HiddenSlides>
  <MMClips>19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33" baseType="lpstr">
      <vt:lpstr>等线</vt:lpstr>
      <vt:lpstr>Arial</vt:lpstr>
      <vt:lpstr>Baloo Tammudu 2</vt:lpstr>
      <vt:lpstr>Bebas Neue</vt:lpstr>
      <vt:lpstr>Calibri</vt:lpstr>
      <vt:lpstr>Cambria</vt:lpstr>
      <vt:lpstr>Kavoon</vt:lpstr>
      <vt:lpstr>Roboto Condensed Light</vt:lpstr>
      <vt:lpstr>Tahoma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PC</cp:lastModifiedBy>
  <cp:revision>32</cp:revision>
  <dcterms:created xsi:type="dcterms:W3CDTF">2023-07-17T06:04:55Z</dcterms:created>
  <dcterms:modified xsi:type="dcterms:W3CDTF">2024-10-13T14:23:20Z</dcterms:modified>
</cp:coreProperties>
</file>