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2023/10/9</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10/9/2023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6.gif"/><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6FE44DA-3178-DA70-C6DC-21B5485473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7.png"/><Relationship Id="rId18" Type="http://schemas.openxmlformats.org/officeDocument/2006/relationships/image" Target="../media/image49.png"/><Relationship Id="rId3" Type="http://schemas.openxmlformats.org/officeDocument/2006/relationships/slideLayout" Target="../slideLayouts/slideLayout16.xml"/><Relationship Id="rId7" Type="http://schemas.openxmlformats.org/officeDocument/2006/relationships/image" Target="../media/image44.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51.png"/><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19.png"/><Relationship Id="rId10" Type="http://schemas.openxmlformats.org/officeDocument/2006/relationships/image" Target="../media/image47.png"/><Relationship Id="rId19"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2"/>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3"/>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4"/>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5"/>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8"/>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9"/>
          <a:stretch>
            <a:fillRect/>
          </a:stretch>
        </p:blipFill>
        <p:spPr>
          <a:xfrm>
            <a:off x="3205766" y="2014632"/>
            <a:ext cx="8047417" cy="2219136"/>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665</Words>
  <Application>Microsoft Office PowerPoint</Application>
  <PresentationFormat>Widescreen</PresentationFormat>
  <Paragraphs>29</Paragraphs>
  <Slides>12</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DengXian</vt:lpstr>
      <vt:lpstr>方正行楷简体</vt:lpstr>
      <vt:lpstr>汉真广标</vt:lpstr>
      <vt:lpstr>Arial</vt:lpstr>
      <vt:lpstr>Bodoni MT</vt:lpstr>
      <vt:lpstr>Calibri</vt:lpstr>
      <vt:lpstr>Calibri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2023-07-16T13:33:34Z</dcterms:created>
  <dcterms:modified xsi:type="dcterms:W3CDTF">2023-10-09T01:29:46Z</dcterms:modified>
</cp:coreProperties>
</file>