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20" r:id="rId2"/>
    <p:sldId id="360" r:id="rId3"/>
    <p:sldId id="260" r:id="rId4"/>
    <p:sldId id="305" r:id="rId5"/>
    <p:sldId id="339" r:id="rId6"/>
    <p:sldId id="340" r:id="rId7"/>
    <p:sldId id="353" r:id="rId8"/>
    <p:sldId id="322" r:id="rId9"/>
    <p:sldId id="342" r:id="rId10"/>
    <p:sldId id="357" r:id="rId11"/>
    <p:sldId id="323" r:id="rId12"/>
    <p:sldId id="358" r:id="rId13"/>
    <p:sldId id="359" r:id="rId14"/>
    <p:sldId id="356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00AB994-CD52-D1F0-C156-3390F8482C5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152400"/>
            <a:ext cx="1238249" cy="12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677461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485775" y="3390900"/>
            <a:ext cx="5591175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715124" y="34099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561975" y="34480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123951" y="3429000"/>
            <a:ext cx="3048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686050" y="34575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781550" y="34671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91325" y="35242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334250" y="351472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753600" y="3495675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11A168-5243-211E-4C1D-943BC63B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99" y="1759691"/>
            <a:ext cx="467048" cy="467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75CB60-6BE2-6BB1-E242-9FF08CD712A9}"/>
              </a:ext>
            </a:extLst>
          </p:cNvPr>
          <p:cNvSpPr txBox="1"/>
          <p:nvPr/>
        </p:nvSpPr>
        <p:spPr>
          <a:xfrm>
            <a:off x="2705100" y="1692291"/>
            <a:ext cx="855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88EB7FF4-8CB8-C00E-A317-7C110F8B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CF92744-D14C-4316-7601-8AA3CCB880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5B73E-5DFC-04D2-C505-03475622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17396-CEDE-7B70-AAB5-9BB480B5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297</Words>
  <Application>Microsoft Office PowerPoint</Application>
  <PresentationFormat>Widescreen</PresentationFormat>
  <Paragraphs>46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字魂70号-灵悦黑体</vt:lpstr>
      <vt:lpstr>思源黑体</vt:lpstr>
      <vt:lpstr>Arial</vt:lpstr>
      <vt:lpstr>Calibri</vt:lpstr>
      <vt:lpstr>UTM Duepuntozero</vt:lpstr>
      <vt:lpstr>UVN Banh Mi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2023-07-12T12:41:36Z</dcterms:created>
  <dcterms:modified xsi:type="dcterms:W3CDTF">2023-10-09T12:26:35Z</dcterms:modified>
</cp:coreProperties>
</file>