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Lst>
  <p:notesMasterIdLst>
    <p:notesMasterId r:id="rId45"/>
  </p:notesMasterIdLst>
  <p:sldIdLst>
    <p:sldId id="299" r:id="rId9"/>
    <p:sldId id="259" r:id="rId10"/>
    <p:sldId id="260" r:id="rId11"/>
    <p:sldId id="291" r:id="rId12"/>
    <p:sldId id="300" r:id="rId13"/>
    <p:sldId id="302" r:id="rId14"/>
    <p:sldId id="303" r:id="rId15"/>
    <p:sldId id="263" r:id="rId16"/>
    <p:sldId id="304" r:id="rId17"/>
    <p:sldId id="305" r:id="rId18"/>
    <p:sldId id="306" r:id="rId19"/>
    <p:sldId id="311" r:id="rId20"/>
    <p:sldId id="2007577157" r:id="rId21"/>
    <p:sldId id="773" r:id="rId22"/>
    <p:sldId id="2007577158" r:id="rId23"/>
    <p:sldId id="2007577159" r:id="rId24"/>
    <p:sldId id="2007577160" r:id="rId25"/>
    <p:sldId id="2007577161" r:id="rId26"/>
    <p:sldId id="2007577162" r:id="rId27"/>
    <p:sldId id="2007577140" r:id="rId28"/>
    <p:sldId id="323" r:id="rId29"/>
    <p:sldId id="340" r:id="rId30"/>
    <p:sldId id="335" r:id="rId31"/>
    <p:sldId id="336" r:id="rId32"/>
    <p:sldId id="341" r:id="rId33"/>
    <p:sldId id="342" r:id="rId34"/>
    <p:sldId id="343" r:id="rId35"/>
    <p:sldId id="344" r:id="rId36"/>
    <p:sldId id="345" r:id="rId37"/>
    <p:sldId id="2007577340" r:id="rId38"/>
    <p:sldId id="2007577341" r:id="rId39"/>
    <p:sldId id="2007577343" r:id="rId40"/>
    <p:sldId id="2007577342" r:id="rId41"/>
    <p:sldId id="2007577344" r:id="rId42"/>
    <p:sldId id="279" r:id="rId43"/>
    <p:sldId id="30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E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AA9274-5020-4250-AC1F-0BD3D37F6D63}"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9F9C9-3426-400A-A2E5-2A8F95126095}" type="slidenum">
              <a:rPr lang="en-US" smtClean="0"/>
              <a:t>‹#›</a:t>
            </a:fld>
            <a:endParaRPr lang="en-US"/>
          </a:p>
        </p:txBody>
      </p:sp>
    </p:spTree>
    <p:extLst>
      <p:ext uri="{BB962C8B-B14F-4D97-AF65-F5344CB8AC3E}">
        <p14:creationId xmlns:p14="http://schemas.microsoft.com/office/powerpoint/2010/main" val="1785484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9B538-F317-4996-99A6-47CB8AB40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23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9B538-F317-4996-99A6-47CB8AB40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245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7701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545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9B538-F317-4996-99A6-47CB8AB40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59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226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6300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796090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98261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745796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015190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881354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279853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17058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563906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41089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09214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064809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25088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715876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70287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58006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39821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955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645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24274484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685256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972482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2520806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9898969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94026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4451191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838742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2023/11/8</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853754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B4BAE-F33C-13A7-2EB4-41F2E8190E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10CAE92-5D2F-B91A-96E8-6C66B986F8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12A670C-F4E4-60B9-EC83-0150ACA9187F}"/>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D2503F5C-4951-CBC6-8D86-34CB60330E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4D9CD77-5EC5-3569-462D-3E48FAB87B61}"/>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342707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048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600F-CC85-A372-F374-AB7E4B5102E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4DFD141-AC8C-CF3D-1033-22705315A0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838485-A5AE-4018-3BFA-D4BCC2BAB783}"/>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064E2809-A555-3677-B6FD-1FDB3C5FB8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2C3FAAF-2EA1-1A3F-202B-7BFE936587DE}"/>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4140451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E3D34-D8FF-C982-74C0-E7AFA0A965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B7C4737-54DB-6D5A-6E91-4CE652CE61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5D81C24-BF02-BDB0-65D8-E92DAED1CA7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C6046F3F-9E2F-FA2A-48C3-5332E3338E76}"/>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6" name="Footer Placeholder 5">
            <a:extLst>
              <a:ext uri="{FF2B5EF4-FFF2-40B4-BE49-F238E27FC236}">
                <a16:creationId xmlns:a16="http://schemas.microsoft.com/office/drawing/2014/main" id="{C636F3CC-B11B-D398-EDA5-1EA4AAB538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0BE9933-0378-1713-F455-60D716C9C6F9}"/>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35571746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4009E-AD56-88E4-B74C-CE40241FA9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4056984-3740-9E6F-DF93-090BA3FFBF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2FAE3D-9274-DB90-7850-C18CB2F2BE3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DF43232-3685-44C3-0824-6DDA06911C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1D21D8-D8C1-39C5-7EB7-87434B0215B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D789B92-88E9-C96E-7DD6-4B62ACDE32DE}"/>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8" name="Footer Placeholder 7">
            <a:extLst>
              <a:ext uri="{FF2B5EF4-FFF2-40B4-BE49-F238E27FC236}">
                <a16:creationId xmlns:a16="http://schemas.microsoft.com/office/drawing/2014/main" id="{739194A0-3892-F97B-233A-61A297ED26B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D8199A34-B1D9-90CF-B204-7DE71B5E378C}"/>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20412002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5C1E-3C6A-BECC-F205-481E12A7CC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58D459E-B119-2F15-C994-13052250C33C}"/>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4" name="Footer Placeholder 3">
            <a:extLst>
              <a:ext uri="{FF2B5EF4-FFF2-40B4-BE49-F238E27FC236}">
                <a16:creationId xmlns:a16="http://schemas.microsoft.com/office/drawing/2014/main" id="{50C3AFDA-6FA6-FACA-F2E5-E6FA7F7E6F0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2BE2CAC1-ABEE-DB74-293A-971754750B9F}"/>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1080030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11/8/2023</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250168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553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C540-3410-0A70-24AF-D3B5010F75C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07163F9-18FC-A559-2576-AF2C29DEF80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A2B2B5F-1101-1E39-1D4B-F51EB4A36FD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13B72-6B9E-B7A4-867E-1F645037FFD4}"/>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6" name="Footer Placeholder 5">
            <a:extLst>
              <a:ext uri="{FF2B5EF4-FFF2-40B4-BE49-F238E27FC236}">
                <a16:creationId xmlns:a16="http://schemas.microsoft.com/office/drawing/2014/main" id="{0C8A9A32-7251-11F4-64F1-4FCCBE4E77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3D5068B-C08F-DB48-8A87-3E9A025722C9}"/>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699994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49E2E-8E5D-18AD-186A-851166FA32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17F00D0-FAA7-8FB9-2ABD-71BE5583CA0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8A3135B-D539-666E-6FE5-216FEE58BAB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CED71-83C0-AE67-595F-435272CE6414}"/>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6" name="Footer Placeholder 5">
            <a:extLst>
              <a:ext uri="{FF2B5EF4-FFF2-40B4-BE49-F238E27FC236}">
                <a16:creationId xmlns:a16="http://schemas.microsoft.com/office/drawing/2014/main" id="{4CE960D0-0C67-1EB3-1431-D47771B2257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79773CE-2CD3-8135-61FE-C943D32E0D58}"/>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411598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FB88E-64EC-D145-5119-85820DF430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0BD37E1-DB6F-BDE4-47D4-4F8625907EF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B1D5674-31BA-9708-AE75-833C81C36331}"/>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2F5804AE-A118-58A0-F2C5-543E8F61E2D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4A3A778-6BBB-72B8-45A1-FF4D1184F5A9}"/>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508065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DDE64D-C763-5085-CB6B-DB1C816365D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01AEE91-7D6B-D453-2A1B-42146C3AA17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04E233-F72F-8536-3345-7B03E9C754CC}"/>
              </a:ext>
            </a:extLst>
          </p:cNvPr>
          <p:cNvSpPr>
            <a:spLocks noGrp="1"/>
          </p:cNvSpPr>
          <p:nvPr>
            <p:ph type="dt" sz="half" idx="10"/>
          </p:nvPr>
        </p:nvSpPr>
        <p:spPr>
          <a:xfrm>
            <a:off x="838200" y="6356350"/>
            <a:ext cx="2743200" cy="365125"/>
          </a:xfrm>
          <a:prstGeom prst="rect">
            <a:avLst/>
          </a:prstGeom>
        </p:spPr>
        <p:txBody>
          <a:bodyPr/>
          <a:lstStyle/>
          <a:p>
            <a:fld id="{523AAC6E-C304-49DC-B43F-ACF82047886D}" type="datetimeFigureOut">
              <a:rPr lang="vi-VN" smtClean="0"/>
              <a:t>08/11/2023</a:t>
            </a:fld>
            <a:endParaRPr lang="vi-VN"/>
          </a:p>
        </p:txBody>
      </p:sp>
      <p:sp>
        <p:nvSpPr>
          <p:cNvPr id="5" name="Footer Placeholder 4">
            <a:extLst>
              <a:ext uri="{FF2B5EF4-FFF2-40B4-BE49-F238E27FC236}">
                <a16:creationId xmlns:a16="http://schemas.microsoft.com/office/drawing/2014/main" id="{19070AC7-9A5A-5DAC-4ED1-6E1B74B3C75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5295D64-5937-85B7-CE9C-DFF60DE0D040}"/>
              </a:ext>
            </a:extLst>
          </p:cNvPr>
          <p:cNvSpPr>
            <a:spLocks noGrp="1"/>
          </p:cNvSpPr>
          <p:nvPr>
            <p:ph type="sldNum" sz="quarter" idx="12"/>
          </p:nvPr>
        </p:nvSpPr>
        <p:spPr>
          <a:xfrm>
            <a:off x="8610600" y="6356350"/>
            <a:ext cx="2743200" cy="365125"/>
          </a:xfrm>
          <a:prstGeom prst="rect">
            <a:avLst/>
          </a:prstGeom>
        </p:spPr>
        <p:txBody>
          <a:bodyPr/>
          <a:lstStyle/>
          <a:p>
            <a:fld id="{EFD70165-86C9-4CAB-ABA9-F9D37FFB3182}" type="slidenum">
              <a:rPr lang="vi-VN" smtClean="0"/>
              <a:t>‹#›</a:t>
            </a:fld>
            <a:endParaRPr lang="vi-VN"/>
          </a:p>
        </p:txBody>
      </p:sp>
    </p:spTree>
    <p:extLst>
      <p:ext uri="{BB962C8B-B14F-4D97-AF65-F5344CB8AC3E}">
        <p14:creationId xmlns:p14="http://schemas.microsoft.com/office/powerpoint/2010/main" val="6063272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33531068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69939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112133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917717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2023/11/8</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229527512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11/8/2023</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01141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2023/11/8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8979717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2023/11/8</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0854303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3642668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2023/11/8</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2462936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6407638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2023/11/8</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775783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67150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97454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778229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088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11/8/2023</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8510840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80688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57618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06089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252912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593262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9790410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11/8/2023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22867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4629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56917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575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11/8/2023</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0406679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541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5050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20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21012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4580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27392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9933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11/8/2023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80716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04885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6"/>
            <a:ext cx="7798000" cy="26460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cs typeface="Arial"/>
              <a:sym typeface="Arial"/>
            </a:endParaRPr>
          </a:p>
        </p:txBody>
      </p:sp>
      <p:sp>
        <p:nvSpPr>
          <p:cNvPr id="86" name="Google Shape;86;p3"/>
          <p:cNvSpPr/>
          <p:nvPr/>
        </p:nvSpPr>
        <p:spPr>
          <a:xfrm>
            <a:off x="2834230" y="41391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296580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11/8/2023</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6418538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7"/>
          <p:cNvSpPr/>
          <p:nvPr/>
        </p:nvSpPr>
        <p:spPr>
          <a:xfrm>
            <a:off x="663933" y="266806"/>
            <a:ext cx="10864000" cy="1069461"/>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057046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888712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5151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5408047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766697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993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a:xfrm>
            <a:off x="838200" y="6356350"/>
            <a:ext cx="2743200" cy="365125"/>
          </a:xfrm>
          <a:prstGeom prst="rect">
            <a:avLst/>
          </a:prstGeom>
        </p:spPr>
        <p:txBody>
          <a:bodyPr/>
          <a:lstStyle/>
          <a:p>
            <a:fld id="{DE7D3017-C9EE-40A3-919E-E766EDC3D7CB}" type="datetimeFigureOut">
              <a:rPr lang="en-US" smtClean="0"/>
              <a:t>11/8/2023</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a:xfrm>
            <a:off x="8610600" y="6356350"/>
            <a:ext cx="2743200" cy="365125"/>
          </a:xfrm>
          <a:prstGeom prst="rect">
            <a:avLst/>
          </a:prstGeom>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246461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4" Type="http://schemas.openxmlformats.org/officeDocument/2006/relationships/slideLayout" Target="../slideLayouts/slideLayout81.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69194DB-9244-37A1-5BE2-F6C74D02186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62100" y="190500"/>
            <a:ext cx="1333500" cy="1333500"/>
          </a:xfrm>
          <a:prstGeom prst="rect">
            <a:avLst/>
          </a:prstGeom>
        </p:spPr>
      </p:pic>
    </p:spTree>
    <p:extLst>
      <p:ext uri="{BB962C8B-B14F-4D97-AF65-F5344CB8AC3E}">
        <p14:creationId xmlns:p14="http://schemas.microsoft.com/office/powerpoint/2010/main" val="2186740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11/8/2023</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3818373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3099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9F722079-1DAC-104D-BA23-436CE432B8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34900" y="-112295"/>
            <a:ext cx="1569619" cy="1569619"/>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0F779B7A-9A40-4E5B-D1F6-3D1B12004E8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797216" y="7493668"/>
            <a:ext cx="1343025" cy="1343025"/>
          </a:xfrm>
          <a:prstGeom prst="rect">
            <a:avLst/>
          </a:prstGeom>
        </p:spPr>
      </p:pic>
    </p:spTree>
    <p:extLst>
      <p:ext uri="{BB962C8B-B14F-4D97-AF65-F5344CB8AC3E}">
        <p14:creationId xmlns:p14="http://schemas.microsoft.com/office/powerpoint/2010/main" val="29736801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7322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218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9C9B08D-C043-4E32-BBE5-0A424B17B6C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001459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752330284"/>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5.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7" Type="http://schemas.microsoft.com/office/2007/relationships/hdphoto" Target="../media/hdphoto11.wdp"/><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34.png"/><Relationship Id="rId5" Type="http://schemas.microsoft.com/office/2007/relationships/hdphoto" Target="../media/hdphoto10.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13.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7" Type="http://schemas.microsoft.com/office/2007/relationships/hdphoto" Target="../media/hdphoto11.wdp"/><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34.png"/><Relationship Id="rId5" Type="http://schemas.microsoft.com/office/2007/relationships/hdphoto" Target="../media/hdphoto10.wdp"/><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8.jpe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0.png"/><Relationship Id="rId7" Type="http://schemas.openxmlformats.org/officeDocument/2006/relationships/image" Target="../media/image54.jpg"/><Relationship Id="rId12" Type="http://schemas.openxmlformats.org/officeDocument/2006/relationships/image" Target="../media/image56.png"/><Relationship Id="rId2" Type="http://schemas.openxmlformats.org/officeDocument/2006/relationships/image" Target="../media/image49.jpg"/><Relationship Id="rId1" Type="http://schemas.openxmlformats.org/officeDocument/2006/relationships/slideLayout" Target="../slideLayouts/slideLayout73.xml"/><Relationship Id="rId6" Type="http://schemas.openxmlformats.org/officeDocument/2006/relationships/image" Target="../media/image53.svg"/><Relationship Id="rId11" Type="http://schemas.microsoft.com/office/2007/relationships/hdphoto" Target="../media/hdphoto12.wdp"/><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svg"/><Relationship Id="rId9" Type="http://schemas.microsoft.com/office/2007/relationships/hdphoto" Target="../media/hdphoto9.wdp"/></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0.png"/><Relationship Id="rId7" Type="http://schemas.openxmlformats.org/officeDocument/2006/relationships/image" Target="../media/image54.jpg"/><Relationship Id="rId12" Type="http://schemas.openxmlformats.org/officeDocument/2006/relationships/image" Target="../media/image57.png"/><Relationship Id="rId2" Type="http://schemas.openxmlformats.org/officeDocument/2006/relationships/image" Target="../media/image49.jpg"/><Relationship Id="rId1" Type="http://schemas.openxmlformats.org/officeDocument/2006/relationships/slideLayout" Target="../slideLayouts/slideLayout29.xml"/><Relationship Id="rId6" Type="http://schemas.openxmlformats.org/officeDocument/2006/relationships/image" Target="../media/image53.svg"/><Relationship Id="rId11" Type="http://schemas.microsoft.com/office/2007/relationships/hdphoto" Target="../media/hdphoto12.wdp"/><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svg"/><Relationship Id="rId9" Type="http://schemas.microsoft.com/office/2007/relationships/hdphoto" Target="../media/hdphoto9.wdp"/></Relationships>
</file>

<file path=ppt/slides/_rels/slide24.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image" Target="../media/image49.jpg"/><Relationship Id="rId1" Type="http://schemas.openxmlformats.org/officeDocument/2006/relationships/slideLayout" Target="../slideLayouts/slideLayout29.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69.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microsoft.com/office/2007/relationships/hdphoto" Target="../media/hdphoto13.wdp"/></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0.png"/><Relationship Id="rId7" Type="http://schemas.openxmlformats.org/officeDocument/2006/relationships/image" Target="../media/image54.jpg"/><Relationship Id="rId12" Type="http://schemas.openxmlformats.org/officeDocument/2006/relationships/image" Target="../media/image70.png"/><Relationship Id="rId2" Type="http://schemas.openxmlformats.org/officeDocument/2006/relationships/image" Target="../media/image49.jpg"/><Relationship Id="rId1" Type="http://schemas.openxmlformats.org/officeDocument/2006/relationships/slideLayout" Target="../slideLayouts/slideLayout29.xml"/><Relationship Id="rId6" Type="http://schemas.openxmlformats.org/officeDocument/2006/relationships/image" Target="../media/image53.svg"/><Relationship Id="rId11" Type="http://schemas.microsoft.com/office/2007/relationships/hdphoto" Target="../media/hdphoto12.wdp"/><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svg"/><Relationship Id="rId9" Type="http://schemas.microsoft.com/office/2007/relationships/hdphoto" Target="../media/hdphoto9.wdp"/></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0.png"/><Relationship Id="rId7" Type="http://schemas.openxmlformats.org/officeDocument/2006/relationships/image" Target="../media/image54.jpg"/><Relationship Id="rId12" Type="http://schemas.openxmlformats.org/officeDocument/2006/relationships/image" Target="../media/image70.png"/><Relationship Id="rId2" Type="http://schemas.openxmlformats.org/officeDocument/2006/relationships/image" Target="../media/image49.jpg"/><Relationship Id="rId1" Type="http://schemas.openxmlformats.org/officeDocument/2006/relationships/slideLayout" Target="../slideLayouts/slideLayout29.xml"/><Relationship Id="rId6" Type="http://schemas.openxmlformats.org/officeDocument/2006/relationships/image" Target="../media/image53.svg"/><Relationship Id="rId11" Type="http://schemas.microsoft.com/office/2007/relationships/hdphoto" Target="../media/hdphoto12.wdp"/><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51.svg"/><Relationship Id="rId9" Type="http://schemas.microsoft.com/office/2007/relationships/hdphoto" Target="../media/hdphoto9.wdp"/></Relationships>
</file>

<file path=ppt/slides/_rels/slide27.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image" Target="../media/image49.jpg"/><Relationship Id="rId1" Type="http://schemas.openxmlformats.org/officeDocument/2006/relationships/slideLayout" Target="../slideLayouts/slideLayout29.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69.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 Id="rId14" Type="http://schemas.microsoft.com/office/2007/relationships/hdphoto" Target="../media/hdphoto13.wdp"/></Relationships>
</file>

<file path=ppt/slides/_rels/slide2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4.xml"/><Relationship Id="rId5" Type="http://schemas.openxmlformats.org/officeDocument/2006/relationships/image" Target="../media/image74.sv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image" Target="../media/image75.jpg"/><Relationship Id="rId1" Type="http://schemas.openxmlformats.org/officeDocument/2006/relationships/slideLayout" Target="../slideLayouts/slideLayout24.xml"/><Relationship Id="rId6" Type="http://schemas.openxmlformats.org/officeDocument/2006/relationships/image" Target="../media/image78.svg"/><Relationship Id="rId5" Type="http://schemas.openxmlformats.org/officeDocument/2006/relationships/image" Target="../media/image77.png"/><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eg"/><Relationship Id="rId7" Type="http://schemas.microsoft.com/office/2007/relationships/hdphoto" Target="../media/hdphoto7.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g"/><Relationship Id="rId1" Type="http://schemas.openxmlformats.org/officeDocument/2006/relationships/slideLayout" Target="../slideLayouts/slideLayout24.xml"/><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7" Type="http://schemas.microsoft.com/office/2007/relationships/hdphoto" Target="../media/hdphoto11.wdp"/><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image" Target="../media/image34.png"/><Relationship Id="rId5" Type="http://schemas.microsoft.com/office/2007/relationships/hdphoto" Target="../media/hdphoto10.wdp"/><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84.png"/><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7.png"/><Relationship Id="rId5" Type="http://schemas.microsoft.com/office/2007/relationships/hdphoto" Target="../media/hdphoto16.wdp"/><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7" Type="http://schemas.microsoft.com/office/2007/relationships/hdphoto" Target="../media/hdphoto7.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eg"/><Relationship Id="rId1" Type="http://schemas.openxmlformats.org/officeDocument/2006/relationships/slideLayout" Target="../slideLayouts/slideLayout13.xml"/><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sp>
        <p:nvSpPr>
          <p:cNvPr id="5" name="Hình chữ nhật: Góc Tròn 6">
            <a:extLst>
              <a:ext uri="{FF2B5EF4-FFF2-40B4-BE49-F238E27FC236}">
                <a16:creationId xmlns:a16="http://schemas.microsoft.com/office/drawing/2014/main" id="{FA22C912-12A1-38F9-3FE0-735AA97562BB}"/>
              </a:ext>
            </a:extLst>
          </p:cNvPr>
          <p:cNvSpPr/>
          <p:nvPr/>
        </p:nvSpPr>
        <p:spPr>
          <a:xfrm>
            <a:off x="373992" y="433472"/>
            <a:ext cx="11382233" cy="5982080"/>
          </a:xfrm>
          <a:custGeom>
            <a:avLst/>
            <a:gdLst>
              <a:gd name="connsiteX0" fmla="*/ 0 w 11382233"/>
              <a:gd name="connsiteY0" fmla="*/ 997033 h 5982080"/>
              <a:gd name="connsiteX1" fmla="*/ 997033 w 11382233"/>
              <a:gd name="connsiteY1" fmla="*/ 0 h 5982080"/>
              <a:gd name="connsiteX2" fmla="*/ 10385200 w 11382233"/>
              <a:gd name="connsiteY2" fmla="*/ 0 h 5982080"/>
              <a:gd name="connsiteX3" fmla="*/ 11382233 w 11382233"/>
              <a:gd name="connsiteY3" fmla="*/ 997033 h 5982080"/>
              <a:gd name="connsiteX4" fmla="*/ 11382233 w 11382233"/>
              <a:gd name="connsiteY4" fmla="*/ 4985047 h 5982080"/>
              <a:gd name="connsiteX5" fmla="*/ 10385200 w 11382233"/>
              <a:gd name="connsiteY5" fmla="*/ 5982080 h 5982080"/>
              <a:gd name="connsiteX6" fmla="*/ 997033 w 11382233"/>
              <a:gd name="connsiteY6" fmla="*/ 5982080 h 5982080"/>
              <a:gd name="connsiteX7" fmla="*/ 0 w 11382233"/>
              <a:gd name="connsiteY7" fmla="*/ 4985047 h 5982080"/>
              <a:gd name="connsiteX8" fmla="*/ 0 w 11382233"/>
              <a:gd name="connsiteY8" fmla="*/ 997033 h 598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2233" h="5982080" fill="none" extrusionOk="0">
                <a:moveTo>
                  <a:pt x="0" y="997033"/>
                </a:moveTo>
                <a:cubicBezTo>
                  <a:pt x="-105021" y="452917"/>
                  <a:pt x="443911" y="14062"/>
                  <a:pt x="997033" y="0"/>
                </a:cubicBezTo>
                <a:cubicBezTo>
                  <a:pt x="5640895" y="77600"/>
                  <a:pt x="6126496" y="-27269"/>
                  <a:pt x="10385200" y="0"/>
                </a:cubicBezTo>
                <a:cubicBezTo>
                  <a:pt x="10963882" y="-36984"/>
                  <a:pt x="11394397" y="449968"/>
                  <a:pt x="11382233" y="997033"/>
                </a:cubicBezTo>
                <a:cubicBezTo>
                  <a:pt x="11491233" y="1950394"/>
                  <a:pt x="11304024" y="3523955"/>
                  <a:pt x="11382233" y="4985047"/>
                </a:cubicBezTo>
                <a:cubicBezTo>
                  <a:pt x="11298305" y="5502861"/>
                  <a:pt x="10912203" y="5992507"/>
                  <a:pt x="10385200" y="5982080"/>
                </a:cubicBezTo>
                <a:cubicBezTo>
                  <a:pt x="6939328" y="6031257"/>
                  <a:pt x="3992859" y="5859378"/>
                  <a:pt x="997033" y="5982080"/>
                </a:cubicBezTo>
                <a:cubicBezTo>
                  <a:pt x="437257" y="6052199"/>
                  <a:pt x="-50537" y="5579206"/>
                  <a:pt x="0" y="4985047"/>
                </a:cubicBezTo>
                <a:cubicBezTo>
                  <a:pt x="47022" y="3652819"/>
                  <a:pt x="104569" y="2668767"/>
                  <a:pt x="0" y="997033"/>
                </a:cubicBezTo>
                <a:close/>
              </a:path>
              <a:path w="11382233" h="5982080" stroke="0" extrusionOk="0">
                <a:moveTo>
                  <a:pt x="0" y="997033"/>
                </a:moveTo>
                <a:cubicBezTo>
                  <a:pt x="56528" y="439926"/>
                  <a:pt x="541907" y="-6374"/>
                  <a:pt x="997033" y="0"/>
                </a:cubicBezTo>
                <a:cubicBezTo>
                  <a:pt x="5069496" y="-129276"/>
                  <a:pt x="7493232" y="-77778"/>
                  <a:pt x="10385200" y="0"/>
                </a:cubicBezTo>
                <a:cubicBezTo>
                  <a:pt x="10921648" y="-45264"/>
                  <a:pt x="11374573" y="490555"/>
                  <a:pt x="11382233" y="997033"/>
                </a:cubicBezTo>
                <a:cubicBezTo>
                  <a:pt x="11463832" y="2772935"/>
                  <a:pt x="11536533" y="4120030"/>
                  <a:pt x="11382233" y="4985047"/>
                </a:cubicBezTo>
                <a:cubicBezTo>
                  <a:pt x="11421051" y="5617558"/>
                  <a:pt x="10908874" y="5991247"/>
                  <a:pt x="10385200" y="5982080"/>
                </a:cubicBezTo>
                <a:cubicBezTo>
                  <a:pt x="6353768" y="6026300"/>
                  <a:pt x="4133431" y="5952698"/>
                  <a:pt x="997033" y="5982080"/>
                </a:cubicBezTo>
                <a:cubicBezTo>
                  <a:pt x="435148" y="5938897"/>
                  <a:pt x="-26058" y="5529671"/>
                  <a:pt x="0" y="4985047"/>
                </a:cubicBezTo>
                <a:cubicBezTo>
                  <a:pt x="-159954" y="4579520"/>
                  <a:pt x="22140" y="2287868"/>
                  <a:pt x="0" y="997033"/>
                </a:cubicBezTo>
                <a:close/>
              </a:path>
            </a:pathLst>
          </a:custGeom>
          <a:ln>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Hộp Văn bản 26">
            <a:extLst>
              <a:ext uri="{FF2B5EF4-FFF2-40B4-BE49-F238E27FC236}">
                <a16:creationId xmlns:a16="http://schemas.microsoft.com/office/drawing/2014/main" id="{99CC2C1A-4DF2-C8B8-936A-4614BEE98DA2}"/>
              </a:ext>
            </a:extLst>
          </p:cNvPr>
          <p:cNvSpPr txBox="1"/>
          <p:nvPr/>
        </p:nvSpPr>
        <p:spPr>
          <a:xfrm>
            <a:off x="608919" y="223590"/>
            <a:ext cx="11382232" cy="100303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w="12700">
                  <a:noFill/>
                </a:ln>
                <a:solidFill>
                  <a:prstClr val="black"/>
                </a:solidFill>
                <a:effectLst/>
                <a:uLnTx/>
                <a:uFillTx/>
                <a:ea typeface="微软雅黑" panose="020B0503020204020204" pitchFamily="34" charset="-122"/>
                <a:cs typeface="+mn-cs"/>
              </a:rPr>
              <a:t>Thứ … ngày … tháng … năm …</a:t>
            </a:r>
          </a:p>
        </p:txBody>
      </p:sp>
      <p:grpSp>
        <p:nvGrpSpPr>
          <p:cNvPr id="13" name="Nhóm 28">
            <a:extLst>
              <a:ext uri="{FF2B5EF4-FFF2-40B4-BE49-F238E27FC236}">
                <a16:creationId xmlns:a16="http://schemas.microsoft.com/office/drawing/2014/main" id="{7794CA1B-48FB-7B37-980B-0CAB5F45B53D}"/>
              </a:ext>
            </a:extLst>
          </p:cNvPr>
          <p:cNvGrpSpPr/>
          <p:nvPr/>
        </p:nvGrpSpPr>
        <p:grpSpPr>
          <a:xfrm>
            <a:off x="3695700" y="4314825"/>
            <a:ext cx="5061088" cy="2832644"/>
            <a:chOff x="6185193" y="3296048"/>
            <a:chExt cx="6826983" cy="3984917"/>
          </a:xfrm>
        </p:grpSpPr>
        <p:pic>
          <p:nvPicPr>
            <p:cNvPr id="15" name="Hình ảnh 19" descr="Ảnh có chứa đồ chơi, búp bê, đồ họa véc-tơ&#10;&#10;Mô tả được tạo tự động">
              <a:extLst>
                <a:ext uri="{FF2B5EF4-FFF2-40B4-BE49-F238E27FC236}">
                  <a16:creationId xmlns:a16="http://schemas.microsoft.com/office/drawing/2014/main" id="{0FC19204-B309-8388-98B5-FB888F2AADE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16" name="Hình ảnh 20" descr="Ảnh có chứa đồ chơi, búp bê, đồ họa véc-tơ&#10;&#10;Mô tả được tạo tự động">
              <a:extLst>
                <a:ext uri="{FF2B5EF4-FFF2-40B4-BE49-F238E27FC236}">
                  <a16:creationId xmlns:a16="http://schemas.microsoft.com/office/drawing/2014/main" id="{0CB8C435-BF23-5851-9A97-9D5D51D9CE4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17" name="Hình ảnh 21" descr="Ảnh có chứa đồ chơi, búp bê&#10;&#10;Mô tả được tạo tự động">
              <a:extLst>
                <a:ext uri="{FF2B5EF4-FFF2-40B4-BE49-F238E27FC236}">
                  <a16:creationId xmlns:a16="http://schemas.microsoft.com/office/drawing/2014/main" id="{80C27700-23C7-C6CE-5515-A1C3065B80F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18" name="Hình ảnh 22" descr="Ảnh có chứa đồ chơi, búp bê&#10;&#10;Mô tả được tạo tự động">
              <a:extLst>
                <a:ext uri="{FF2B5EF4-FFF2-40B4-BE49-F238E27FC236}">
                  <a16:creationId xmlns:a16="http://schemas.microsoft.com/office/drawing/2014/main" id="{A68AF635-0BEF-77C0-0D78-A15692440C4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pic>
        <p:nvPicPr>
          <p:cNvPr id="19" name="Picture 18">
            <a:extLst>
              <a:ext uri="{FF2B5EF4-FFF2-40B4-BE49-F238E27FC236}">
                <a16:creationId xmlns:a16="http://schemas.microsoft.com/office/drawing/2014/main" id="{F766632C-B667-162A-ED13-00864B913662}"/>
              </a:ext>
            </a:extLst>
          </p:cNvPr>
          <p:cNvPicPr>
            <a:picLocks noChangeAspect="1"/>
          </p:cNvPicPr>
          <p:nvPr/>
        </p:nvPicPr>
        <p:blipFill>
          <a:blip r:embed="rId11"/>
          <a:stretch>
            <a:fillRect/>
          </a:stretch>
        </p:blipFill>
        <p:spPr>
          <a:xfrm>
            <a:off x="1203142" y="1278978"/>
            <a:ext cx="10071465" cy="890093"/>
          </a:xfrm>
          <a:prstGeom prst="rect">
            <a:avLst/>
          </a:prstGeom>
        </p:spPr>
      </p:pic>
      <p:pic>
        <p:nvPicPr>
          <p:cNvPr id="24" name="Picture 23">
            <a:extLst>
              <a:ext uri="{FF2B5EF4-FFF2-40B4-BE49-F238E27FC236}">
                <a16:creationId xmlns:a16="http://schemas.microsoft.com/office/drawing/2014/main" id="{AB4949A5-8680-5F01-67C4-B12F3E04A530}"/>
              </a:ext>
            </a:extLst>
          </p:cNvPr>
          <p:cNvPicPr>
            <a:picLocks noChangeAspect="1"/>
          </p:cNvPicPr>
          <p:nvPr/>
        </p:nvPicPr>
        <p:blipFill>
          <a:blip r:embed="rId12"/>
          <a:stretch>
            <a:fillRect/>
          </a:stretch>
        </p:blipFill>
        <p:spPr>
          <a:xfrm rot="20933605">
            <a:off x="390393" y="1948724"/>
            <a:ext cx="3048264" cy="2103302"/>
          </a:xfrm>
          <a:prstGeom prst="rect">
            <a:avLst/>
          </a:prstGeom>
        </p:spPr>
      </p:pic>
      <p:pic>
        <p:nvPicPr>
          <p:cNvPr id="25" name="Picture 24">
            <a:extLst>
              <a:ext uri="{FF2B5EF4-FFF2-40B4-BE49-F238E27FC236}">
                <a16:creationId xmlns:a16="http://schemas.microsoft.com/office/drawing/2014/main" id="{E8068E10-6257-9767-0D66-A20565939958}"/>
              </a:ext>
            </a:extLst>
          </p:cNvPr>
          <p:cNvPicPr>
            <a:picLocks noChangeAspect="1"/>
          </p:cNvPicPr>
          <p:nvPr/>
        </p:nvPicPr>
        <p:blipFill>
          <a:blip r:embed="rId13"/>
          <a:stretch>
            <a:fillRect/>
          </a:stretch>
        </p:blipFill>
        <p:spPr>
          <a:xfrm>
            <a:off x="1529320" y="2480603"/>
            <a:ext cx="9114310" cy="2030144"/>
          </a:xfrm>
          <a:prstGeom prst="rect">
            <a:avLst/>
          </a:prstGeom>
        </p:spPr>
      </p:pic>
    </p:spTree>
    <p:extLst>
      <p:ext uri="{BB962C8B-B14F-4D97-AF65-F5344CB8AC3E}">
        <p14:creationId xmlns:p14="http://schemas.microsoft.com/office/powerpoint/2010/main" val="37203268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32" presetClass="emph" presetSubtype="0" repeatCount="indefinite" fill="hold" nodeType="withEffect">
                                  <p:stCondLst>
                                    <p:cond delay="0"/>
                                  </p:stCondLst>
                                  <p:endCondLst>
                                    <p:cond evt="onNext" delay="0">
                                      <p:tgtEl>
                                        <p:sldTgt/>
                                      </p:tgtEl>
                                    </p:cond>
                                  </p:end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par>
                                <p:cTn id="33" presetID="53" presetClass="entr" presetSubtype="16"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0798C66F-CEE7-A357-3418-91C69724B7A0}"/>
              </a:ext>
            </a:extLst>
          </p:cNvPr>
          <p:cNvPicPr>
            <a:picLocks noChangeAspect="1"/>
          </p:cNvPicPr>
          <p:nvPr/>
        </p:nvPicPr>
        <p:blipFill>
          <a:blip r:embed="rId3"/>
          <a:stretch>
            <a:fillRect/>
          </a:stretch>
        </p:blipFill>
        <p:spPr>
          <a:xfrm>
            <a:off x="862012" y="1943099"/>
            <a:ext cx="4089411" cy="3114675"/>
          </a:xfrm>
          <a:prstGeom prst="rect">
            <a:avLst/>
          </a:prstGeom>
        </p:spPr>
      </p:pic>
      <p:sp>
        <p:nvSpPr>
          <p:cNvPr id="8" name="Rectangle: Rounded Corners 4">
            <a:extLst>
              <a:ext uri="{FF2B5EF4-FFF2-40B4-BE49-F238E27FC236}">
                <a16:creationId xmlns:a16="http://schemas.microsoft.com/office/drawing/2014/main" id="{A639CDDC-7A10-D132-3492-87BD1AB47CC6}"/>
              </a:ext>
            </a:extLst>
          </p:cNvPr>
          <p:cNvSpPr/>
          <p:nvPr/>
        </p:nvSpPr>
        <p:spPr>
          <a:xfrm>
            <a:off x="5314951" y="1165562"/>
            <a:ext cx="5848350" cy="1958638"/>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a:rPr>
              <a:t>Ví dụ: Em thấy các bạn và mọi người đang tham gia vệ sinh môi trường, trường lớp; </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17678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C310935-3043-2D70-83AB-AFCB90CB0073}"/>
              </a:ext>
            </a:extLst>
          </p:cNvPr>
          <p:cNvGrpSpPr/>
          <p:nvPr/>
        </p:nvGrpSpPr>
        <p:grpSpPr>
          <a:xfrm>
            <a:off x="444218" y="3132187"/>
            <a:ext cx="4544063" cy="3413728"/>
            <a:chOff x="664935" y="3237290"/>
            <a:chExt cx="4544063" cy="3413728"/>
          </a:xfrm>
        </p:grpSpPr>
        <p:pic>
          <p:nvPicPr>
            <p:cNvPr id="4" name="Picture 14">
              <a:extLst>
                <a:ext uri="{FF2B5EF4-FFF2-40B4-BE49-F238E27FC236}">
                  <a16:creationId xmlns:a16="http://schemas.microsoft.com/office/drawing/2014/main" id="{4B7EEB3C-C3FC-B9B3-7BDE-56C064AB4620}"/>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a:extLst>
                <a:ext uri="{FF2B5EF4-FFF2-40B4-BE49-F238E27FC236}">
                  <a16:creationId xmlns:a16="http://schemas.microsoft.com/office/drawing/2014/main" id="{C01505AC-2532-FF49-B41A-5B958E5440F3}"/>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9" name="Group 8">
            <a:extLst>
              <a:ext uri="{FF2B5EF4-FFF2-40B4-BE49-F238E27FC236}">
                <a16:creationId xmlns:a16="http://schemas.microsoft.com/office/drawing/2014/main" id="{0AF226F3-C788-F94F-0305-4E4A12637CC1}"/>
              </a:ext>
            </a:extLst>
          </p:cNvPr>
          <p:cNvGrpSpPr/>
          <p:nvPr/>
        </p:nvGrpSpPr>
        <p:grpSpPr>
          <a:xfrm>
            <a:off x="485776" y="91149"/>
            <a:ext cx="11218808" cy="1394751"/>
            <a:chOff x="304800" y="2057400"/>
            <a:chExt cx="8452053" cy="2062165"/>
          </a:xfrm>
        </p:grpSpPr>
        <p:pic>
          <p:nvPicPr>
            <p:cNvPr id="10" name="Picture 25">
              <a:extLst>
                <a:ext uri="{FF2B5EF4-FFF2-40B4-BE49-F238E27FC236}">
                  <a16:creationId xmlns:a16="http://schemas.microsoft.com/office/drawing/2014/main" id="{95AB6E5F-E4B4-C5BE-342A-F2DAD4D7D6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11" name="TextBox 10">
              <a:extLst>
                <a:ext uri="{FF2B5EF4-FFF2-40B4-BE49-F238E27FC236}">
                  <a16:creationId xmlns:a16="http://schemas.microsoft.com/office/drawing/2014/main" id="{CD4B3F84-2019-8D9F-104D-FC9F700FEE4B}"/>
                </a:ext>
              </a:extLst>
            </p:cNvPr>
            <p:cNvSpPr txBox="1"/>
            <p:nvPr/>
          </p:nvSpPr>
          <p:spPr>
            <a:xfrm>
              <a:off x="906836" y="2287400"/>
              <a:ext cx="7381222" cy="1288438"/>
            </a:xfrm>
            <a:prstGeom prst="rect">
              <a:avLst/>
            </a:prstGeom>
            <a:noFill/>
          </p:spPr>
          <p:txBody>
            <a:bodyPr wrap="square">
              <a:spAutoFit/>
            </a:bodyPr>
            <a:lstStyle/>
            <a:p>
              <a:pPr marL="0" marR="66040" lvl="0" indent="0" algn="just" defTabSz="914400" rtl="0" eaLnBrk="0" fontAlgn="auto" latinLnBrk="0" hangingPunct="0">
                <a:lnSpc>
                  <a:spcPct val="100000"/>
                </a:lnSpc>
                <a:spcBef>
                  <a:spcPts val="0"/>
                </a:spcBef>
                <a:spcAft>
                  <a:spcPts val="0"/>
                </a:spcAft>
                <a:buClrTx/>
                <a:buSzTx/>
                <a:buFontTx/>
                <a:buNone/>
                <a:tabLst>
                  <a:tab pos="1348105" algn="l"/>
                </a:tabLst>
                <a:defRPr/>
              </a:pPr>
              <a:r>
                <a:rPr lang="en-US" sz="3200" b="1" i="1" dirty="0">
                  <a:solidFill>
                    <a:prstClr val="black"/>
                  </a:solidFill>
                  <a:latin typeface="Calibri" panose="020F0502020204030204" pitchFamily="34" charset="0"/>
                  <a:ea typeface="Cambria" panose="02040503050406030204" pitchFamily="18" charset="0"/>
                  <a:cs typeface="Calibri" panose="020F0502020204030204" pitchFamily="34" charset="0"/>
                </a:rPr>
                <a:t>C</a:t>
              </a:r>
              <a:r>
                <a:rPr lang="vi-VN" sz="3200" b="1" i="1" dirty="0">
                  <a:solidFill>
                    <a:prstClr val="black"/>
                  </a:solidFill>
                  <a:latin typeface="Calibri" panose="020F0502020204030204" pitchFamily="34" charset="0"/>
                  <a:ea typeface="Cambria" panose="02040503050406030204" pitchFamily="18" charset="0"/>
                  <a:cs typeface="Calibri" panose="020F0502020204030204" pitchFamily="34" charset="0"/>
                </a:rPr>
                <a:t>hia sẻ về những hoạt động kết nối cộng đồng ở địa phương mà em biết. Theo một số gợi ý:</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12" name="Speech Bubble: Rectangle with Corners Rounded 11">
            <a:extLst>
              <a:ext uri="{FF2B5EF4-FFF2-40B4-BE49-F238E27FC236}">
                <a16:creationId xmlns:a16="http://schemas.microsoft.com/office/drawing/2014/main" id="{38A55EA8-7555-C3F1-ACA5-1FF6593B9F3D}"/>
              </a:ext>
            </a:extLst>
          </p:cNvPr>
          <p:cNvSpPr/>
          <p:nvPr/>
        </p:nvSpPr>
        <p:spPr>
          <a:xfrm>
            <a:off x="3476624" y="1685925"/>
            <a:ext cx="6238875" cy="752475"/>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err="1">
                <a:solidFill>
                  <a:srgbClr val="FF0000"/>
                </a:solidFill>
              </a:rPr>
              <a:t>Hoạt</a:t>
            </a:r>
            <a:r>
              <a:rPr lang="en-US" sz="3600" dirty="0">
                <a:solidFill>
                  <a:srgbClr val="FF0000"/>
                </a:solidFill>
              </a:rPr>
              <a:t> </a:t>
            </a:r>
            <a:r>
              <a:rPr lang="en-US" sz="3600" dirty="0" err="1">
                <a:solidFill>
                  <a:srgbClr val="FF0000"/>
                </a:solidFill>
              </a:rPr>
              <a:t>động</a:t>
            </a:r>
            <a:r>
              <a:rPr lang="en-US" sz="3600" dirty="0">
                <a:solidFill>
                  <a:srgbClr val="FF0000"/>
                </a:solidFill>
              </a:rPr>
              <a:t> </a:t>
            </a:r>
            <a:r>
              <a:rPr lang="en-US" sz="3600" dirty="0" err="1">
                <a:solidFill>
                  <a:srgbClr val="FF0000"/>
                </a:solidFill>
              </a:rPr>
              <a:t>đó</a:t>
            </a:r>
            <a:r>
              <a:rPr lang="en-US" sz="3600" dirty="0">
                <a:solidFill>
                  <a:srgbClr val="FF0000"/>
                </a:solidFill>
              </a:rPr>
              <a:t> </a:t>
            </a:r>
            <a:r>
              <a:rPr lang="en-US" sz="3600" dirty="0" err="1">
                <a:solidFill>
                  <a:srgbClr val="FF0000"/>
                </a:solidFill>
              </a:rPr>
              <a:t>là</a:t>
            </a:r>
            <a:r>
              <a:rPr lang="en-US" sz="3600" dirty="0">
                <a:solidFill>
                  <a:srgbClr val="FF0000"/>
                </a:solidFill>
              </a:rPr>
              <a:t> </a:t>
            </a:r>
            <a:r>
              <a:rPr lang="en-US" sz="3600" dirty="0" err="1">
                <a:solidFill>
                  <a:srgbClr val="FF0000"/>
                </a:solidFill>
              </a:rPr>
              <a:t>hoạt</a:t>
            </a:r>
            <a:r>
              <a:rPr lang="en-US" sz="3600" dirty="0">
                <a:solidFill>
                  <a:srgbClr val="FF0000"/>
                </a:solidFill>
              </a:rPr>
              <a:t> </a:t>
            </a:r>
            <a:r>
              <a:rPr lang="en-US" sz="3600" dirty="0" err="1">
                <a:solidFill>
                  <a:srgbClr val="FF0000"/>
                </a:solidFill>
              </a:rPr>
              <a:t>động</a:t>
            </a:r>
            <a:r>
              <a:rPr lang="en-US" sz="3600" dirty="0">
                <a:solidFill>
                  <a:srgbClr val="FF0000"/>
                </a:solidFill>
              </a:rPr>
              <a:t> </a:t>
            </a:r>
            <a:r>
              <a:rPr lang="en-US" sz="3600" dirty="0" err="1">
                <a:solidFill>
                  <a:srgbClr val="FF0000"/>
                </a:solidFill>
              </a:rPr>
              <a:t>gì</a:t>
            </a:r>
            <a:r>
              <a:rPr lang="en-US" sz="3600" dirty="0">
                <a:solidFill>
                  <a:srgbClr val="FF0000"/>
                </a:solidFill>
              </a:rPr>
              <a:t>?</a:t>
            </a:r>
          </a:p>
        </p:txBody>
      </p:sp>
      <p:sp>
        <p:nvSpPr>
          <p:cNvPr id="13" name="Speech Bubble: Rectangle with Corners Rounded 12">
            <a:extLst>
              <a:ext uri="{FF2B5EF4-FFF2-40B4-BE49-F238E27FC236}">
                <a16:creationId xmlns:a16="http://schemas.microsoft.com/office/drawing/2014/main" id="{8C070158-9222-40A1-5F1A-63DF959E897A}"/>
              </a:ext>
            </a:extLst>
          </p:cNvPr>
          <p:cNvSpPr/>
          <p:nvPr/>
        </p:nvSpPr>
        <p:spPr>
          <a:xfrm>
            <a:off x="5038725" y="2657476"/>
            <a:ext cx="6962775" cy="923924"/>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solidFill>
                  <a:srgbClr val="FF0000"/>
                </a:solidFill>
                <a:latin typeface="Calibri" panose="020F0502020204030204" pitchFamily="34" charset="0"/>
                <a:cs typeface="Calibri" panose="020F0502020204030204" pitchFamily="34" charset="0"/>
              </a:rPr>
              <a:t>Hoạt động đó được tổ chức ở đâu?</a:t>
            </a:r>
            <a:r>
              <a:rPr lang="en-US" sz="3200" dirty="0">
                <a:solidFill>
                  <a:srgbClr val="FF0000"/>
                </a:solidFill>
                <a:latin typeface="Calibri" panose="020F0502020204030204" pitchFamily="34" charset="0"/>
                <a:cs typeface="Calibri" panose="020F0502020204030204" pitchFamily="34" charset="0"/>
              </a:rPr>
              <a:t> </a:t>
            </a:r>
          </a:p>
          <a:p>
            <a:pPr algn="ctr"/>
            <a:r>
              <a:rPr lang="en-US" sz="3200" dirty="0" err="1">
                <a:solidFill>
                  <a:srgbClr val="FF0000"/>
                </a:solidFill>
                <a:latin typeface="Calibri" panose="020F0502020204030204" pitchFamily="34" charset="0"/>
                <a:cs typeface="Calibri" panose="020F0502020204030204" pitchFamily="34" charset="0"/>
              </a:rPr>
              <a:t>Có</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những</a:t>
            </a:r>
            <a:r>
              <a:rPr lang="en-US" sz="3200" dirty="0">
                <a:solidFill>
                  <a:srgbClr val="FF0000"/>
                </a:solidFill>
                <a:latin typeface="Calibri" panose="020F0502020204030204" pitchFamily="34" charset="0"/>
                <a:cs typeface="Calibri" panose="020F0502020204030204" pitchFamily="34" charset="0"/>
              </a:rPr>
              <a:t> ai </a:t>
            </a:r>
            <a:r>
              <a:rPr lang="en-US" sz="3200" dirty="0" err="1">
                <a:solidFill>
                  <a:srgbClr val="FF0000"/>
                </a:solidFill>
                <a:latin typeface="Calibri" panose="020F0502020204030204" pitchFamily="34" charset="0"/>
                <a:cs typeface="Calibri" panose="020F0502020204030204" pitchFamily="34" charset="0"/>
              </a:rPr>
              <a:t>tham</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gia</a:t>
            </a:r>
            <a:endParaRPr lang="en-US" sz="3200" dirty="0">
              <a:solidFill>
                <a:srgbClr val="FF0000"/>
              </a:solidFill>
              <a:latin typeface="Calibri" panose="020F0502020204030204" pitchFamily="34" charset="0"/>
              <a:cs typeface="Calibri" panose="020F0502020204030204" pitchFamily="34" charset="0"/>
            </a:endParaRPr>
          </a:p>
        </p:txBody>
      </p:sp>
      <p:sp>
        <p:nvSpPr>
          <p:cNvPr id="14" name="Speech Bubble: Rectangle with Corners Rounded 13">
            <a:extLst>
              <a:ext uri="{FF2B5EF4-FFF2-40B4-BE49-F238E27FC236}">
                <a16:creationId xmlns:a16="http://schemas.microsoft.com/office/drawing/2014/main" id="{531050DB-EF1B-C95C-3BD8-E393B3CF3B9F}"/>
              </a:ext>
            </a:extLst>
          </p:cNvPr>
          <p:cNvSpPr/>
          <p:nvPr/>
        </p:nvSpPr>
        <p:spPr>
          <a:xfrm>
            <a:off x="5210175" y="4057650"/>
            <a:ext cx="6419850" cy="847726"/>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3200" dirty="0">
                <a:solidFill>
                  <a:srgbClr val="FF0000"/>
                </a:solidFill>
                <a:latin typeface="Calibri" panose="020F0502020204030204" pitchFamily="34" charset="0"/>
                <a:cs typeface="Calibri" panose="020F0502020204030204" pitchFamily="34" charset="0"/>
              </a:rPr>
              <a:t>Hoạt động đó tổ chức nhằm</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 mục đích gì?</a:t>
            </a:r>
            <a:endParaRPr lang="en-US" sz="3200" dirty="0">
              <a:solidFill>
                <a:srgbClr val="FF0000"/>
              </a:solidFill>
              <a:latin typeface="Calibri" panose="020F0502020204030204" pitchFamily="34" charset="0"/>
              <a:cs typeface="Calibri" panose="020F0502020204030204" pitchFamily="34" charset="0"/>
            </a:endParaRPr>
          </a:p>
        </p:txBody>
      </p:sp>
      <p:sp>
        <p:nvSpPr>
          <p:cNvPr id="15" name="Speech Bubble: Rectangle with Corners Rounded 14">
            <a:extLst>
              <a:ext uri="{FF2B5EF4-FFF2-40B4-BE49-F238E27FC236}">
                <a16:creationId xmlns:a16="http://schemas.microsoft.com/office/drawing/2014/main" id="{D7FE9218-666B-685C-4B95-4275251B8BA2}"/>
              </a:ext>
            </a:extLst>
          </p:cNvPr>
          <p:cNvSpPr/>
          <p:nvPr/>
        </p:nvSpPr>
        <p:spPr>
          <a:xfrm>
            <a:off x="5495925" y="5429250"/>
            <a:ext cx="6115050" cy="933451"/>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solidFill>
                  <a:srgbClr val="FF0000"/>
                </a:solidFill>
                <a:latin typeface="Calibri" panose="020F0502020204030204" pitchFamily="34" charset="0"/>
                <a:cs typeface="Calibri" panose="020F0502020204030204" pitchFamily="34" charset="0"/>
              </a:rPr>
              <a:t>Thái độ (tinh thần) của mọi người như thế nào khi tham gia hoạt động đó?....</a:t>
            </a:r>
            <a:endParaRPr lang="en-US" sz="28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740804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924389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3E5E50-BCF2-2066-92F4-082F75D22735}"/>
              </a:ext>
            </a:extLst>
          </p:cNvPr>
          <p:cNvPicPr>
            <a:picLocks noChangeAspect="1"/>
          </p:cNvPicPr>
          <p:nvPr/>
        </p:nvPicPr>
        <p:blipFill>
          <a:blip r:embed="rId2"/>
          <a:stretch>
            <a:fillRect/>
          </a:stretch>
        </p:blipFill>
        <p:spPr>
          <a:xfrm>
            <a:off x="0" y="0"/>
            <a:ext cx="12189586" cy="6858000"/>
          </a:xfrm>
          <a:prstGeom prst="rect">
            <a:avLst/>
          </a:prstGeom>
        </p:spPr>
      </p:pic>
      <p:sp>
        <p:nvSpPr>
          <p:cNvPr id="2" name="Rectangle: Rounded Corners 1">
            <a:extLst>
              <a:ext uri="{FF2B5EF4-FFF2-40B4-BE49-F238E27FC236}">
                <a16:creationId xmlns:a16="http://schemas.microsoft.com/office/drawing/2014/main" id="{4E026403-1B6A-F8CD-BABD-892CEB123BBA}"/>
              </a:ext>
            </a:extLst>
          </p:cNvPr>
          <p:cNvSpPr/>
          <p:nvPr/>
        </p:nvSpPr>
        <p:spPr>
          <a:xfrm>
            <a:off x="400692" y="287676"/>
            <a:ext cx="11548153" cy="6287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2C94EC5-E3D0-F32D-615D-BB62330CF41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06388" y="1325366"/>
            <a:ext cx="3252178" cy="5637780"/>
          </a:xfrm>
          <a:prstGeom prst="rect">
            <a:avLst/>
          </a:prstGeom>
        </p:spPr>
      </p:pic>
      <p:grpSp>
        <p:nvGrpSpPr>
          <p:cNvPr id="4" name="Group 3">
            <a:extLst>
              <a:ext uri="{FF2B5EF4-FFF2-40B4-BE49-F238E27FC236}">
                <a16:creationId xmlns:a16="http://schemas.microsoft.com/office/drawing/2014/main" id="{7DE9D44F-D63A-B5A6-35AE-81EF629EA9A3}"/>
              </a:ext>
            </a:extLst>
          </p:cNvPr>
          <p:cNvGrpSpPr/>
          <p:nvPr/>
        </p:nvGrpSpPr>
        <p:grpSpPr>
          <a:xfrm>
            <a:off x="2914553" y="779300"/>
            <a:ext cx="8825502" cy="5430999"/>
            <a:chOff x="4683760" y="1909493"/>
            <a:chExt cx="6903972" cy="3109767"/>
          </a:xfrm>
        </p:grpSpPr>
        <p:sp>
          <p:nvSpPr>
            <p:cNvPr id="5" name="Rectangle: Rounded Corners 4">
              <a:extLst>
                <a:ext uri="{FF2B5EF4-FFF2-40B4-BE49-F238E27FC236}">
                  <a16:creationId xmlns:a16="http://schemas.microsoft.com/office/drawing/2014/main" id="{3F3820B5-877E-68DA-4826-7CF32C8CEFC5}"/>
                </a:ext>
              </a:extLst>
            </p:cNvPr>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F9D1279-B8F9-1590-5C80-B654F792B8F1}"/>
                </a:ext>
              </a:extLst>
            </p:cNvPr>
            <p:cNvSpPr txBox="1"/>
            <p:nvPr/>
          </p:nvSpPr>
          <p:spPr>
            <a:xfrm>
              <a:off x="4875471" y="1972316"/>
              <a:ext cx="6537095" cy="296069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Ví dụ: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Tên</a:t>
              </a:r>
              <a:r>
                <a:rPr kumimoji="0" lang="en-US"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hoạt</a:t>
              </a:r>
              <a:r>
                <a:rPr kumimoji="0" lang="en-US"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22222"/>
                  </a:solidFill>
                  <a:effectLst/>
                  <a:uLnTx/>
                  <a:uFillTx/>
                  <a:latin typeface="Calibri" panose="020F0502020204030204" pitchFamily="34" charset="0"/>
                  <a:ea typeface="+mn-ea"/>
                  <a:cs typeface="Calibri" panose="020F0502020204030204" pitchFamily="34" charset="0"/>
                </a:rPr>
                <a:t>động</a:t>
              </a:r>
              <a:r>
                <a:rPr lang="en-US" sz="3000" b="1" dirty="0">
                  <a:solidFill>
                    <a:srgbClr val="222222"/>
                  </a:solidFill>
                  <a:latin typeface="Calibri" panose="020F0502020204030204" pitchFamily="34" charset="0"/>
                  <a:cs typeface="Calibri" panose="020F0502020204030204" pitchFamily="34" charset="0"/>
                </a:rPr>
                <a:t>: </a:t>
              </a:r>
              <a:r>
                <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Hoạt động quyên góp sách cũ, đồ dùng học tập ủng hộ các bạn vùng bị lũ lụt, vùng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Được tổ chức tại</a:t>
              </a:r>
              <a:r>
                <a:rPr kumimoji="0" lang="en-US"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a:t>
              </a:r>
              <a:r>
                <a:rPr kumimoji="0" lang="vi-VN"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trường do Liên đội trường phát động và tổ chức.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a:t>
              </a:r>
              <a:r>
                <a:rPr lang="en-US" sz="3000" b="1" dirty="0">
                  <a:solidFill>
                    <a:srgbClr val="222222"/>
                  </a:solidFill>
                  <a:latin typeface="Calibri" panose="020F0502020204030204" pitchFamily="34" charset="0"/>
                  <a:cs typeface="Calibri" panose="020F0502020204030204" pitchFamily="34" charset="0"/>
                </a:rPr>
                <a:t>Thành </a:t>
              </a:r>
              <a:r>
                <a:rPr lang="en-US" sz="3000" b="1" dirty="0" err="1">
                  <a:solidFill>
                    <a:srgbClr val="222222"/>
                  </a:solidFill>
                  <a:latin typeface="Calibri" panose="020F0502020204030204" pitchFamily="34" charset="0"/>
                  <a:cs typeface="Calibri" panose="020F0502020204030204" pitchFamily="34" charset="0"/>
                </a:rPr>
                <a:t>phần</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tham</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gia</a:t>
              </a:r>
              <a:r>
                <a:rPr lang="en-US" sz="3000" b="1" dirty="0">
                  <a:solidFill>
                    <a:srgbClr val="222222"/>
                  </a:solidFill>
                  <a:latin typeface="Calibri" panose="020F0502020204030204" pitchFamily="34" charset="0"/>
                  <a:cs typeface="Calibri" panose="020F0502020204030204" pitchFamily="34" charset="0"/>
                </a:rPr>
                <a:t>: </a:t>
              </a:r>
              <a:r>
                <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Thầy cô và học sinh toàn trường.</a:t>
              </a: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000" b="1" dirty="0" err="1">
                  <a:solidFill>
                    <a:srgbClr val="222222"/>
                  </a:solidFill>
                  <a:latin typeface="Calibri" panose="020F0502020204030204" pitchFamily="34" charset="0"/>
                  <a:cs typeface="Calibri" panose="020F0502020204030204" pitchFamily="34" charset="0"/>
                </a:rPr>
                <a:t>Mục</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đích</a:t>
              </a:r>
              <a:r>
                <a:rPr lang="en-US" sz="3000" b="1" dirty="0">
                  <a:solidFill>
                    <a:srgbClr val="222222"/>
                  </a:solidFill>
                  <a:latin typeface="Calibri" panose="020F0502020204030204" pitchFamily="34" charset="0"/>
                  <a:cs typeface="Calibri" panose="020F0502020204030204" pitchFamily="34" charset="0"/>
                </a:rPr>
                <a:t>: </a:t>
              </a:r>
              <a:r>
                <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Giúp đỡ các bạn học sinh vùng bị lũ lụt, các bạn học sinh có hoàn cảnh khó khăn.</a:t>
              </a:r>
              <a:endParaRPr kumimoji="0" lang="en-US"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000" b="1" dirty="0">
                  <a:solidFill>
                    <a:srgbClr val="222222"/>
                  </a:solidFill>
                  <a:latin typeface="Calibri" panose="020F0502020204030204" pitchFamily="34" charset="0"/>
                  <a:cs typeface="Calibri" panose="020F0502020204030204" pitchFamily="34" charset="0"/>
                </a:rPr>
                <a:t>Thái </a:t>
              </a:r>
              <a:r>
                <a:rPr lang="en-US" sz="3000" b="1" dirty="0" err="1">
                  <a:solidFill>
                    <a:srgbClr val="222222"/>
                  </a:solidFill>
                  <a:latin typeface="Calibri" panose="020F0502020204030204" pitchFamily="34" charset="0"/>
                  <a:cs typeface="Calibri" panose="020F0502020204030204" pitchFamily="34" charset="0"/>
                </a:rPr>
                <a:t>độ</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của</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mọi</a:t>
              </a:r>
              <a:r>
                <a:rPr lang="en-US" sz="3000" b="1" dirty="0">
                  <a:solidFill>
                    <a:srgbClr val="222222"/>
                  </a:solidFill>
                  <a:latin typeface="Calibri" panose="020F0502020204030204" pitchFamily="34" charset="0"/>
                  <a:cs typeface="Calibri" panose="020F0502020204030204" pitchFamily="34" charset="0"/>
                </a:rPr>
                <a:t> </a:t>
              </a:r>
              <a:r>
                <a:rPr lang="en-US" sz="3000" b="1" dirty="0" err="1">
                  <a:solidFill>
                    <a:srgbClr val="222222"/>
                  </a:solidFill>
                  <a:latin typeface="Calibri" panose="020F0502020204030204" pitchFamily="34" charset="0"/>
                  <a:cs typeface="Calibri" panose="020F0502020204030204" pitchFamily="34" charset="0"/>
                </a:rPr>
                <a:t>người</a:t>
              </a:r>
              <a:r>
                <a:rPr lang="en-US" sz="3000" b="1" dirty="0">
                  <a:solidFill>
                    <a:srgbClr val="222222"/>
                  </a:solidFill>
                  <a:latin typeface="Calibri" panose="020F0502020204030204" pitchFamily="34" charset="0"/>
                  <a:cs typeface="Calibri" panose="020F0502020204030204" pitchFamily="34" charset="0"/>
                </a:rPr>
                <a:t>: </a:t>
              </a:r>
              <a:r>
                <a:rPr lang="en-US" sz="3000" dirty="0" err="1">
                  <a:solidFill>
                    <a:srgbClr val="222222"/>
                  </a:solidFill>
                  <a:latin typeface="Calibri" panose="020F0502020204030204" pitchFamily="34" charset="0"/>
                  <a:cs typeface="Calibri" panose="020F0502020204030204" pitchFamily="34" charset="0"/>
                </a:rPr>
                <a:t>Rất</a:t>
              </a:r>
              <a:r>
                <a:rPr lang="en-US" sz="3000" dirty="0">
                  <a:solidFill>
                    <a:srgbClr val="222222"/>
                  </a:solidFill>
                  <a:latin typeface="Calibri" panose="020F0502020204030204" pitchFamily="34" charset="0"/>
                  <a:cs typeface="Calibri" panose="020F0502020204030204" pitchFamily="34" charset="0"/>
                </a:rPr>
                <a:t> </a:t>
              </a:r>
              <a:r>
                <a:rPr lang="en-US" sz="3000" dirty="0" err="1">
                  <a:solidFill>
                    <a:srgbClr val="222222"/>
                  </a:solidFill>
                  <a:latin typeface="Calibri" panose="020F0502020204030204" pitchFamily="34" charset="0"/>
                  <a:cs typeface="Calibri" panose="020F0502020204030204" pitchFamily="34" charset="0"/>
                </a:rPr>
                <a:t>hào</a:t>
              </a:r>
              <a:r>
                <a:rPr lang="en-US" sz="3000" dirty="0">
                  <a:solidFill>
                    <a:srgbClr val="222222"/>
                  </a:solidFill>
                  <a:latin typeface="Calibri" panose="020F0502020204030204" pitchFamily="34" charset="0"/>
                  <a:cs typeface="Calibri" panose="020F0502020204030204" pitchFamily="34" charset="0"/>
                </a:rPr>
                <a:t> </a:t>
              </a:r>
              <a:r>
                <a:rPr lang="en-US" sz="3000" dirty="0" err="1">
                  <a:solidFill>
                    <a:srgbClr val="222222"/>
                  </a:solidFill>
                  <a:latin typeface="Calibri" panose="020F0502020204030204" pitchFamily="34" charset="0"/>
                  <a:cs typeface="Calibri" panose="020F0502020204030204" pitchFamily="34" charset="0"/>
                </a:rPr>
                <a:t>hứng</a:t>
              </a:r>
              <a:r>
                <a:rPr lang="en-US" sz="3000" dirty="0">
                  <a:solidFill>
                    <a:srgbClr val="222222"/>
                  </a:solidFill>
                  <a:latin typeface="Calibri" panose="020F0502020204030204" pitchFamily="34" charset="0"/>
                  <a:cs typeface="Calibri" panose="020F0502020204030204" pitchFamily="34" charset="0"/>
                </a:rPr>
                <a:t>, </a:t>
              </a:r>
              <a:r>
                <a:rPr lang="en-US" sz="3000" dirty="0" err="1">
                  <a:solidFill>
                    <a:srgbClr val="222222"/>
                  </a:solidFill>
                  <a:latin typeface="Calibri" panose="020F0502020204030204" pitchFamily="34" charset="0"/>
                  <a:cs typeface="Calibri" panose="020F0502020204030204" pitchFamily="34" charset="0"/>
                </a:rPr>
                <a:t>vui</a:t>
              </a:r>
              <a:r>
                <a:rPr lang="en-US" sz="3000" dirty="0">
                  <a:solidFill>
                    <a:srgbClr val="222222"/>
                  </a:solidFill>
                  <a:latin typeface="Calibri" panose="020F0502020204030204" pitchFamily="34" charset="0"/>
                  <a:cs typeface="Calibri" panose="020F0502020204030204" pitchFamily="34" charset="0"/>
                </a:rPr>
                <a:t> </a:t>
              </a:r>
              <a:r>
                <a:rPr lang="en-US" sz="3000" dirty="0" err="1">
                  <a:solidFill>
                    <a:srgbClr val="222222"/>
                  </a:solidFill>
                  <a:latin typeface="Calibri" panose="020F0502020204030204" pitchFamily="34" charset="0"/>
                  <a:cs typeface="Calibri" panose="020F0502020204030204" pitchFamily="34" charset="0"/>
                </a:rPr>
                <a:t>vẻ</a:t>
              </a:r>
              <a:r>
                <a:rPr lang="en-US" sz="3000" dirty="0">
                  <a:solidFill>
                    <a:srgbClr val="222222"/>
                  </a:solidFill>
                  <a:latin typeface="Calibri" panose="020F0502020204030204" pitchFamily="34" charset="0"/>
                  <a:cs typeface="Calibri" panose="020F0502020204030204" pitchFamily="34" charset="0"/>
                </a:rPr>
                <a:t>.</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5345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80" y="255850"/>
            <a:ext cx="7657174" cy="3416320"/>
          </a:xfrm>
          <a:prstGeom prst="rect">
            <a:avLst/>
          </a:prstGeom>
          <a:noFill/>
        </p:spPr>
        <p:txBody>
          <a:bodyPr wrap="square">
            <a:spAutoFit/>
          </a:bodyPr>
          <a:lstStyle/>
          <a:p>
            <a:pPr lvl="0" algn="just" defTabSz="911744">
              <a:defRPr/>
            </a:pPr>
            <a:r>
              <a:rPr lang="vi-VN" sz="3600" b="1" dirty="0">
                <a:solidFill>
                  <a:srgbClr val="FFFF00"/>
                </a:solidFill>
                <a:latin typeface="Calibri" panose="020F0502020204030204" pitchFamily="34" charset="0"/>
                <a:ea typeface="Calibri" panose="020F0502020204030204" pitchFamily="34" charset="0"/>
                <a:cs typeface="Calibri" panose="020F0502020204030204" pitchFamily="34" charset="0"/>
              </a:rPr>
              <a:t>Mỗi địa phương đều có những hoạt động cộng đồng đặc trưng. Những hoạt động này giúp mọi người gắn kết với nhau hơn và tạo ra cơ hội để thể hiện tinh thần trách nhiệm với xã hội của mỗi cá nhân.</a:t>
            </a:r>
            <a:endParaRPr kumimoji="0" lang="vi-VN" sz="36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43627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 name="Nhóm 24">
            <a:extLst>
              <a:ext uri="{FF2B5EF4-FFF2-40B4-BE49-F238E27FC236}">
                <a16:creationId xmlns:a16="http://schemas.microsoft.com/office/drawing/2014/main" id="{D1FDB944-C792-BC30-A97B-A37E2F11D91F}"/>
              </a:ext>
            </a:extLst>
          </p:cNvPr>
          <p:cNvGrpSpPr/>
          <p:nvPr/>
        </p:nvGrpSpPr>
        <p:grpSpPr>
          <a:xfrm>
            <a:off x="1454491" y="1804062"/>
            <a:ext cx="9489539" cy="1484789"/>
            <a:chOff x="608777" y="407466"/>
            <a:chExt cx="11232107" cy="1842221"/>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608777" y="407466"/>
              <a:ext cx="11232107" cy="1820947"/>
            </a:xfrm>
            <a:custGeom>
              <a:avLst/>
              <a:gdLst>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2107" h="1820947" fill="none" extrusionOk="0">
                  <a:moveTo>
                    <a:pt x="0" y="303495"/>
                  </a:moveTo>
                  <a:cubicBezTo>
                    <a:pt x="28372" y="173863"/>
                    <a:pt x="84598" y="16309"/>
                    <a:pt x="303495" y="0"/>
                  </a:cubicBezTo>
                  <a:cubicBezTo>
                    <a:pt x="5629164" y="-612894"/>
                    <a:pt x="8447465" y="206020"/>
                    <a:pt x="10928609" y="0"/>
                  </a:cubicBezTo>
                  <a:cubicBezTo>
                    <a:pt x="11082256" y="-43976"/>
                    <a:pt x="11163869" y="132549"/>
                    <a:pt x="11232106" y="303495"/>
                  </a:cubicBezTo>
                  <a:cubicBezTo>
                    <a:pt x="11349581" y="694581"/>
                    <a:pt x="11285692" y="1350330"/>
                    <a:pt x="11232106" y="1517449"/>
                  </a:cubicBezTo>
                  <a:cubicBezTo>
                    <a:pt x="11184572" y="1675264"/>
                    <a:pt x="11069313" y="1892350"/>
                    <a:pt x="10928609" y="1820947"/>
                  </a:cubicBezTo>
                  <a:cubicBezTo>
                    <a:pt x="6954038" y="2004609"/>
                    <a:pt x="4123412" y="2430129"/>
                    <a:pt x="303495" y="1820947"/>
                  </a:cubicBezTo>
                  <a:cubicBezTo>
                    <a:pt x="187015" y="1801717"/>
                    <a:pt x="-35184" y="1753648"/>
                    <a:pt x="0" y="1517449"/>
                  </a:cubicBezTo>
                  <a:cubicBezTo>
                    <a:pt x="92075" y="1213652"/>
                    <a:pt x="-37549" y="694163"/>
                    <a:pt x="0" y="303495"/>
                  </a:cubicBezTo>
                  <a:close/>
                </a:path>
                <a:path w="11232107" h="1820947" stroke="0" extrusionOk="0">
                  <a:moveTo>
                    <a:pt x="0" y="303495"/>
                  </a:moveTo>
                  <a:cubicBezTo>
                    <a:pt x="20293" y="116935"/>
                    <a:pt x="152910" y="-46762"/>
                    <a:pt x="303495" y="0"/>
                  </a:cubicBezTo>
                  <a:cubicBezTo>
                    <a:pt x="2041884" y="-846440"/>
                    <a:pt x="5498303" y="-74814"/>
                    <a:pt x="10928609" y="0"/>
                  </a:cubicBezTo>
                  <a:cubicBezTo>
                    <a:pt x="11113603" y="42267"/>
                    <a:pt x="11195762" y="97623"/>
                    <a:pt x="11232106" y="303495"/>
                  </a:cubicBezTo>
                  <a:cubicBezTo>
                    <a:pt x="11310807" y="699003"/>
                    <a:pt x="11207944" y="1376763"/>
                    <a:pt x="11232106" y="1517449"/>
                  </a:cubicBezTo>
                  <a:cubicBezTo>
                    <a:pt x="11205021" y="1728316"/>
                    <a:pt x="11143702" y="1859624"/>
                    <a:pt x="10928609" y="1820947"/>
                  </a:cubicBezTo>
                  <a:cubicBezTo>
                    <a:pt x="7478454" y="2069611"/>
                    <a:pt x="1420540" y="2130218"/>
                    <a:pt x="303495" y="1820947"/>
                  </a:cubicBezTo>
                  <a:cubicBezTo>
                    <a:pt x="179453" y="1803299"/>
                    <a:pt x="1091" y="1698732"/>
                    <a:pt x="0" y="1517449"/>
                  </a:cubicBezTo>
                  <a:cubicBezTo>
                    <a:pt x="34726" y="1144621"/>
                    <a:pt x="74766" y="895591"/>
                    <a:pt x="0" y="303495"/>
                  </a:cubicBezTo>
                  <a:close/>
                </a:path>
                <a:path w="11232107" h="1820947" fill="none" stroke="0" extrusionOk="0">
                  <a:moveTo>
                    <a:pt x="0" y="303495"/>
                  </a:moveTo>
                  <a:cubicBezTo>
                    <a:pt x="4920" y="142200"/>
                    <a:pt x="131038" y="-20113"/>
                    <a:pt x="303495" y="0"/>
                  </a:cubicBezTo>
                  <a:cubicBezTo>
                    <a:pt x="5289194" y="-452237"/>
                    <a:pt x="7998563" y="318174"/>
                    <a:pt x="10928609" y="0"/>
                  </a:cubicBezTo>
                  <a:cubicBezTo>
                    <a:pt x="11125469" y="-24733"/>
                    <a:pt x="11201713" y="156831"/>
                    <a:pt x="11232106" y="303495"/>
                  </a:cubicBezTo>
                  <a:cubicBezTo>
                    <a:pt x="11296303" y="689108"/>
                    <a:pt x="11303426" y="1302809"/>
                    <a:pt x="11232106" y="1517449"/>
                  </a:cubicBezTo>
                  <a:cubicBezTo>
                    <a:pt x="11261495" y="1669665"/>
                    <a:pt x="11087816" y="1852001"/>
                    <a:pt x="10928609" y="1820947"/>
                  </a:cubicBezTo>
                  <a:cubicBezTo>
                    <a:pt x="7537457" y="1939173"/>
                    <a:pt x="3184167" y="1663011"/>
                    <a:pt x="303495" y="1820947"/>
                  </a:cubicBezTo>
                  <a:cubicBezTo>
                    <a:pt x="149104" y="1804688"/>
                    <a:pt x="-6675" y="1694553"/>
                    <a:pt x="0" y="1517449"/>
                  </a:cubicBezTo>
                  <a:cubicBezTo>
                    <a:pt x="61196" y="1293573"/>
                    <a:pt x="-27551" y="630995"/>
                    <a:pt x="0" y="303495"/>
                  </a:cubicBezTo>
                  <a:close/>
                </a:path>
                <a:path w="11232107" h="1820947" fill="none" stroke="0" extrusionOk="0">
                  <a:moveTo>
                    <a:pt x="0" y="303495"/>
                  </a:moveTo>
                  <a:cubicBezTo>
                    <a:pt x="14457" y="146511"/>
                    <a:pt x="103856" y="-19777"/>
                    <a:pt x="303495" y="0"/>
                  </a:cubicBezTo>
                  <a:cubicBezTo>
                    <a:pt x="5572406" y="-433443"/>
                    <a:pt x="7871152" y="154999"/>
                    <a:pt x="10928609" y="0"/>
                  </a:cubicBezTo>
                  <a:cubicBezTo>
                    <a:pt x="11098853" y="-4300"/>
                    <a:pt x="11184452" y="122045"/>
                    <a:pt x="11232106" y="303495"/>
                  </a:cubicBezTo>
                  <a:cubicBezTo>
                    <a:pt x="11338038" y="670437"/>
                    <a:pt x="11301526" y="1327651"/>
                    <a:pt x="11232106" y="1517449"/>
                  </a:cubicBezTo>
                  <a:cubicBezTo>
                    <a:pt x="11223269" y="1662812"/>
                    <a:pt x="11089327" y="1865959"/>
                    <a:pt x="10928609" y="1820947"/>
                  </a:cubicBezTo>
                  <a:cubicBezTo>
                    <a:pt x="7068388" y="2012203"/>
                    <a:pt x="3682679" y="2079959"/>
                    <a:pt x="303495" y="1820947"/>
                  </a:cubicBezTo>
                  <a:cubicBezTo>
                    <a:pt x="193964" y="1787903"/>
                    <a:pt x="-30784" y="1736900"/>
                    <a:pt x="0" y="1517449"/>
                  </a:cubicBezTo>
                  <a:cubicBezTo>
                    <a:pt x="75326" y="1258683"/>
                    <a:pt x="-1085" y="633178"/>
                    <a:pt x="0" y="303495"/>
                  </a:cubicBezTo>
                  <a:close/>
                </a:path>
              </a:pathLst>
            </a:custGeom>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191238" y="454911"/>
              <a:ext cx="10138914" cy="17947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Hoạt</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động</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2: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Đề</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xuất</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các</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hoạt</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động</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nối</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cộng</a:t>
              </a:r>
              <a:r>
                <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libri" panose="020F0502020204030204"/>
                  <a:ea typeface="+mn-ea"/>
                  <a:cs typeface="+mn-cs"/>
                </a:rPr>
                <a:t>đồng</a:t>
              </a:r>
              <a:endParaRPr kumimoji="0" lang="en-US" sz="44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grpSp>
      <p:pic>
        <p:nvPicPr>
          <p:cNvPr id="5" name="Picture 2" descr="Free Vector | Group of young children cartoon character on white background">
            <a:extLst>
              <a:ext uri="{FF2B5EF4-FFF2-40B4-BE49-F238E27FC236}">
                <a16:creationId xmlns:a16="http://schemas.microsoft.com/office/drawing/2014/main" id="{38564956-4502-0498-F8D5-F0B5207BEE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4" b="90988" l="7668" r="93930">
                        <a14:foregroundMark x1="17252" y1="12791" x2="13738" y2="64535"/>
                        <a14:foregroundMark x1="13090" y1="68410" x2="12620" y2="71221"/>
                        <a14:foregroundMark x1="13738" y1="64535" x2="13474" y2="66113"/>
                        <a14:foregroundMark x1="11661" y1="88953" x2="11661" y2="88953"/>
                        <a14:foregroundMark x1="11342" y1="84012" x2="13578" y2="88953"/>
                        <a14:foregroundMark x1="18211" y1="81686" x2="20927" y2="87791"/>
                        <a14:foregroundMark x1="16613" y1="84593" x2="19649" y2="87500"/>
                        <a14:foregroundMark x1="21885" y1="85174" x2="21885" y2="85174"/>
                        <a14:foregroundMark x1="22364" y1="86919" x2="21565" y2="90407"/>
                        <a14:foregroundMark x1="30192" y1="9593" x2="38658" y2="54360"/>
                        <a14:foregroundMark x1="38658" y1="54360" x2="38339" y2="64244"/>
                        <a14:foregroundMark x1="40415" y1="49709" x2="41054" y2="51453"/>
                        <a14:foregroundMark x1="28754" y1="61047" x2="28754" y2="61047"/>
                        <a14:foregroundMark x1="27955" y1="85465" x2="27955" y2="85465"/>
                        <a14:foregroundMark x1="26997" y1="86337" x2="28594" y2="89244"/>
                        <a14:foregroundMark x1="36262" y1="81395" x2="38179" y2="86047"/>
                        <a14:foregroundMark x1="27636" y1="61337" x2="27636" y2="61337"/>
                        <a14:foregroundMark x1="27476" y1="62791" x2="27476" y2="62791"/>
                        <a14:foregroundMark x1="59105" y1="8430" x2="59105" y2="8430"/>
                        <a14:foregroundMark x1="58307" y1="85174" x2="58307" y2="85174"/>
                        <a14:foregroundMark x1="51597" y1="85756" x2="51597" y2="85756"/>
                        <a14:foregroundMark x1="51757" y1="82267" x2="51757" y2="82267"/>
                        <a14:foregroundMark x1="52875" y1="83430" x2="51597" y2="87500"/>
                        <a14:foregroundMark x1="91374" y1="25872" x2="91374" y2="25872"/>
                        <a14:foregroundMark x1="93930" y1="36628" x2="93930" y2="36628"/>
                        <a14:foregroundMark x1="84665" y1="72965" x2="84665" y2="72965"/>
                        <a14:foregroundMark x1="83067" y1="67442" x2="83067" y2="67442"/>
                        <a14:foregroundMark x1="83387" y1="67733" x2="84824" y2="73547"/>
                        <a14:foregroundMark x1="84665" y1="72093" x2="85304" y2="77907"/>
                        <a14:foregroundMark x1="85304" y1="71802" x2="85463" y2="77616"/>
                        <a14:foregroundMark x1="77476" y1="86628" x2="77476" y2="86628"/>
                        <a14:foregroundMark x1="79073" y1="81686" x2="79073" y2="81686"/>
                        <a14:foregroundMark x1="56550" y1="23547" x2="55911" y2="33721"/>
                        <a14:foregroundMark x1="42971" y1="52326" x2="42971" y2="52326"/>
                        <a14:foregroundMark x1="42652" y1="46221" x2="42971" y2="56395"/>
                        <a14:foregroundMark x1="10224" y1="89826" x2="8147" y2="86047"/>
                        <a14:foregroundMark x1="17412" y1="87791" x2="20128" y2="89535"/>
                        <a14:foregroundMark x1="10543" y1="90116" x2="12460" y2="90116"/>
                        <a14:foregroundMark x1="8466" y1="87209" x2="8946" y2="87791"/>
                        <a14:foregroundMark x1="24441" y1="82558" x2="26198" y2="90116"/>
                        <a14:foregroundMark x1="34185" y1="84302" x2="36741" y2="90116"/>
                        <a14:foregroundMark x1="38339" y1="91279" x2="33227" y2="82849"/>
                        <a14:foregroundMark x1="50799" y1="88081" x2="51237" y2="87904"/>
                        <a14:foregroundMark x1="50799" y1="88663" x2="48562" y2="86919"/>
                        <a14:foregroundMark x1="57668" y1="89244" x2="64217" y2="84593"/>
                        <a14:foregroundMark x1="56709" y1="89826" x2="57827" y2="89535"/>
                        <a14:foregroundMark x1="58786" y1="84302" x2="59744" y2="83140"/>
                        <a14:foregroundMark x1="59904" y1="89826" x2="60703" y2="88953"/>
                        <a14:foregroundMark x1="58786" y1="90407" x2="58786" y2="90407"/>
                        <a14:foregroundMark x1="61502" y1="89244" x2="64058" y2="85756"/>
                        <a14:foregroundMark x1="47764" y1="87500" x2="46965" y2="86337"/>
                        <a14:foregroundMark x1="7668" y1="86919" x2="9744" y2="89826"/>
                        <a14:foregroundMark x1="28914" y1="71221" x2="28914" y2="72093"/>
                        <a14:foregroundMark x1="31949" y1="63663" x2="30192" y2="79070"/>
                        <a14:foregroundMark x1="41054" y1="59884" x2="41054" y2="59884"/>
                        <a14:foregroundMark x1="16773" y1="5814" x2="15335" y2="6686"/>
                        <a14:foregroundMark x1="68051" y1="11047" x2="68051" y2="11047"/>
                        <a14:foregroundMark x1="82428" y1="66570" x2="82428" y2="66570"/>
                        <a14:foregroundMark x1="85463" y1="78779" x2="85463" y2="78779"/>
                        <a14:foregroundMark x1="79073" y1="79942" x2="78275" y2="90116"/>
                        <a14:foregroundMark x1="77796" y1="90988" x2="78115" y2="90116"/>
                        <a14:foregroundMark x1="78594" y1="88663" x2="78754" y2="86628"/>
                        <a14:foregroundMark x1="79073" y1="85756" x2="79073" y2="82849"/>
                        <a14:foregroundMark x1="57827" y1="84012" x2="57827" y2="84012"/>
                        <a14:foregroundMark x1="57668" y1="83721" x2="58147" y2="83140"/>
                        <a14:foregroundMark x1="50479" y1="82849" x2="51118" y2="81977"/>
                        <a14:backgroundMark x1="24920" y1="18023" x2="24920" y2="18023"/>
                        <a14:backgroundMark x1="69649" y1="20058" x2="69649" y2="20058"/>
                        <a14:backgroundMark x1="84505" y1="39244" x2="84505" y2="39244"/>
                        <a14:backgroundMark x1="78115" y1="41279" x2="78115" y2="41279"/>
                        <a14:backgroundMark x1="56390" y1="72674" x2="56390" y2="72674"/>
                        <a14:backgroundMark x1="56550" y1="75291" x2="56550" y2="75291"/>
                        <a14:backgroundMark x1="56709" y1="76163" x2="57029" y2="78779"/>
                        <a14:backgroundMark x1="72364" y1="72965" x2="72364" y2="72965"/>
                        <a14:backgroundMark x1="15495" y1="75000" x2="15495" y2="75000"/>
                        <a14:backgroundMark x1="15495" y1="75000" x2="15016" y2="77616"/>
                        <a14:backgroundMark x1="16454" y1="67442" x2="16134" y2="69767"/>
                        <a14:backgroundMark x1="50000" y1="90698" x2="55591" y2="94186"/>
                      </a14:backgroundRemoval>
                    </a14:imgEffect>
                  </a14:imgLayer>
                </a14:imgProps>
              </a:ext>
              <a:ext uri="{28A0092B-C50C-407E-A947-70E740481C1C}">
                <a14:useLocalDpi xmlns:a14="http://schemas.microsoft.com/office/drawing/2010/main" val="0"/>
              </a:ext>
            </a:extLst>
          </a:blip>
          <a:srcRect/>
          <a:stretch>
            <a:fillRect/>
          </a:stretch>
        </p:blipFill>
        <p:spPr bwMode="auto">
          <a:xfrm>
            <a:off x="3427024" y="3666259"/>
            <a:ext cx="596265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7342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0489A998-1A6D-3AE1-468C-3CB45548978B}"/>
              </a:ext>
            </a:extLst>
          </p:cNvPr>
          <p:cNvSpPr txBox="1"/>
          <p:nvPr/>
        </p:nvSpPr>
        <p:spPr>
          <a:xfrm>
            <a:off x="1076325" y="409575"/>
            <a:ext cx="10163175"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Nêu</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hoạt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động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có</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thể</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thực</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hiện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xung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quanh</a:t>
            </a:r>
            <a:endPar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sp>
        <p:nvSpPr>
          <p:cNvPr id="3" name="Oval 2">
            <a:extLst>
              <a:ext uri="{FF2B5EF4-FFF2-40B4-BE49-F238E27FC236}">
                <a16:creationId xmlns:a16="http://schemas.microsoft.com/office/drawing/2014/main" id="{36C3B443-33C2-89BE-7A00-B5DD431D1885}"/>
              </a:ext>
            </a:extLst>
          </p:cNvPr>
          <p:cNvSpPr/>
          <p:nvPr/>
        </p:nvSpPr>
        <p:spPr>
          <a:xfrm>
            <a:off x="676275" y="2209800"/>
            <a:ext cx="3200400" cy="2486025"/>
          </a:xfrm>
          <a:prstGeom prst="ellipse">
            <a:avLst/>
          </a:prstGeom>
          <a:solidFill>
            <a:srgbClr val="FDE9FB"/>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Góp</a:t>
            </a:r>
            <a:r>
              <a:rPr lang="en-US" sz="3200" b="1" dirty="0">
                <a:solidFill>
                  <a:srgbClr val="002060"/>
                </a:solidFill>
              </a:rPr>
              <a:t> </a:t>
            </a:r>
            <a:r>
              <a:rPr lang="en-US" sz="3200" b="1" dirty="0" err="1">
                <a:solidFill>
                  <a:srgbClr val="002060"/>
                </a:solidFill>
              </a:rPr>
              <a:t>sách</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tủ</a:t>
            </a:r>
            <a:r>
              <a:rPr lang="en-US" sz="3200" b="1" dirty="0">
                <a:solidFill>
                  <a:srgbClr val="002060"/>
                </a:solidFill>
              </a:rPr>
              <a:t> </a:t>
            </a:r>
            <a:r>
              <a:rPr lang="en-US" sz="3200" b="1" dirty="0" err="1">
                <a:solidFill>
                  <a:srgbClr val="002060"/>
                </a:solidFill>
              </a:rPr>
              <a:t>sách</a:t>
            </a:r>
            <a:r>
              <a:rPr lang="en-US" sz="3200" b="1" dirty="0">
                <a:solidFill>
                  <a:srgbClr val="002060"/>
                </a:solidFill>
              </a:rPr>
              <a:t> </a:t>
            </a:r>
            <a:r>
              <a:rPr lang="en-US" sz="3200" b="1" dirty="0" err="1">
                <a:solidFill>
                  <a:srgbClr val="002060"/>
                </a:solidFill>
              </a:rPr>
              <a:t>cộng</a:t>
            </a:r>
            <a:r>
              <a:rPr lang="en-US" sz="3200" b="1" dirty="0">
                <a:solidFill>
                  <a:srgbClr val="002060"/>
                </a:solidFill>
              </a:rPr>
              <a:t> </a:t>
            </a:r>
            <a:r>
              <a:rPr lang="en-US" sz="3200" b="1" dirty="0" err="1">
                <a:solidFill>
                  <a:srgbClr val="002060"/>
                </a:solidFill>
              </a:rPr>
              <a:t>đồng</a:t>
            </a:r>
            <a:endParaRPr lang="en-US" sz="3200" b="1" dirty="0">
              <a:solidFill>
                <a:srgbClr val="002060"/>
              </a:solidFill>
            </a:endParaRPr>
          </a:p>
        </p:txBody>
      </p:sp>
      <p:sp>
        <p:nvSpPr>
          <p:cNvPr id="6" name="Oval 5">
            <a:extLst>
              <a:ext uri="{FF2B5EF4-FFF2-40B4-BE49-F238E27FC236}">
                <a16:creationId xmlns:a16="http://schemas.microsoft.com/office/drawing/2014/main" id="{AA74A2F4-AA69-397A-1EC2-FE68CD5B2904}"/>
              </a:ext>
            </a:extLst>
          </p:cNvPr>
          <p:cNvSpPr/>
          <p:nvPr/>
        </p:nvSpPr>
        <p:spPr>
          <a:xfrm>
            <a:off x="4743450" y="2143125"/>
            <a:ext cx="4324350" cy="2486025"/>
          </a:xfrm>
          <a:prstGeom prst="ellipse">
            <a:avLst/>
          </a:prstGeom>
          <a:solidFill>
            <a:srgbClr val="FDE9FB"/>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Xây</a:t>
            </a:r>
            <a:r>
              <a:rPr lang="en-US" sz="3200" b="1" dirty="0">
                <a:solidFill>
                  <a:srgbClr val="002060"/>
                </a:solidFill>
              </a:rPr>
              <a:t> </a:t>
            </a:r>
            <a:r>
              <a:rPr lang="en-US" sz="3200" b="1" dirty="0" err="1">
                <a:solidFill>
                  <a:srgbClr val="002060"/>
                </a:solidFill>
              </a:rPr>
              <a:t>dựng</a:t>
            </a:r>
            <a:r>
              <a:rPr lang="en-US" sz="3200" b="1" dirty="0">
                <a:solidFill>
                  <a:srgbClr val="002060"/>
                </a:solidFill>
              </a:rPr>
              <a:t> </a:t>
            </a:r>
            <a:r>
              <a:rPr lang="en-US" sz="3200" b="1" dirty="0" err="1">
                <a:solidFill>
                  <a:srgbClr val="002060"/>
                </a:solidFill>
              </a:rPr>
              <a:t>chỗ</a:t>
            </a:r>
            <a:r>
              <a:rPr lang="en-US" sz="3200" b="1" dirty="0">
                <a:solidFill>
                  <a:srgbClr val="002060"/>
                </a:solidFill>
              </a:rPr>
              <a:t> </a:t>
            </a:r>
            <a:r>
              <a:rPr lang="en-US" sz="3200" b="1" dirty="0" err="1">
                <a:solidFill>
                  <a:srgbClr val="002060"/>
                </a:solidFill>
              </a:rPr>
              <a:t>nghỉ</a:t>
            </a:r>
            <a:r>
              <a:rPr lang="en-US" sz="3200" b="1" dirty="0">
                <a:solidFill>
                  <a:srgbClr val="002060"/>
                </a:solidFill>
              </a:rPr>
              <a:t> </a:t>
            </a:r>
            <a:r>
              <a:rPr lang="en-US" sz="3200" b="1" dirty="0" err="1">
                <a:solidFill>
                  <a:srgbClr val="002060"/>
                </a:solidFill>
              </a:rPr>
              <a:t>chân</a:t>
            </a:r>
            <a:r>
              <a:rPr lang="en-US" sz="3200" b="1" dirty="0">
                <a:solidFill>
                  <a:srgbClr val="002060"/>
                </a:solidFill>
              </a:rPr>
              <a:t> </a:t>
            </a:r>
            <a:r>
              <a:rPr lang="en-US" sz="3200" b="1" dirty="0" err="1">
                <a:solidFill>
                  <a:srgbClr val="002060"/>
                </a:solidFill>
              </a:rPr>
              <a:t>cho</a:t>
            </a:r>
            <a:r>
              <a:rPr lang="en-US" sz="3200" b="1" dirty="0">
                <a:solidFill>
                  <a:srgbClr val="002060"/>
                </a:solidFill>
              </a:rPr>
              <a:t> </a:t>
            </a:r>
            <a:r>
              <a:rPr lang="en-US" sz="3200" b="1" dirty="0" err="1">
                <a:solidFill>
                  <a:srgbClr val="002060"/>
                </a:solidFill>
              </a:rPr>
              <a:t>người</a:t>
            </a:r>
            <a:r>
              <a:rPr lang="en-US" sz="3200" b="1" dirty="0">
                <a:solidFill>
                  <a:srgbClr val="002060"/>
                </a:solidFill>
              </a:rPr>
              <a:t> </a:t>
            </a:r>
            <a:r>
              <a:rPr lang="en-US" sz="3200" b="1" dirty="0" err="1">
                <a:solidFill>
                  <a:srgbClr val="002060"/>
                </a:solidFill>
              </a:rPr>
              <a:t>già</a:t>
            </a:r>
            <a:r>
              <a:rPr lang="en-US" sz="3200" b="1" dirty="0">
                <a:solidFill>
                  <a:srgbClr val="002060"/>
                </a:solidFill>
              </a:rPr>
              <a:t>, </a:t>
            </a:r>
            <a:r>
              <a:rPr lang="en-US" sz="3200" b="1" dirty="0" err="1">
                <a:solidFill>
                  <a:srgbClr val="002060"/>
                </a:solidFill>
              </a:rPr>
              <a:t>người</a:t>
            </a:r>
            <a:r>
              <a:rPr lang="en-US" sz="3200" b="1" dirty="0">
                <a:solidFill>
                  <a:srgbClr val="002060"/>
                </a:solidFill>
              </a:rPr>
              <a:t> </a:t>
            </a:r>
            <a:r>
              <a:rPr lang="en-US" sz="3200" b="1" dirty="0" err="1">
                <a:solidFill>
                  <a:srgbClr val="002060"/>
                </a:solidFill>
              </a:rPr>
              <a:t>khuyết</a:t>
            </a:r>
            <a:r>
              <a:rPr lang="en-US" sz="3200" b="1" dirty="0">
                <a:solidFill>
                  <a:srgbClr val="002060"/>
                </a:solidFill>
              </a:rPr>
              <a:t> </a:t>
            </a:r>
            <a:r>
              <a:rPr lang="en-US" sz="3200" b="1" dirty="0" err="1">
                <a:solidFill>
                  <a:srgbClr val="002060"/>
                </a:solidFill>
              </a:rPr>
              <a:t>tật</a:t>
            </a:r>
            <a:endParaRPr lang="en-US" sz="3200" b="1" dirty="0">
              <a:solidFill>
                <a:srgbClr val="002060"/>
              </a:solidFill>
            </a:endParaRPr>
          </a:p>
        </p:txBody>
      </p:sp>
      <p:sp>
        <p:nvSpPr>
          <p:cNvPr id="10" name="Oval 9">
            <a:extLst>
              <a:ext uri="{FF2B5EF4-FFF2-40B4-BE49-F238E27FC236}">
                <a16:creationId xmlns:a16="http://schemas.microsoft.com/office/drawing/2014/main" id="{65F24607-13F9-D1B2-9810-294EF554A719}"/>
              </a:ext>
            </a:extLst>
          </p:cNvPr>
          <p:cNvSpPr/>
          <p:nvPr/>
        </p:nvSpPr>
        <p:spPr>
          <a:xfrm>
            <a:off x="9639299" y="2419350"/>
            <a:ext cx="2105025" cy="1924050"/>
          </a:xfrm>
          <a:prstGeom prst="ellipse">
            <a:avLst/>
          </a:prstGeom>
          <a:solidFill>
            <a:srgbClr val="FDE9FB"/>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002060"/>
                </a:solidFill>
              </a:rPr>
              <a:t>….</a:t>
            </a:r>
          </a:p>
        </p:txBody>
      </p:sp>
      <p:sp>
        <p:nvSpPr>
          <p:cNvPr id="11" name="TextBox 10">
            <a:extLst>
              <a:ext uri="{FF2B5EF4-FFF2-40B4-BE49-F238E27FC236}">
                <a16:creationId xmlns:a16="http://schemas.microsoft.com/office/drawing/2014/main" id="{2AB62234-6572-5C69-3211-B2AFA1D744BE}"/>
              </a:ext>
            </a:extLst>
          </p:cNvPr>
          <p:cNvSpPr txBox="1"/>
          <p:nvPr/>
        </p:nvSpPr>
        <p:spPr>
          <a:xfrm>
            <a:off x="457200" y="1552575"/>
            <a:ext cx="1866900" cy="646331"/>
          </a:xfrm>
          <a:prstGeom prst="rect">
            <a:avLst/>
          </a:prstGeom>
          <a:noFill/>
        </p:spPr>
        <p:txBody>
          <a:bodyPr wrap="square" rtlCol="0">
            <a:spAutoFit/>
          </a:bodyPr>
          <a:lstStyle/>
          <a:p>
            <a:r>
              <a:rPr lang="en-US" sz="3600" b="1" i="1" dirty="0" err="1"/>
              <a:t>Gợi</a:t>
            </a:r>
            <a:r>
              <a:rPr lang="en-US" sz="3600" b="1" i="1" dirty="0"/>
              <a:t> ý:</a:t>
            </a:r>
          </a:p>
        </p:txBody>
      </p:sp>
    </p:spTree>
    <p:extLst>
      <p:ext uri="{BB962C8B-B14F-4D97-AF65-F5344CB8AC3E}">
        <p14:creationId xmlns:p14="http://schemas.microsoft.com/office/powerpoint/2010/main" val="11580268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C310935-3043-2D70-83AB-AFCB90CB0073}"/>
              </a:ext>
            </a:extLst>
          </p:cNvPr>
          <p:cNvGrpSpPr/>
          <p:nvPr/>
        </p:nvGrpSpPr>
        <p:grpSpPr>
          <a:xfrm>
            <a:off x="444218" y="3132187"/>
            <a:ext cx="4544063" cy="3413728"/>
            <a:chOff x="664935" y="3237290"/>
            <a:chExt cx="4544063" cy="3413728"/>
          </a:xfrm>
        </p:grpSpPr>
        <p:pic>
          <p:nvPicPr>
            <p:cNvPr id="4" name="Picture 14">
              <a:extLst>
                <a:ext uri="{FF2B5EF4-FFF2-40B4-BE49-F238E27FC236}">
                  <a16:creationId xmlns:a16="http://schemas.microsoft.com/office/drawing/2014/main" id="{4B7EEB3C-C3FC-B9B3-7BDE-56C064AB4620}"/>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a:extLst>
                <a:ext uri="{FF2B5EF4-FFF2-40B4-BE49-F238E27FC236}">
                  <a16:creationId xmlns:a16="http://schemas.microsoft.com/office/drawing/2014/main" id="{C01505AC-2532-FF49-B41A-5B958E5440F3}"/>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grpSp>
        <p:nvGrpSpPr>
          <p:cNvPr id="6" name="Group 5">
            <a:extLst>
              <a:ext uri="{FF2B5EF4-FFF2-40B4-BE49-F238E27FC236}">
                <a16:creationId xmlns:a16="http://schemas.microsoft.com/office/drawing/2014/main" id="{80400D51-9E0E-C5E5-C1C5-E90F12B1B21E}"/>
              </a:ext>
            </a:extLst>
          </p:cNvPr>
          <p:cNvGrpSpPr/>
          <p:nvPr/>
        </p:nvGrpSpPr>
        <p:grpSpPr>
          <a:xfrm>
            <a:off x="5057678" y="1017426"/>
            <a:ext cx="5029297" cy="630400"/>
            <a:chOff x="4683760" y="1909493"/>
            <a:chExt cx="6903972" cy="3109767"/>
          </a:xfrm>
        </p:grpSpPr>
        <p:sp>
          <p:nvSpPr>
            <p:cNvPr id="8" name="Rectangle: Rounded Corners 7">
              <a:extLst>
                <a:ext uri="{FF2B5EF4-FFF2-40B4-BE49-F238E27FC236}">
                  <a16:creationId xmlns:a16="http://schemas.microsoft.com/office/drawing/2014/main" id="{D260A5B0-6D78-2DA4-0406-05D72C8C107E}"/>
                </a:ext>
              </a:extLst>
            </p:cNvPr>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025A4CC3-E611-6064-E74D-D641A200A176}"/>
                </a:ext>
              </a:extLst>
            </p:cNvPr>
            <p:cNvSpPr txBox="1"/>
            <p:nvPr/>
          </p:nvSpPr>
          <p:spPr>
            <a:xfrm>
              <a:off x="4875471" y="1972316"/>
              <a:ext cx="6537095" cy="3172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Tên ý tưởng (hoạt động)</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id="{67D17FD0-2967-9337-A5DF-FA40B9E90179}"/>
              </a:ext>
            </a:extLst>
          </p:cNvPr>
          <p:cNvGrpSpPr/>
          <p:nvPr/>
        </p:nvGrpSpPr>
        <p:grpSpPr>
          <a:xfrm>
            <a:off x="5067203" y="2046126"/>
            <a:ext cx="6353272" cy="1035541"/>
            <a:chOff x="4683760" y="1909493"/>
            <a:chExt cx="6903972" cy="3272669"/>
          </a:xfrm>
        </p:grpSpPr>
        <p:sp>
          <p:nvSpPr>
            <p:cNvPr id="18" name="Rectangle: Rounded Corners 17">
              <a:extLst>
                <a:ext uri="{FF2B5EF4-FFF2-40B4-BE49-F238E27FC236}">
                  <a16:creationId xmlns:a16="http://schemas.microsoft.com/office/drawing/2014/main" id="{AA5F3169-FE80-DE6E-4604-0EF88A3A5AD8}"/>
                </a:ext>
              </a:extLst>
            </p:cNvPr>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B91BD3A2-B7FE-5084-CD90-CE51647EE470}"/>
                </a:ext>
              </a:extLst>
            </p:cNvPr>
            <p:cNvSpPr txBox="1"/>
            <p:nvPr/>
          </p:nvSpPr>
          <p:spPr>
            <a:xfrm>
              <a:off x="4875472" y="1972314"/>
              <a:ext cx="6537095" cy="32098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Nội dung của hoạt động: Mục đích, ý nghĩa của hoạt động.</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F910907B-1F42-1ED9-CD3A-E79B98EDB246}"/>
              </a:ext>
            </a:extLst>
          </p:cNvPr>
          <p:cNvGrpSpPr/>
          <p:nvPr/>
        </p:nvGrpSpPr>
        <p:grpSpPr>
          <a:xfrm>
            <a:off x="5200553" y="3408202"/>
            <a:ext cx="5534122" cy="620874"/>
            <a:chOff x="4683760" y="1909493"/>
            <a:chExt cx="6903972" cy="3109767"/>
          </a:xfrm>
        </p:grpSpPr>
        <p:sp>
          <p:nvSpPr>
            <p:cNvPr id="21" name="Rectangle: Rounded Corners 20">
              <a:extLst>
                <a:ext uri="{FF2B5EF4-FFF2-40B4-BE49-F238E27FC236}">
                  <a16:creationId xmlns:a16="http://schemas.microsoft.com/office/drawing/2014/main" id="{4BE58FE6-A2BA-1543-693C-2A54EC52C7E4}"/>
                </a:ext>
              </a:extLst>
            </p:cNvPr>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9C4BC543-7BC8-ACF9-DDA0-D3BBB40F319C}"/>
                </a:ext>
              </a:extLst>
            </p:cNvPr>
            <p:cNvSpPr txBox="1"/>
            <p:nvPr/>
          </p:nvSpPr>
          <p:spPr>
            <a:xfrm>
              <a:off x="4875472" y="1972314"/>
              <a:ext cx="6537095" cy="17508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Đối tượng tham gia hoạt động.</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grpSp>
        <p:nvGrpSpPr>
          <p:cNvPr id="24" name="Group 23">
            <a:extLst>
              <a:ext uri="{FF2B5EF4-FFF2-40B4-BE49-F238E27FC236}">
                <a16:creationId xmlns:a16="http://schemas.microsoft.com/office/drawing/2014/main" id="{6615E1BE-E23B-711E-C9F9-153A31F411F6}"/>
              </a:ext>
            </a:extLst>
          </p:cNvPr>
          <p:cNvGrpSpPr/>
          <p:nvPr/>
        </p:nvGrpSpPr>
        <p:grpSpPr>
          <a:xfrm>
            <a:off x="5238652" y="4379752"/>
            <a:ext cx="6315173" cy="1028205"/>
            <a:chOff x="4683760" y="1909493"/>
            <a:chExt cx="6903972" cy="5149963"/>
          </a:xfrm>
        </p:grpSpPr>
        <p:sp>
          <p:nvSpPr>
            <p:cNvPr id="25" name="Rectangle: Rounded Corners 24">
              <a:extLst>
                <a:ext uri="{FF2B5EF4-FFF2-40B4-BE49-F238E27FC236}">
                  <a16:creationId xmlns:a16="http://schemas.microsoft.com/office/drawing/2014/main" id="{B1DF0FD5-5433-E002-B96D-7018BB364064}"/>
                </a:ext>
              </a:extLst>
            </p:cNvPr>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6" name="TextBox 25">
              <a:extLst>
                <a:ext uri="{FF2B5EF4-FFF2-40B4-BE49-F238E27FC236}">
                  <a16:creationId xmlns:a16="http://schemas.microsoft.com/office/drawing/2014/main" id="{E4BB571B-A577-3153-B4B2-EED548BCB900}"/>
                </a:ext>
              </a:extLst>
            </p:cNvPr>
            <p:cNvSpPr txBox="1"/>
            <p:nvPr/>
          </p:nvSpPr>
          <p:spPr>
            <a:xfrm>
              <a:off x="4875473" y="1972312"/>
              <a:ext cx="6537095" cy="508714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Phương tiện, chuẩn bị để thực hiện.</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grpSp>
        <p:nvGrpSpPr>
          <p:cNvPr id="27" name="Group 26">
            <a:extLst>
              <a:ext uri="{FF2B5EF4-FFF2-40B4-BE49-F238E27FC236}">
                <a16:creationId xmlns:a16="http://schemas.microsoft.com/office/drawing/2014/main" id="{3FBA07EF-0103-9FF0-9B1C-1C1284909867}"/>
              </a:ext>
            </a:extLst>
          </p:cNvPr>
          <p:cNvGrpSpPr/>
          <p:nvPr/>
        </p:nvGrpSpPr>
        <p:grpSpPr>
          <a:xfrm>
            <a:off x="5276753" y="5294152"/>
            <a:ext cx="5829398" cy="620874"/>
            <a:chOff x="4683760" y="1909493"/>
            <a:chExt cx="6903972" cy="3109767"/>
          </a:xfrm>
        </p:grpSpPr>
        <p:sp>
          <p:nvSpPr>
            <p:cNvPr id="28" name="Rectangle: Rounded Corners 27">
              <a:extLst>
                <a:ext uri="{FF2B5EF4-FFF2-40B4-BE49-F238E27FC236}">
                  <a16:creationId xmlns:a16="http://schemas.microsoft.com/office/drawing/2014/main" id="{35DF0EDC-8C85-029A-19B5-D14EA1A7E28D}"/>
                </a:ext>
              </a:extLst>
            </p:cNvPr>
            <p:cNvSpPr/>
            <p:nvPr/>
          </p:nvSpPr>
          <p:spPr>
            <a:xfrm>
              <a:off x="4683760" y="1909493"/>
              <a:ext cx="6903972" cy="3109767"/>
            </a:xfrm>
            <a:prstGeom prst="roundRect">
              <a:avLst/>
            </a:prstGeom>
            <a:solidFill>
              <a:srgbClr val="E6FFD9"/>
            </a:solidFill>
            <a:ln w="19050">
              <a:solidFill>
                <a:schemeClr val="accent5">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9" name="TextBox 28">
              <a:extLst>
                <a:ext uri="{FF2B5EF4-FFF2-40B4-BE49-F238E27FC236}">
                  <a16:creationId xmlns:a16="http://schemas.microsoft.com/office/drawing/2014/main" id="{E7E882CA-85F3-CD8B-C336-376F095CBEA1}"/>
                </a:ext>
              </a:extLst>
            </p:cNvPr>
            <p:cNvSpPr txBox="1"/>
            <p:nvPr/>
          </p:nvSpPr>
          <p:spPr>
            <a:xfrm>
              <a:off x="4875473" y="1972312"/>
              <a:ext cx="6537095" cy="277480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Cách thức thực hiện hoạt động</a:t>
              </a:r>
              <a:endParaRPr kumimoji="0" lang="vi-VN" sz="3000"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19925342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p:cTn id="33" dur="500" fill="hold"/>
                                        <p:tgtEl>
                                          <p:spTgt spid="24"/>
                                        </p:tgtEl>
                                        <p:attrNameLst>
                                          <p:attrName>ppt_w</p:attrName>
                                        </p:attrNameLst>
                                      </p:cBhvr>
                                      <p:tavLst>
                                        <p:tav tm="0">
                                          <p:val>
                                            <p:fltVal val="0"/>
                                          </p:val>
                                        </p:tav>
                                        <p:tav tm="100000">
                                          <p:val>
                                            <p:strVal val="#ppt_w"/>
                                          </p:val>
                                        </p:tav>
                                      </p:tavLst>
                                    </p:anim>
                                    <p:anim calcmode="lin" valueType="num">
                                      <p:cBhvr>
                                        <p:cTn id="34" dur="500" fill="hold"/>
                                        <p:tgtEl>
                                          <p:spTgt spid="24"/>
                                        </p:tgtEl>
                                        <p:attrNameLst>
                                          <p:attrName>ppt_h</p:attrName>
                                        </p:attrNameLst>
                                      </p:cBhvr>
                                      <p:tavLst>
                                        <p:tav tm="0">
                                          <p:val>
                                            <p:fltVal val="0"/>
                                          </p:val>
                                        </p:tav>
                                        <p:tav tm="100000">
                                          <p:val>
                                            <p:strVal val="#ppt_h"/>
                                          </p:val>
                                        </p:tav>
                                      </p:tavLst>
                                    </p:anim>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fltVal val="0"/>
                                          </p:val>
                                        </p:tav>
                                        <p:tav tm="100000">
                                          <p:val>
                                            <p:strVal val="#ppt_w"/>
                                          </p:val>
                                        </p:tav>
                                      </p:tavLst>
                                    </p:anim>
                                    <p:anim calcmode="lin" valueType="num">
                                      <p:cBhvr>
                                        <p:cTn id="41" dur="500" fill="hold"/>
                                        <p:tgtEl>
                                          <p:spTgt spid="27"/>
                                        </p:tgtEl>
                                        <p:attrNameLst>
                                          <p:attrName>ppt_h</p:attrName>
                                        </p:attrNameLst>
                                      </p:cBhvr>
                                      <p:tavLst>
                                        <p:tav tm="0">
                                          <p:val>
                                            <p:fltVal val="0"/>
                                          </p:val>
                                        </p:tav>
                                        <p:tav tm="100000">
                                          <p:val>
                                            <p:strVal val="#ppt_h"/>
                                          </p:val>
                                        </p:tav>
                                      </p:tavLst>
                                    </p:anim>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80" y="255850"/>
            <a:ext cx="7657174" cy="3416320"/>
          </a:xfrm>
          <a:prstGeom prst="rect">
            <a:avLst/>
          </a:prstGeom>
          <a:noFill/>
        </p:spPr>
        <p:txBody>
          <a:bodyPr wrap="square">
            <a:spAutoFit/>
          </a:bodyPr>
          <a:lstStyle/>
          <a:p>
            <a:pPr lvl="0" algn="just" defTabSz="911744">
              <a:defRPr/>
            </a:pPr>
            <a:r>
              <a:rPr lang="vi-VN" sz="3600" b="1">
                <a:solidFill>
                  <a:srgbClr val="FFFF00"/>
                </a:solidFill>
                <a:latin typeface="Calibri" panose="020F0502020204030204" pitchFamily="34" charset="0"/>
                <a:ea typeface="Calibri" panose="020F0502020204030204" pitchFamily="34" charset="0"/>
                <a:cs typeface="Calibri" panose="020F0502020204030204" pitchFamily="34" charset="0"/>
              </a:rPr>
              <a:t>Khi đã có ý tưởng, kế hoạch hoạt động cụ thể chúng ta có thể bắt tay vào kêu gọi cộng đồng: đặc biệt lưu ý tìm sự cổ vũ, hỗ trợ của người thân, các cá nhân có uy tín trong cộng đồng để thực hiện ý tưởng đạt được hiệu quả.</a:t>
            </a:r>
            <a:endParaRPr lang="vi-VN" sz="3600" b="1"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65787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C1BDC8C-DE81-C87E-EBDB-6866F5B8AEC7}"/>
              </a:ext>
            </a:extLst>
          </p:cNvPr>
          <p:cNvGrpSpPr/>
          <p:nvPr/>
        </p:nvGrpSpPr>
        <p:grpSpPr>
          <a:xfrm>
            <a:off x="20" y="1282"/>
            <a:ext cx="12191980" cy="6856718"/>
            <a:chOff x="20" y="1282"/>
            <a:chExt cx="12191980" cy="6856718"/>
          </a:xfrm>
        </p:grpSpPr>
        <p:sp>
          <p:nvSpPr>
            <p:cNvPr id="2" name="TextBox 6">
              <a:extLst>
                <a:ext uri="{FF2B5EF4-FFF2-40B4-BE49-F238E27FC236}">
                  <a16:creationId xmlns:a16="http://schemas.microsoft.com/office/drawing/2014/main" id="{86042097-45CB-8676-E445-62EAF794FAD9}"/>
                </a:ext>
              </a:extLst>
            </p:cNvPr>
            <p:cNvSpPr txBox="1"/>
            <p:nvPr/>
          </p:nvSpPr>
          <p:spPr>
            <a:xfrm>
              <a:off x="5343129" y="3167390"/>
              <a:ext cx="1505742"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Nguyễn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Trần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Phương Dung</a:t>
              </a:r>
              <a:endParaRPr kumimoji="0" lang="en-US" sz="14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9" name="Hình ảnh 8" descr="Ảnh có chứa thiên nhiên&#10;&#10;Mô tả được tạo tự động">
              <a:extLst>
                <a:ext uri="{FF2B5EF4-FFF2-40B4-BE49-F238E27FC236}">
                  <a16:creationId xmlns:a16="http://schemas.microsoft.com/office/drawing/2014/main" id="{0994B609-D4E0-6677-098A-F0183792ADB8}"/>
                </a:ext>
              </a:extLst>
            </p:cNvPr>
            <p:cNvPicPr>
              <a:picLocks noChangeAspect="1"/>
            </p:cNvPicPr>
            <p:nvPr/>
          </p:nvPicPr>
          <p:blipFill rotWithShape="1">
            <a:blip r:embed="rId3">
              <a:extLst>
                <a:ext uri="{28A0092B-C50C-407E-A947-70E740481C1C}">
                  <a14:useLocalDpi xmlns:a14="http://schemas.microsoft.com/office/drawing/2010/main" val="0"/>
                </a:ext>
              </a:extLst>
            </a:blip>
            <a:srcRect r="7093" b="-1"/>
            <a:stretch/>
          </p:blipFill>
          <p:spPr>
            <a:xfrm>
              <a:off x="20" y="1282"/>
              <a:ext cx="12191980" cy="6856718"/>
            </a:xfrm>
            <a:prstGeom prst="rect">
              <a:avLst/>
            </a:prstGeom>
          </p:spPr>
        </p:pic>
      </p:grpSp>
      <p:pic>
        <p:nvPicPr>
          <p:cNvPr id="1026" name="Picture 2" descr="Có thể là tranh biếm họa về một hoặc nhiều người">
            <a:extLst>
              <a:ext uri="{FF2B5EF4-FFF2-40B4-BE49-F238E27FC236}">
                <a16:creationId xmlns:a16="http://schemas.microsoft.com/office/drawing/2014/main" id="{1BA54161-8DFF-7DFC-5B02-7C1C9B6DE7A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10" y1="43750" x2="22510" y2="43750"/>
                        <a14:foregroundMark x1="22656" y1="43750" x2="21240" y2="44189"/>
                        <a14:foregroundMark x1="77930" y1="25439" x2="70459" y2="37598"/>
                        <a14:foregroundMark x1="70459" y1="37598" x2="71094" y2="40137"/>
                        <a14:foregroundMark x1="69873" y1="50537" x2="71387" y2="55420"/>
                        <a14:foregroundMark x1="74463" y1="47754" x2="70850" y2="54297"/>
                        <a14:foregroundMark x1="70020" y1="35547" x2="65576" y2="44189"/>
                        <a14:foregroundMark x1="75977" y1="47217" x2="74316" y2="54004"/>
                        <a14:foregroundMark x1="75684" y1="58350" x2="75684" y2="58350"/>
                        <a14:foregroundMark x1="59180" y1="55811" x2="59180" y2="55811"/>
                        <a14:foregroundMark x1="59570" y1="56396" x2="60547" y2="57227"/>
                        <a14:foregroundMark x1="61230" y1="58350" x2="61230" y2="58350"/>
                        <a14:foregroundMark x1="52100" y1="61523" x2="49316" y2="69043"/>
                        <a14:foregroundMark x1="57764" y1="62646" x2="48633" y2="72217"/>
                        <a14:foregroundMark x1="43066" y1="65283" x2="48730" y2="72656"/>
                        <a14:foregroundMark x1="58057" y1="54590" x2="58057" y2="54590"/>
                        <a14:foregroundMark x1="59326" y1="64160" x2="51660" y2="71533"/>
                        <a14:foregroundMark x1="41650" y1="69434" x2="47363" y2="74707"/>
                        <a14:foregroundMark x1="39453" y1="69287" x2="48730" y2="76660"/>
                        <a14:foregroundMark x1="51660" y1="74707" x2="53760" y2="72363"/>
                        <a14:foregroundMark x1="57520" y1="59180" x2="57520" y2="65820"/>
                        <a14:foregroundMark x1="51270" y1="59863" x2="55811" y2="57520"/>
                        <a14:foregroundMark x1="60547" y1="61230" x2="59863" y2="65430"/>
                        <a14:foregroundMark x1="62646" y1="64990" x2="62793" y2="64990"/>
                      </a14:backgroundRemoval>
                    </a14:imgEffect>
                  </a14:imgLayer>
                </a14:imgProps>
              </a:ext>
              <a:ext uri="{28A0092B-C50C-407E-A947-70E740481C1C}">
                <a14:useLocalDpi xmlns:a14="http://schemas.microsoft.com/office/drawing/2010/main" val="0"/>
              </a:ext>
            </a:extLst>
          </a:blip>
          <a:srcRect l="17640" t="18056" r="9305" b="21389"/>
          <a:stretch/>
        </p:blipFill>
        <p:spPr bwMode="auto">
          <a:xfrm>
            <a:off x="1984450" y="2705100"/>
            <a:ext cx="5010150" cy="4152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isolated bundle of books">
            <a:extLst>
              <a:ext uri="{FF2B5EF4-FFF2-40B4-BE49-F238E27FC236}">
                <a16:creationId xmlns:a16="http://schemas.microsoft.com/office/drawing/2014/main" id="{30A7A79E-2505-0848-AE91-F05F9E8FD3B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73" b="94404" l="3834" r="93291">
                        <a14:foregroundMark x1="7348" y1="71533" x2="30831" y2="54745"/>
                        <a14:foregroundMark x1="30831" y1="54745" x2="32268" y2="52798"/>
                        <a14:foregroundMark x1="3834" y1="72749" x2="12780" y2="80779"/>
                        <a14:foregroundMark x1="58147" y1="94404" x2="58147" y2="94404"/>
                        <a14:foregroundMark x1="88818" y1="37226" x2="88818" y2="37226"/>
                        <a14:foregroundMark x1="92013" y1="31873" x2="92013" y2="31873"/>
                        <a14:foregroundMark x1="91374" y1="54258" x2="93450" y2="55231"/>
                        <a14:foregroundMark x1="55751" y1="8273" x2="59425" y2="11192"/>
                      </a14:backgroundRemoval>
                    </a14:imgEffect>
                  </a14:imgLayer>
                </a14:imgProps>
              </a:ext>
              <a:ext uri="{28A0092B-C50C-407E-A947-70E740481C1C}">
                <a14:useLocalDpi xmlns:a14="http://schemas.microsoft.com/office/drawing/2010/main" val="0"/>
              </a:ext>
            </a:extLst>
          </a:blip>
          <a:srcRect/>
          <a:stretch>
            <a:fillRect/>
          </a:stretch>
        </p:blipFill>
        <p:spPr bwMode="auto">
          <a:xfrm>
            <a:off x="6898954" y="4378406"/>
            <a:ext cx="2943225" cy="19323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84E0AC6-6361-F8ED-037D-2F99900B22D0}"/>
              </a:ext>
            </a:extLst>
          </p:cNvPr>
          <p:cNvPicPr>
            <a:picLocks noChangeAspect="1"/>
          </p:cNvPicPr>
          <p:nvPr/>
        </p:nvPicPr>
        <p:blipFill>
          <a:blip r:embed="rId8"/>
          <a:stretch>
            <a:fillRect/>
          </a:stretch>
        </p:blipFill>
        <p:spPr>
          <a:xfrm>
            <a:off x="3289342" y="570647"/>
            <a:ext cx="4889416" cy="2097206"/>
          </a:xfrm>
          <a:prstGeom prst="rect">
            <a:avLst/>
          </a:prstGeom>
        </p:spPr>
      </p:pic>
    </p:spTree>
    <p:extLst>
      <p:ext uri="{BB962C8B-B14F-4D97-AF65-F5344CB8AC3E}">
        <p14:creationId xmlns:p14="http://schemas.microsoft.com/office/powerpoint/2010/main" val="1553046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476251" y="1457326"/>
            <a:ext cx="11102378" cy="4438650"/>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194D9BD9-11EE-2EAB-0308-BF8291EF543D}"/>
              </a:ext>
            </a:extLst>
          </p:cNvPr>
          <p:cNvPicPr>
            <a:picLocks noChangeAspect="1"/>
          </p:cNvPicPr>
          <p:nvPr/>
        </p:nvPicPr>
        <p:blipFill>
          <a:blip r:embed="rId3"/>
          <a:stretch>
            <a:fillRect/>
          </a:stretch>
        </p:blipFill>
        <p:spPr>
          <a:xfrm>
            <a:off x="2943225" y="304800"/>
            <a:ext cx="6382060" cy="1015698"/>
          </a:xfrm>
          <a:prstGeom prst="rect">
            <a:avLst/>
          </a:prstGeom>
        </p:spPr>
      </p:pic>
      <p:sp>
        <p:nvSpPr>
          <p:cNvPr id="4" name="TextBox 3">
            <a:extLst>
              <a:ext uri="{FF2B5EF4-FFF2-40B4-BE49-F238E27FC236}">
                <a16:creationId xmlns:a16="http://schemas.microsoft.com/office/drawing/2014/main" id="{0489A998-1A6D-3AE1-468C-3CB45548978B}"/>
              </a:ext>
            </a:extLst>
          </p:cNvPr>
          <p:cNvSpPr txBox="1"/>
          <p:nvPr/>
        </p:nvSpPr>
        <p:spPr>
          <a:xfrm>
            <a:off x="1190625" y="1952625"/>
            <a:ext cx="9439275" cy="3007618"/>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Nêu được một số hoạt động kết nối cộng đồng được tổ chức tại địa phương và ý nghĩa của những hoạt động đó.</a:t>
            </a:r>
          </a:p>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Đề xuất được những ý tưởng tổ chức hoạt động cộng đồng của mình.</a:t>
            </a:r>
          </a:p>
        </p:txBody>
      </p:sp>
    </p:spTree>
    <p:extLst>
      <p:ext uri="{BB962C8B-B14F-4D97-AF65-F5344CB8AC3E}">
        <p14:creationId xmlns:p14="http://schemas.microsoft.com/office/powerpoint/2010/main" val="337796671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1354262" y="182123"/>
            <a:ext cx="10169330" cy="1341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prstClr val="black"/>
                </a:solidFill>
                <a:latin typeface="Cambria" panose="02040503050406030204" pitchFamily="18" charset="0"/>
                <a:ea typeface="Cambria" panose="02040503050406030204" pitchFamily="18" charset="0"/>
                <a:cs typeface="Arial" panose="020B0604020202020204" pitchFamily="34" charset="0"/>
              </a:rPr>
              <a:t>Chia sẻ với những người sống xung quanh về ý tưởng kết nối cộng đồng của em.</a:t>
            </a:r>
            <a:endParaRPr kumimoji="0" lang="vi-VN"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05926" y="66560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FE2C0F4-A001-4657-A660-325CE609BFF2}"/>
              </a:ext>
            </a:extLst>
          </p:cNvPr>
          <p:cNvPicPr>
            <a:picLocks noChangeAspect="1"/>
          </p:cNvPicPr>
          <p:nvPr/>
        </p:nvPicPr>
        <p:blipFill>
          <a:blip r:embed="rId8"/>
          <a:stretch>
            <a:fillRect/>
          </a:stretch>
        </p:blipFill>
        <p:spPr>
          <a:xfrm>
            <a:off x="1438274" y="2205037"/>
            <a:ext cx="9922605" cy="3605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490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10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03E2-2826-4700-BA84-0A758A3C2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174" y="5719297"/>
            <a:ext cx="15011914" cy="7533251"/>
          </a:xfrm>
          <a:prstGeom prst="rect">
            <a:avLst/>
          </a:prstGeom>
        </p:spPr>
      </p:pic>
      <p:pic>
        <p:nvPicPr>
          <p:cNvPr id="4" name="Picture 9">
            <a:extLst>
              <a:ext uri="{FF2B5EF4-FFF2-40B4-BE49-F238E27FC236}">
                <a16:creationId xmlns:a16="http://schemas.microsoft.com/office/drawing/2014/main" id="{15D29D4A-9F50-475C-8A0E-EDB179CA75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409649"/>
            <a:ext cx="3664581" cy="3506547"/>
          </a:xfrm>
          <a:prstGeom prst="rect">
            <a:avLst/>
          </a:prstGeom>
        </p:spPr>
      </p:pic>
      <p:pic>
        <p:nvPicPr>
          <p:cNvPr id="5" name="Picture 11">
            <a:extLst>
              <a:ext uri="{FF2B5EF4-FFF2-40B4-BE49-F238E27FC236}">
                <a16:creationId xmlns:a16="http://schemas.microsoft.com/office/drawing/2014/main" id="{0506BB43-0C5C-42CB-AF1D-BD005409A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7421" y="3553379"/>
            <a:ext cx="3317061" cy="3304621"/>
          </a:xfrm>
          <a:prstGeom prst="rect">
            <a:avLst/>
          </a:prstGeom>
        </p:spPr>
      </p:pic>
      <p:pic>
        <p:nvPicPr>
          <p:cNvPr id="6" name="Picture 5">
            <a:extLst>
              <a:ext uri="{FF2B5EF4-FFF2-40B4-BE49-F238E27FC236}">
                <a16:creationId xmlns:a16="http://schemas.microsoft.com/office/drawing/2014/main" id="{A552477A-7AF4-1652-1894-EA73768D0A11}"/>
              </a:ext>
            </a:extLst>
          </p:cNvPr>
          <p:cNvPicPr>
            <a:picLocks noChangeAspect="1"/>
          </p:cNvPicPr>
          <p:nvPr/>
        </p:nvPicPr>
        <p:blipFill>
          <a:blip r:embed="rId8"/>
          <a:stretch>
            <a:fillRect/>
          </a:stretch>
        </p:blipFill>
        <p:spPr>
          <a:xfrm>
            <a:off x="2267372" y="1441641"/>
            <a:ext cx="7840136" cy="1450974"/>
          </a:xfrm>
          <a:prstGeom prst="rect">
            <a:avLst/>
          </a:prstGeom>
        </p:spPr>
      </p:pic>
    </p:spTree>
    <p:extLst>
      <p:ext uri="{BB962C8B-B14F-4D97-AF65-F5344CB8AC3E}">
        <p14:creationId xmlns:p14="http://schemas.microsoft.com/office/powerpoint/2010/main" val="3358179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34EB4202-B76A-DDD5-9B40-5C0ABD0F13FF}"/>
              </a:ext>
            </a:extLst>
          </p:cNvPr>
          <p:cNvPicPr>
            <a:picLocks noChangeAspect="1"/>
          </p:cNvPicPr>
          <p:nvPr/>
        </p:nvPicPr>
        <p:blipFill>
          <a:blip r:embed="rId12"/>
          <a:stretch>
            <a:fillRect/>
          </a:stretch>
        </p:blipFill>
        <p:spPr>
          <a:xfrm>
            <a:off x="2620080" y="1014954"/>
            <a:ext cx="7157324" cy="2280102"/>
          </a:xfrm>
          <a:prstGeom prst="rect">
            <a:avLst/>
          </a:prstGeom>
        </p:spPr>
      </p:pic>
    </p:spTree>
    <p:extLst>
      <p:ext uri="{BB962C8B-B14F-4D97-AF65-F5344CB8AC3E}">
        <p14:creationId xmlns:p14="http://schemas.microsoft.com/office/powerpoint/2010/main" val="3277146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pic>
        <p:nvPicPr>
          <p:cNvPr id="2" name="Picture 1">
            <a:extLst>
              <a:ext uri="{FF2B5EF4-FFF2-40B4-BE49-F238E27FC236}">
                <a16:creationId xmlns:a16="http://schemas.microsoft.com/office/drawing/2014/main" id="{3FDE2178-FB20-57AA-CF4B-6B110B36CF9C}"/>
              </a:ext>
            </a:extLst>
          </p:cNvPr>
          <p:cNvPicPr>
            <a:picLocks noChangeAspect="1"/>
          </p:cNvPicPr>
          <p:nvPr/>
        </p:nvPicPr>
        <p:blipFill>
          <a:blip r:embed="rId12"/>
          <a:stretch>
            <a:fillRect/>
          </a:stretch>
        </p:blipFill>
        <p:spPr>
          <a:xfrm>
            <a:off x="2802975" y="646443"/>
            <a:ext cx="6791533" cy="2523963"/>
          </a:xfrm>
          <a:prstGeom prst="rect">
            <a:avLst/>
          </a:prstGeom>
        </p:spPr>
      </p:pic>
    </p:spTree>
    <p:extLst>
      <p:ext uri="{BB962C8B-B14F-4D97-AF65-F5344CB8AC3E}">
        <p14:creationId xmlns:p14="http://schemas.microsoft.com/office/powerpoint/2010/main" val="5042574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107号-萌趣欢乐体" panose="020F0502020204030204"/>
                <a:cs typeface="+mn-cs"/>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Phần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của</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ban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cán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sự</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lớp</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Speech Bubble: Oval 6">
            <a:extLst>
              <a:ext uri="{FF2B5EF4-FFF2-40B4-BE49-F238E27FC236}">
                <a16:creationId xmlns:a16="http://schemas.microsoft.com/office/drawing/2014/main" id="{9A7484DC-3F39-A286-424F-FEFA31298CAC}"/>
              </a:ext>
            </a:extLst>
          </p:cNvPr>
          <p:cNvSpPr/>
          <p:nvPr/>
        </p:nvSpPr>
        <p:spPr>
          <a:xfrm>
            <a:off x="6919" y="801997"/>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30" name="TextBox 29">
            <a:extLst>
              <a:ext uri="{FF2B5EF4-FFF2-40B4-BE49-F238E27FC236}">
                <a16:creationId xmlns:a16="http://schemas.microsoft.com/office/drawing/2014/main" id="{E1C5B9B5-B9BD-932C-E074-A3FFFAD9BA61}"/>
              </a:ext>
            </a:extLst>
          </p:cNvPr>
          <p:cNvSpPr txBox="1"/>
          <p:nvPr/>
        </p:nvSpPr>
        <p:spPr>
          <a:xfrm>
            <a:off x="103837" y="1160816"/>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Speech Bubble: Oval 30">
            <a:extLst>
              <a:ext uri="{FF2B5EF4-FFF2-40B4-BE49-F238E27FC236}">
                <a16:creationId xmlns:a16="http://schemas.microsoft.com/office/drawing/2014/main" id="{F7A1441B-8C2B-95EE-B9A4-2F31A27856E0}"/>
              </a:ext>
            </a:extLst>
          </p:cNvPr>
          <p:cNvSpPr/>
          <p:nvPr/>
        </p:nvSpPr>
        <p:spPr>
          <a:xfrm>
            <a:off x="8467231" y="372314"/>
            <a:ext cx="3717850"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355668" y="1586848"/>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390312" y="1454636"/>
            <a:ext cx="2964268" cy="5810197"/>
          </a:xfrm>
          <a:prstGeom prst="rect">
            <a:avLst/>
          </a:prstGeom>
        </p:spPr>
      </p:pic>
    </p:spTree>
    <p:extLst>
      <p:ext uri="{BB962C8B-B14F-4D97-AF65-F5344CB8AC3E}">
        <p14:creationId xmlns:p14="http://schemas.microsoft.com/office/powerpoint/2010/main" val="30675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animBg="1"/>
      <p:bldP spid="30" grpId="0"/>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0595" y="1976018"/>
            <a:ext cx="20700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Ưu</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điểm</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E16DBFA2-142E-580E-92B6-1E8DC777B205}"/>
              </a:ext>
            </a:extLst>
          </p:cNvPr>
          <p:cNvPicPr>
            <a:picLocks noChangeAspect="1"/>
          </p:cNvPicPr>
          <p:nvPr/>
        </p:nvPicPr>
        <p:blipFill>
          <a:blip r:embed="rId12"/>
          <a:stretch>
            <a:fillRect/>
          </a:stretch>
        </p:blipFill>
        <p:spPr>
          <a:xfrm>
            <a:off x="2838655" y="437221"/>
            <a:ext cx="6925656" cy="1853345"/>
          </a:xfrm>
          <a:prstGeom prst="rect">
            <a:avLst/>
          </a:prstGeom>
        </p:spPr>
      </p:pic>
    </p:spTree>
    <p:extLst>
      <p:ext uri="{BB962C8B-B14F-4D97-AF65-F5344CB8AC3E}">
        <p14:creationId xmlns:p14="http://schemas.microsoft.com/office/powerpoint/2010/main" val="211128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3F2D4D-5349-0A6D-02D0-153E0969A1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50" y="-31815"/>
            <a:ext cx="12234049" cy="7652051"/>
          </a:xfrm>
          <a:prstGeom prst="rect">
            <a:avLst/>
          </a:prstGeom>
        </p:spPr>
      </p:pic>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4451" y="79661"/>
            <a:ext cx="2045386" cy="2045386"/>
          </a:xfrm>
          <a:prstGeom prst="rect">
            <a:avLst/>
          </a:prstGeom>
        </p:spPr>
      </p:pic>
      <p:pic>
        <p:nvPicPr>
          <p:cNvPr id="13" name="Picture 20">
            <a:extLst>
              <a:ext uri="{FF2B5EF4-FFF2-40B4-BE49-F238E27FC236}">
                <a16:creationId xmlns:a16="http://schemas.microsoft.com/office/drawing/2014/main" id="{B9F63352-0A6F-A507-C074-E196102570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588705" y="-31815"/>
            <a:ext cx="6986552" cy="4864387"/>
          </a:xfrm>
          <a:prstGeom prst="rect">
            <a:avLst/>
          </a:prstGeom>
        </p:spPr>
      </p:pic>
      <p:pic>
        <p:nvPicPr>
          <p:cNvPr id="8" name="Picture 7">
            <a:extLst>
              <a:ext uri="{FF2B5EF4-FFF2-40B4-BE49-F238E27FC236}">
                <a16:creationId xmlns:a16="http://schemas.microsoft.com/office/drawing/2014/main" id="{2CACB7C6-C09E-AD19-1C08-47B5E156BD61}"/>
              </a:ext>
            </a:extLst>
          </p:cNvPr>
          <p:cNvPicPr>
            <a:picLocks noChangeAspect="1"/>
          </p:cNvPicPr>
          <p:nvPr/>
        </p:nvPicPr>
        <p:blipFill rotWithShape="1">
          <a:blip r:embed="rId7">
            <a:extLst>
              <a:ext uri="{28A0092B-C50C-407E-A947-70E740481C1C}">
                <a14:useLocalDpi xmlns:a14="http://schemas.microsoft.com/office/drawing/2010/main" val="0"/>
              </a:ext>
            </a:extLst>
          </a:blip>
          <a:srcRect t="79881"/>
          <a:stretch/>
        </p:blipFill>
        <p:spPr>
          <a:xfrm>
            <a:off x="0" y="6491524"/>
            <a:ext cx="12234048" cy="1367674"/>
          </a:xfrm>
          <a:prstGeom prst="rect">
            <a:avLst/>
          </a:prstGeom>
        </p:spPr>
      </p:pic>
      <p:pic>
        <p:nvPicPr>
          <p:cNvPr id="9" name="Picture 8">
            <a:extLst>
              <a:ext uri="{FF2B5EF4-FFF2-40B4-BE49-F238E27FC236}">
                <a16:creationId xmlns:a16="http://schemas.microsoft.com/office/drawing/2014/main" id="{D5E8322C-955C-08BF-5FA2-F0B512F6639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326936" y="1263007"/>
            <a:ext cx="3513364" cy="6090557"/>
          </a:xfrm>
          <a:prstGeom prst="rect">
            <a:avLst/>
          </a:prstGeom>
        </p:spPr>
      </p:pic>
      <p:pic>
        <p:nvPicPr>
          <p:cNvPr id="11" name="Picture 10">
            <a:extLst>
              <a:ext uri="{FF2B5EF4-FFF2-40B4-BE49-F238E27FC236}">
                <a16:creationId xmlns:a16="http://schemas.microsoft.com/office/drawing/2014/main" id="{88D25168-CDD9-3FEC-FC84-F2B62F81912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814815" y="3752957"/>
            <a:ext cx="2419233" cy="3422404"/>
          </a:xfrm>
          <a:prstGeom prst="rect">
            <a:avLst/>
          </a:prstGeom>
        </p:spPr>
      </p:pic>
      <p:sp>
        <p:nvSpPr>
          <p:cNvPr id="12" name="TextBox 11">
            <a:extLst>
              <a:ext uri="{FF2B5EF4-FFF2-40B4-BE49-F238E27FC236}">
                <a16:creationId xmlns:a16="http://schemas.microsoft.com/office/drawing/2014/main" id="{A618432B-23C9-E3C2-CAAF-BD388B8AC45E}"/>
              </a:ext>
            </a:extLst>
          </p:cNvPr>
          <p:cNvSpPr txBox="1"/>
          <p:nvPr/>
        </p:nvSpPr>
        <p:spPr>
          <a:xfrm>
            <a:off x="2639803" y="1835997"/>
            <a:ext cx="185499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Hạn</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1"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chế</a:t>
            </a:r>
            <a:r>
              <a:rPr kumimoji="0" lang="en-US" sz="3600" b="1" i="1"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0386226-7DFE-97EB-43CD-5CB25927F6F4}"/>
              </a:ext>
            </a:extLst>
          </p:cNvPr>
          <p:cNvPicPr>
            <a:picLocks noChangeAspect="1"/>
          </p:cNvPicPr>
          <p:nvPr/>
        </p:nvPicPr>
        <p:blipFill>
          <a:blip r:embed="rId12"/>
          <a:stretch>
            <a:fillRect/>
          </a:stretch>
        </p:blipFill>
        <p:spPr>
          <a:xfrm>
            <a:off x="2602351" y="498867"/>
            <a:ext cx="6925656" cy="1853345"/>
          </a:xfrm>
          <a:prstGeom prst="rect">
            <a:avLst/>
          </a:prstGeom>
        </p:spPr>
      </p:pic>
    </p:spTree>
    <p:extLst>
      <p:ext uri="{BB962C8B-B14F-4D97-AF65-F5344CB8AC3E}">
        <p14:creationId xmlns:p14="http://schemas.microsoft.com/office/powerpoint/2010/main" val="2214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F3AA41-A554-8C6F-2D95-C26F0BCBA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515"/>
            <a:ext cx="12192001" cy="7625751"/>
          </a:xfrm>
          <a:prstGeom prst="rect">
            <a:avLst/>
          </a:prstGeom>
        </p:spPr>
      </p:pic>
      <p:grpSp>
        <p:nvGrpSpPr>
          <p:cNvPr id="4" name="Group 4"/>
          <p:cNvGrpSpPr/>
          <p:nvPr/>
        </p:nvGrpSpPr>
        <p:grpSpPr>
          <a:xfrm>
            <a:off x="0" y="4392606"/>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19" y="4714617"/>
            <a:ext cx="12192000" cy="300228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8"/>
            <a:ext cx="4278856" cy="3214491"/>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0" y="527592"/>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4" y="642243"/>
            <a:ext cx="2152772" cy="2152772"/>
          </a:xfrm>
          <a:prstGeom prst="rect">
            <a:avLst/>
          </a:prstGeom>
        </p:spPr>
      </p:pic>
      <p:grpSp>
        <p:nvGrpSpPr>
          <p:cNvPr id="12" name="Group 12"/>
          <p:cNvGrpSpPr/>
          <p:nvPr/>
        </p:nvGrpSpPr>
        <p:grpSpPr>
          <a:xfrm>
            <a:off x="0" y="0"/>
            <a:ext cx="12192000" cy="300350"/>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4" name="Group 14"/>
          <p:cNvGrpSpPr/>
          <p:nvPr/>
        </p:nvGrpSpPr>
        <p:grpSpPr>
          <a:xfrm rot="-5400000">
            <a:off x="-2038357" y="2053899"/>
            <a:ext cx="4377064" cy="300350"/>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6"/>
          <p:cNvGrpSpPr/>
          <p:nvPr/>
        </p:nvGrpSpPr>
        <p:grpSpPr>
          <a:xfrm rot="-5400000">
            <a:off x="9853293" y="2046128"/>
            <a:ext cx="4377064" cy="300350"/>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76811" y="2561465"/>
            <a:ext cx="1423035" cy="2743200"/>
          </a:xfrm>
          <a:prstGeom prst="rect">
            <a:avLst/>
          </a:prstGeom>
        </p:spPr>
      </p:pic>
      <p:sp>
        <p:nvSpPr>
          <p:cNvPr id="25" name="TextBox 24">
            <a:extLst>
              <a:ext uri="{FF2B5EF4-FFF2-40B4-BE49-F238E27FC236}">
                <a16:creationId xmlns:a16="http://schemas.microsoft.com/office/drawing/2014/main" id="{75CBA1F4-EBAE-BA6D-89F5-0FF94B6E5ECD}"/>
              </a:ext>
            </a:extLst>
          </p:cNvPr>
          <p:cNvSpPr txBox="1"/>
          <p:nvPr/>
        </p:nvSpPr>
        <p:spPr>
          <a:xfrm>
            <a:off x="4175807" y="889407"/>
            <a:ext cx="404442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Góc</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tuyên</a:t>
            </a:r>
            <a:r>
              <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dương</a:t>
            </a:r>
            <a:endParaRPr kumimoji="0" lang="en-US" sz="4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325755" y="1511343"/>
            <a:ext cx="3003870"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9684174" y="1040032"/>
            <a:ext cx="2964268" cy="5810197"/>
          </a:xfrm>
          <a:prstGeom prst="rect">
            <a:avLst/>
          </a:prstGeom>
        </p:spPr>
      </p:pic>
      <p:sp>
        <p:nvSpPr>
          <p:cNvPr id="9" name="Oval 8">
            <a:extLst>
              <a:ext uri="{FF2B5EF4-FFF2-40B4-BE49-F238E27FC236}">
                <a16:creationId xmlns:a16="http://schemas.microsoft.com/office/drawing/2014/main" id="{3F792E67-266E-7401-C15F-5ACC3C9A737E}"/>
              </a:ext>
            </a:extLst>
          </p:cNvPr>
          <p:cNvSpPr/>
          <p:nvPr/>
        </p:nvSpPr>
        <p:spPr>
          <a:xfrm>
            <a:off x="2076540" y="4437292"/>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4B02824-D09E-40D9-5968-D6CC35DBC647}"/>
              </a:ext>
            </a:extLst>
          </p:cNvPr>
          <p:cNvSpPr txBox="1"/>
          <p:nvPr/>
        </p:nvSpPr>
        <p:spPr>
          <a:xfrm>
            <a:off x="1817834" y="4740165"/>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8" name="Oval 27">
            <a:extLst>
              <a:ext uri="{FF2B5EF4-FFF2-40B4-BE49-F238E27FC236}">
                <a16:creationId xmlns:a16="http://schemas.microsoft.com/office/drawing/2014/main" id="{F6E7B664-9674-45E3-612F-175D66DDE637}"/>
              </a:ext>
            </a:extLst>
          </p:cNvPr>
          <p:cNvSpPr/>
          <p:nvPr/>
        </p:nvSpPr>
        <p:spPr>
          <a:xfrm>
            <a:off x="7638531" y="4511646"/>
            <a:ext cx="2575606" cy="1892057"/>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32784C5-D661-ADC1-5015-A7F4A54D9D24}"/>
              </a:ext>
            </a:extLst>
          </p:cNvPr>
          <p:cNvSpPr txBox="1"/>
          <p:nvPr/>
        </p:nvSpPr>
        <p:spPr>
          <a:xfrm>
            <a:off x="7404914" y="4857509"/>
            <a:ext cx="30428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Dũng</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sĩ</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giải</a:t>
            </a:r>
            <a:r>
              <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Toán</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441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4"/>
                                        </p:tgtEl>
                                      </p:cBhvr>
                                    </p:animEffect>
                                    <p:animScale>
                                      <p:cBhvr>
                                        <p:cTn id="26" dur="250" autoRev="1" fill="hold"/>
                                        <p:tgtEl>
                                          <p:spTgt spid="24"/>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7"/>
                                        </p:tgtEl>
                                      </p:cBhvr>
                                    </p:animEffect>
                                    <p:animScale>
                                      <p:cBhvr>
                                        <p:cTn id="32" dur="250" autoRev="1" fill="hold"/>
                                        <p:tgtEl>
                                          <p:spTgt spid="2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4" grpId="0"/>
      <p:bldP spid="24" grpId="1"/>
      <p:bldP spid="27" grpId="0"/>
      <p:bldP spid="2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D66B3EAB-2A37-DFC4-B39A-4C65C8238AF4}"/>
              </a:ext>
            </a:extLst>
          </p:cNvPr>
          <p:cNvSpPr/>
          <p:nvPr/>
        </p:nvSpPr>
        <p:spPr>
          <a:xfrm>
            <a:off x="494886" y="629064"/>
            <a:ext cx="11202228" cy="5599872"/>
          </a:xfrm>
          <a:custGeom>
            <a:avLst/>
            <a:gdLst>
              <a:gd name="connsiteX0" fmla="*/ 0 w 11202228"/>
              <a:gd name="connsiteY0" fmla="*/ 933331 h 5599872"/>
              <a:gd name="connsiteX1" fmla="*/ 933331 w 11202228"/>
              <a:gd name="connsiteY1" fmla="*/ 0 h 5599872"/>
              <a:gd name="connsiteX2" fmla="*/ 1236737 w 11202228"/>
              <a:gd name="connsiteY2" fmla="*/ 0 h 5599872"/>
              <a:gd name="connsiteX3" fmla="*/ 1540143 w 11202228"/>
              <a:gd name="connsiteY3" fmla="*/ 0 h 5599872"/>
              <a:gd name="connsiteX4" fmla="*/ 1936904 w 11202228"/>
              <a:gd name="connsiteY4" fmla="*/ 0 h 5599872"/>
              <a:gd name="connsiteX5" fmla="*/ 2240310 w 11202228"/>
              <a:gd name="connsiteY5" fmla="*/ 0 h 5599872"/>
              <a:gd name="connsiteX6" fmla="*/ 2917139 w 11202228"/>
              <a:gd name="connsiteY6" fmla="*/ 0 h 5599872"/>
              <a:gd name="connsiteX7" fmla="*/ 3313900 w 11202228"/>
              <a:gd name="connsiteY7" fmla="*/ 0 h 5599872"/>
              <a:gd name="connsiteX8" fmla="*/ 4084085 w 11202228"/>
              <a:gd name="connsiteY8" fmla="*/ 0 h 5599872"/>
              <a:gd name="connsiteX9" fmla="*/ 4480846 w 11202228"/>
              <a:gd name="connsiteY9" fmla="*/ 0 h 5599872"/>
              <a:gd name="connsiteX10" fmla="*/ 4877608 w 11202228"/>
              <a:gd name="connsiteY10" fmla="*/ 0 h 5599872"/>
              <a:gd name="connsiteX11" fmla="*/ 5181014 w 11202228"/>
              <a:gd name="connsiteY11" fmla="*/ 0 h 5599872"/>
              <a:gd name="connsiteX12" fmla="*/ 5671131 w 11202228"/>
              <a:gd name="connsiteY12" fmla="*/ 0 h 5599872"/>
              <a:gd name="connsiteX13" fmla="*/ 6161248 w 11202228"/>
              <a:gd name="connsiteY13" fmla="*/ 0 h 5599872"/>
              <a:gd name="connsiteX14" fmla="*/ 6651365 w 11202228"/>
              <a:gd name="connsiteY14" fmla="*/ 0 h 5599872"/>
              <a:gd name="connsiteX15" fmla="*/ 7328194 w 11202228"/>
              <a:gd name="connsiteY15" fmla="*/ 0 h 5599872"/>
              <a:gd name="connsiteX16" fmla="*/ 7724955 w 11202228"/>
              <a:gd name="connsiteY16" fmla="*/ 0 h 5599872"/>
              <a:gd name="connsiteX17" fmla="*/ 8308428 w 11202228"/>
              <a:gd name="connsiteY17" fmla="*/ 0 h 5599872"/>
              <a:gd name="connsiteX18" fmla="*/ 8705190 w 11202228"/>
              <a:gd name="connsiteY18" fmla="*/ 0 h 5599872"/>
              <a:gd name="connsiteX19" fmla="*/ 9475374 w 11202228"/>
              <a:gd name="connsiteY19" fmla="*/ 0 h 5599872"/>
              <a:gd name="connsiteX20" fmla="*/ 10268897 w 11202228"/>
              <a:gd name="connsiteY20" fmla="*/ 0 h 5599872"/>
              <a:gd name="connsiteX21" fmla="*/ 11202228 w 11202228"/>
              <a:gd name="connsiteY21" fmla="*/ 933331 h 5599872"/>
              <a:gd name="connsiteX22" fmla="*/ 11202228 w 11202228"/>
              <a:gd name="connsiteY22" fmla="*/ 1466647 h 5599872"/>
              <a:gd name="connsiteX23" fmla="*/ 11202228 w 11202228"/>
              <a:gd name="connsiteY23" fmla="*/ 1999962 h 5599872"/>
              <a:gd name="connsiteX24" fmla="*/ 11202228 w 11202228"/>
              <a:gd name="connsiteY24" fmla="*/ 2458614 h 5599872"/>
              <a:gd name="connsiteX25" fmla="*/ 11202228 w 11202228"/>
              <a:gd name="connsiteY25" fmla="*/ 2917265 h 5599872"/>
              <a:gd name="connsiteX26" fmla="*/ 11202228 w 11202228"/>
              <a:gd name="connsiteY26" fmla="*/ 3375917 h 5599872"/>
              <a:gd name="connsiteX27" fmla="*/ 11202228 w 11202228"/>
              <a:gd name="connsiteY27" fmla="*/ 3909233 h 5599872"/>
              <a:gd name="connsiteX28" fmla="*/ 11202228 w 11202228"/>
              <a:gd name="connsiteY28" fmla="*/ 4666541 h 5599872"/>
              <a:gd name="connsiteX29" fmla="*/ 10268897 w 11202228"/>
              <a:gd name="connsiteY29" fmla="*/ 5599872 h 5599872"/>
              <a:gd name="connsiteX30" fmla="*/ 9498713 w 11202228"/>
              <a:gd name="connsiteY30" fmla="*/ 5599872 h 5599872"/>
              <a:gd name="connsiteX31" fmla="*/ 8728529 w 11202228"/>
              <a:gd name="connsiteY31" fmla="*/ 5599872 h 5599872"/>
              <a:gd name="connsiteX32" fmla="*/ 8145056 w 11202228"/>
              <a:gd name="connsiteY32" fmla="*/ 5599872 h 5599872"/>
              <a:gd name="connsiteX33" fmla="*/ 7654939 w 11202228"/>
              <a:gd name="connsiteY33" fmla="*/ 5599872 h 5599872"/>
              <a:gd name="connsiteX34" fmla="*/ 7351533 w 11202228"/>
              <a:gd name="connsiteY34" fmla="*/ 5599872 h 5599872"/>
              <a:gd name="connsiteX35" fmla="*/ 6581348 w 11202228"/>
              <a:gd name="connsiteY35" fmla="*/ 5599872 h 5599872"/>
              <a:gd name="connsiteX36" fmla="*/ 6277943 w 11202228"/>
              <a:gd name="connsiteY36" fmla="*/ 5599872 h 5599872"/>
              <a:gd name="connsiteX37" fmla="*/ 5601114 w 11202228"/>
              <a:gd name="connsiteY37" fmla="*/ 5599872 h 5599872"/>
              <a:gd name="connsiteX38" fmla="*/ 5110997 w 11202228"/>
              <a:gd name="connsiteY38" fmla="*/ 5599872 h 5599872"/>
              <a:gd name="connsiteX39" fmla="*/ 4714235 w 11202228"/>
              <a:gd name="connsiteY39" fmla="*/ 5599872 h 5599872"/>
              <a:gd name="connsiteX40" fmla="*/ 4224118 w 11202228"/>
              <a:gd name="connsiteY40" fmla="*/ 5599872 h 5599872"/>
              <a:gd name="connsiteX41" fmla="*/ 3547289 w 11202228"/>
              <a:gd name="connsiteY41" fmla="*/ 5599872 h 5599872"/>
              <a:gd name="connsiteX42" fmla="*/ 2870461 w 11202228"/>
              <a:gd name="connsiteY42" fmla="*/ 5599872 h 5599872"/>
              <a:gd name="connsiteX43" fmla="*/ 2380344 w 11202228"/>
              <a:gd name="connsiteY43" fmla="*/ 5599872 h 5599872"/>
              <a:gd name="connsiteX44" fmla="*/ 1890227 w 11202228"/>
              <a:gd name="connsiteY44" fmla="*/ 5599872 h 5599872"/>
              <a:gd name="connsiteX45" fmla="*/ 933331 w 11202228"/>
              <a:gd name="connsiteY45" fmla="*/ 5599872 h 5599872"/>
              <a:gd name="connsiteX46" fmla="*/ 0 w 11202228"/>
              <a:gd name="connsiteY46" fmla="*/ 4666541 h 5599872"/>
              <a:gd name="connsiteX47" fmla="*/ 0 w 11202228"/>
              <a:gd name="connsiteY47" fmla="*/ 4095893 h 5599872"/>
              <a:gd name="connsiteX48" fmla="*/ 0 w 11202228"/>
              <a:gd name="connsiteY48" fmla="*/ 3674574 h 5599872"/>
              <a:gd name="connsiteX49" fmla="*/ 0 w 11202228"/>
              <a:gd name="connsiteY49" fmla="*/ 3066594 h 5599872"/>
              <a:gd name="connsiteX50" fmla="*/ 0 w 11202228"/>
              <a:gd name="connsiteY50" fmla="*/ 2570610 h 5599872"/>
              <a:gd name="connsiteX51" fmla="*/ 0 w 11202228"/>
              <a:gd name="connsiteY51" fmla="*/ 1999962 h 5599872"/>
              <a:gd name="connsiteX52" fmla="*/ 0 w 11202228"/>
              <a:gd name="connsiteY52" fmla="*/ 1541311 h 5599872"/>
              <a:gd name="connsiteX53" fmla="*/ 0 w 11202228"/>
              <a:gd name="connsiteY53" fmla="*/ 933331 h 55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5599872" fill="none" extrusionOk="0">
                <a:moveTo>
                  <a:pt x="0" y="933331"/>
                </a:moveTo>
                <a:cubicBezTo>
                  <a:pt x="-67721" y="454835"/>
                  <a:pt x="436659" y="-66772"/>
                  <a:pt x="933331" y="0"/>
                </a:cubicBezTo>
                <a:cubicBezTo>
                  <a:pt x="1014652" y="-22345"/>
                  <a:pt x="1145125" y="838"/>
                  <a:pt x="1236737" y="0"/>
                </a:cubicBezTo>
                <a:cubicBezTo>
                  <a:pt x="1328349" y="-838"/>
                  <a:pt x="1393157" y="16195"/>
                  <a:pt x="1540143" y="0"/>
                </a:cubicBezTo>
                <a:cubicBezTo>
                  <a:pt x="1687129" y="-16195"/>
                  <a:pt x="1813676" y="7378"/>
                  <a:pt x="1936904" y="0"/>
                </a:cubicBezTo>
                <a:cubicBezTo>
                  <a:pt x="2060132" y="-7378"/>
                  <a:pt x="2164461" y="21834"/>
                  <a:pt x="2240310" y="0"/>
                </a:cubicBezTo>
                <a:cubicBezTo>
                  <a:pt x="2316159" y="-21834"/>
                  <a:pt x="2650626" y="15392"/>
                  <a:pt x="2917139" y="0"/>
                </a:cubicBezTo>
                <a:cubicBezTo>
                  <a:pt x="3183652" y="-15392"/>
                  <a:pt x="3149937" y="8919"/>
                  <a:pt x="3313900" y="0"/>
                </a:cubicBezTo>
                <a:cubicBezTo>
                  <a:pt x="3477863" y="-8919"/>
                  <a:pt x="3753970" y="42347"/>
                  <a:pt x="4084085" y="0"/>
                </a:cubicBezTo>
                <a:cubicBezTo>
                  <a:pt x="4414200" y="-42347"/>
                  <a:pt x="4284142" y="33920"/>
                  <a:pt x="4480846" y="0"/>
                </a:cubicBezTo>
                <a:cubicBezTo>
                  <a:pt x="4677550" y="-33920"/>
                  <a:pt x="4795869" y="38801"/>
                  <a:pt x="4877608" y="0"/>
                </a:cubicBezTo>
                <a:cubicBezTo>
                  <a:pt x="4959347" y="-38801"/>
                  <a:pt x="5042298" y="11914"/>
                  <a:pt x="5181014" y="0"/>
                </a:cubicBezTo>
                <a:cubicBezTo>
                  <a:pt x="5319730" y="-11914"/>
                  <a:pt x="5493273" y="3128"/>
                  <a:pt x="5671131" y="0"/>
                </a:cubicBezTo>
                <a:cubicBezTo>
                  <a:pt x="5848989" y="-3128"/>
                  <a:pt x="6041790" y="10741"/>
                  <a:pt x="6161248" y="0"/>
                </a:cubicBezTo>
                <a:cubicBezTo>
                  <a:pt x="6280706" y="-10741"/>
                  <a:pt x="6513769" y="53739"/>
                  <a:pt x="6651365" y="0"/>
                </a:cubicBezTo>
                <a:cubicBezTo>
                  <a:pt x="6788961" y="-53739"/>
                  <a:pt x="7020297" y="50046"/>
                  <a:pt x="7328194" y="0"/>
                </a:cubicBezTo>
                <a:cubicBezTo>
                  <a:pt x="7636091" y="-50046"/>
                  <a:pt x="7599664" y="15616"/>
                  <a:pt x="7724955" y="0"/>
                </a:cubicBezTo>
                <a:cubicBezTo>
                  <a:pt x="7850246" y="-15616"/>
                  <a:pt x="8041517" y="33004"/>
                  <a:pt x="8308428" y="0"/>
                </a:cubicBezTo>
                <a:cubicBezTo>
                  <a:pt x="8575339" y="-33004"/>
                  <a:pt x="8558442" y="28001"/>
                  <a:pt x="8705190" y="0"/>
                </a:cubicBezTo>
                <a:cubicBezTo>
                  <a:pt x="8851938" y="-28001"/>
                  <a:pt x="9256780" y="61378"/>
                  <a:pt x="9475374" y="0"/>
                </a:cubicBezTo>
                <a:cubicBezTo>
                  <a:pt x="9693968" y="-61378"/>
                  <a:pt x="9990325" y="75476"/>
                  <a:pt x="10268897" y="0"/>
                </a:cubicBezTo>
                <a:cubicBezTo>
                  <a:pt x="10804429" y="-5660"/>
                  <a:pt x="11234497" y="313088"/>
                  <a:pt x="11202228" y="933331"/>
                </a:cubicBezTo>
                <a:cubicBezTo>
                  <a:pt x="11222448" y="1168463"/>
                  <a:pt x="11173973" y="1266246"/>
                  <a:pt x="11202228" y="1466647"/>
                </a:cubicBezTo>
                <a:cubicBezTo>
                  <a:pt x="11230483" y="1667048"/>
                  <a:pt x="11167872" y="1829431"/>
                  <a:pt x="11202228" y="1999962"/>
                </a:cubicBezTo>
                <a:cubicBezTo>
                  <a:pt x="11236584" y="2170494"/>
                  <a:pt x="11164449" y="2249430"/>
                  <a:pt x="11202228" y="2458614"/>
                </a:cubicBezTo>
                <a:cubicBezTo>
                  <a:pt x="11240007" y="2667798"/>
                  <a:pt x="11180589" y="2778098"/>
                  <a:pt x="11202228" y="2917265"/>
                </a:cubicBezTo>
                <a:cubicBezTo>
                  <a:pt x="11223867" y="3056432"/>
                  <a:pt x="11149466" y="3243322"/>
                  <a:pt x="11202228" y="3375917"/>
                </a:cubicBezTo>
                <a:cubicBezTo>
                  <a:pt x="11254990" y="3508512"/>
                  <a:pt x="11148524" y="3798166"/>
                  <a:pt x="11202228" y="3909233"/>
                </a:cubicBezTo>
                <a:cubicBezTo>
                  <a:pt x="11255932" y="4020300"/>
                  <a:pt x="11136583" y="4344683"/>
                  <a:pt x="11202228" y="4666541"/>
                </a:cubicBezTo>
                <a:cubicBezTo>
                  <a:pt x="11205721" y="5163245"/>
                  <a:pt x="10736371" y="5634442"/>
                  <a:pt x="10268897" y="5599872"/>
                </a:cubicBezTo>
                <a:cubicBezTo>
                  <a:pt x="10050640" y="5611242"/>
                  <a:pt x="9704967" y="5578788"/>
                  <a:pt x="9498713" y="5599872"/>
                </a:cubicBezTo>
                <a:cubicBezTo>
                  <a:pt x="9292459" y="5620956"/>
                  <a:pt x="9043514" y="5552377"/>
                  <a:pt x="8728529" y="5599872"/>
                </a:cubicBezTo>
                <a:cubicBezTo>
                  <a:pt x="8413544" y="5647367"/>
                  <a:pt x="8299000" y="5558908"/>
                  <a:pt x="8145056" y="5599872"/>
                </a:cubicBezTo>
                <a:cubicBezTo>
                  <a:pt x="7991112" y="5640836"/>
                  <a:pt x="7893856" y="5573521"/>
                  <a:pt x="7654939" y="5599872"/>
                </a:cubicBezTo>
                <a:cubicBezTo>
                  <a:pt x="7416022" y="5626223"/>
                  <a:pt x="7464701" y="5575776"/>
                  <a:pt x="7351533" y="5599872"/>
                </a:cubicBezTo>
                <a:cubicBezTo>
                  <a:pt x="7238365" y="5623968"/>
                  <a:pt x="6890304" y="5572287"/>
                  <a:pt x="6581348" y="5599872"/>
                </a:cubicBezTo>
                <a:cubicBezTo>
                  <a:pt x="6272392" y="5627457"/>
                  <a:pt x="6397167" y="5576918"/>
                  <a:pt x="6277943" y="5599872"/>
                </a:cubicBezTo>
                <a:cubicBezTo>
                  <a:pt x="6158719" y="5622826"/>
                  <a:pt x="5788450" y="5557569"/>
                  <a:pt x="5601114" y="5599872"/>
                </a:cubicBezTo>
                <a:cubicBezTo>
                  <a:pt x="5413778" y="5642175"/>
                  <a:pt x="5276114" y="5573744"/>
                  <a:pt x="5110997" y="5599872"/>
                </a:cubicBezTo>
                <a:cubicBezTo>
                  <a:pt x="4945880" y="5626000"/>
                  <a:pt x="4887268" y="5561316"/>
                  <a:pt x="4714235" y="5599872"/>
                </a:cubicBezTo>
                <a:cubicBezTo>
                  <a:pt x="4541202" y="5638428"/>
                  <a:pt x="4458539" y="5566650"/>
                  <a:pt x="4224118" y="5599872"/>
                </a:cubicBezTo>
                <a:cubicBezTo>
                  <a:pt x="3989697" y="5633094"/>
                  <a:pt x="3884475" y="5564118"/>
                  <a:pt x="3547289" y="5599872"/>
                </a:cubicBezTo>
                <a:cubicBezTo>
                  <a:pt x="3210103" y="5635626"/>
                  <a:pt x="3105920" y="5537418"/>
                  <a:pt x="2870461" y="5599872"/>
                </a:cubicBezTo>
                <a:cubicBezTo>
                  <a:pt x="2635002" y="5662326"/>
                  <a:pt x="2585567" y="5549490"/>
                  <a:pt x="2380344" y="5599872"/>
                </a:cubicBezTo>
                <a:cubicBezTo>
                  <a:pt x="2175121" y="5650254"/>
                  <a:pt x="2054320" y="5565560"/>
                  <a:pt x="1890227" y="5599872"/>
                </a:cubicBezTo>
                <a:cubicBezTo>
                  <a:pt x="1726134" y="5634184"/>
                  <a:pt x="1125359" y="5556935"/>
                  <a:pt x="933331" y="5599872"/>
                </a:cubicBezTo>
                <a:cubicBezTo>
                  <a:pt x="415267" y="5752074"/>
                  <a:pt x="-41442" y="5154753"/>
                  <a:pt x="0" y="4666541"/>
                </a:cubicBezTo>
                <a:cubicBezTo>
                  <a:pt x="-64495" y="4453492"/>
                  <a:pt x="55221" y="4217104"/>
                  <a:pt x="0" y="4095893"/>
                </a:cubicBezTo>
                <a:cubicBezTo>
                  <a:pt x="-55221" y="3974682"/>
                  <a:pt x="33369" y="3807823"/>
                  <a:pt x="0" y="3674574"/>
                </a:cubicBezTo>
                <a:cubicBezTo>
                  <a:pt x="-33369" y="3541325"/>
                  <a:pt x="31714" y="3249990"/>
                  <a:pt x="0" y="3066594"/>
                </a:cubicBezTo>
                <a:cubicBezTo>
                  <a:pt x="-31714" y="2883198"/>
                  <a:pt x="21302" y="2680746"/>
                  <a:pt x="0" y="2570610"/>
                </a:cubicBezTo>
                <a:cubicBezTo>
                  <a:pt x="-21302" y="2460474"/>
                  <a:pt x="22059" y="2133664"/>
                  <a:pt x="0" y="1999962"/>
                </a:cubicBezTo>
                <a:cubicBezTo>
                  <a:pt x="-22059" y="1866260"/>
                  <a:pt x="23698" y="1655091"/>
                  <a:pt x="0" y="1541311"/>
                </a:cubicBezTo>
                <a:cubicBezTo>
                  <a:pt x="-23698" y="1427531"/>
                  <a:pt x="21232" y="1057096"/>
                  <a:pt x="0" y="933331"/>
                </a:cubicBezTo>
                <a:close/>
              </a:path>
              <a:path w="11202228" h="5599872" stroke="0" extrusionOk="0">
                <a:moveTo>
                  <a:pt x="0" y="933331"/>
                </a:moveTo>
                <a:cubicBezTo>
                  <a:pt x="-10641" y="355008"/>
                  <a:pt x="374325" y="-93785"/>
                  <a:pt x="933331" y="0"/>
                </a:cubicBezTo>
                <a:cubicBezTo>
                  <a:pt x="1049894" y="-232"/>
                  <a:pt x="1163396" y="5557"/>
                  <a:pt x="1236737" y="0"/>
                </a:cubicBezTo>
                <a:cubicBezTo>
                  <a:pt x="1310078" y="-5557"/>
                  <a:pt x="1537524" y="68960"/>
                  <a:pt x="1820210" y="0"/>
                </a:cubicBezTo>
                <a:cubicBezTo>
                  <a:pt x="2102896" y="-68960"/>
                  <a:pt x="2041882" y="8192"/>
                  <a:pt x="2123616" y="0"/>
                </a:cubicBezTo>
                <a:cubicBezTo>
                  <a:pt x="2205350" y="-8192"/>
                  <a:pt x="2561112" y="56199"/>
                  <a:pt x="2800444" y="0"/>
                </a:cubicBezTo>
                <a:cubicBezTo>
                  <a:pt x="3039776" y="-56199"/>
                  <a:pt x="3025175" y="12066"/>
                  <a:pt x="3197206" y="0"/>
                </a:cubicBezTo>
                <a:cubicBezTo>
                  <a:pt x="3369237" y="-12066"/>
                  <a:pt x="3364846" y="19335"/>
                  <a:pt x="3500612" y="0"/>
                </a:cubicBezTo>
                <a:cubicBezTo>
                  <a:pt x="3636378" y="-19335"/>
                  <a:pt x="3731819" y="7914"/>
                  <a:pt x="3804018" y="0"/>
                </a:cubicBezTo>
                <a:cubicBezTo>
                  <a:pt x="3876217" y="-7914"/>
                  <a:pt x="4241441" y="51392"/>
                  <a:pt x="4387490" y="0"/>
                </a:cubicBezTo>
                <a:cubicBezTo>
                  <a:pt x="4533539" y="-51392"/>
                  <a:pt x="4605643" y="40019"/>
                  <a:pt x="4784252" y="0"/>
                </a:cubicBezTo>
                <a:cubicBezTo>
                  <a:pt x="4962861" y="-40019"/>
                  <a:pt x="5009349" y="27010"/>
                  <a:pt x="5087658" y="0"/>
                </a:cubicBezTo>
                <a:cubicBezTo>
                  <a:pt x="5165967" y="-27010"/>
                  <a:pt x="5486488" y="47081"/>
                  <a:pt x="5857842" y="0"/>
                </a:cubicBezTo>
                <a:cubicBezTo>
                  <a:pt x="6229196" y="-47081"/>
                  <a:pt x="6328973" y="65601"/>
                  <a:pt x="6534671" y="0"/>
                </a:cubicBezTo>
                <a:cubicBezTo>
                  <a:pt x="6740369" y="-65601"/>
                  <a:pt x="6739320" y="9653"/>
                  <a:pt x="6931432" y="0"/>
                </a:cubicBezTo>
                <a:cubicBezTo>
                  <a:pt x="7123544" y="-9653"/>
                  <a:pt x="7353071" y="20849"/>
                  <a:pt x="7514905" y="0"/>
                </a:cubicBezTo>
                <a:cubicBezTo>
                  <a:pt x="7676739" y="-20849"/>
                  <a:pt x="7713859" y="15443"/>
                  <a:pt x="7818311" y="0"/>
                </a:cubicBezTo>
                <a:cubicBezTo>
                  <a:pt x="7922763" y="-15443"/>
                  <a:pt x="8094997" y="31743"/>
                  <a:pt x="8308428" y="0"/>
                </a:cubicBezTo>
                <a:cubicBezTo>
                  <a:pt x="8521859" y="-31743"/>
                  <a:pt x="8496813" y="11873"/>
                  <a:pt x="8611834" y="0"/>
                </a:cubicBezTo>
                <a:cubicBezTo>
                  <a:pt x="8726855" y="-11873"/>
                  <a:pt x="8848164" y="30862"/>
                  <a:pt x="8915240" y="0"/>
                </a:cubicBezTo>
                <a:cubicBezTo>
                  <a:pt x="8982316" y="-30862"/>
                  <a:pt x="9297285" y="56492"/>
                  <a:pt x="9405357" y="0"/>
                </a:cubicBezTo>
                <a:cubicBezTo>
                  <a:pt x="9513429" y="-56492"/>
                  <a:pt x="10077189" y="97433"/>
                  <a:pt x="10268897" y="0"/>
                </a:cubicBezTo>
                <a:cubicBezTo>
                  <a:pt x="10688333" y="-107287"/>
                  <a:pt x="11257306" y="419979"/>
                  <a:pt x="11202228" y="933331"/>
                </a:cubicBezTo>
                <a:cubicBezTo>
                  <a:pt x="11249849" y="1036812"/>
                  <a:pt x="11196791" y="1250299"/>
                  <a:pt x="11202228" y="1391983"/>
                </a:cubicBezTo>
                <a:cubicBezTo>
                  <a:pt x="11207665" y="1533667"/>
                  <a:pt x="11171826" y="1735112"/>
                  <a:pt x="11202228" y="1925298"/>
                </a:cubicBezTo>
                <a:cubicBezTo>
                  <a:pt x="11232630" y="2115484"/>
                  <a:pt x="11185404" y="2269345"/>
                  <a:pt x="11202228" y="2533278"/>
                </a:cubicBezTo>
                <a:cubicBezTo>
                  <a:pt x="11219052" y="2797211"/>
                  <a:pt x="11147982" y="2789330"/>
                  <a:pt x="11202228" y="3029262"/>
                </a:cubicBezTo>
                <a:cubicBezTo>
                  <a:pt x="11256474" y="3269194"/>
                  <a:pt x="11168425" y="3370071"/>
                  <a:pt x="11202228" y="3599910"/>
                </a:cubicBezTo>
                <a:cubicBezTo>
                  <a:pt x="11236031" y="3829749"/>
                  <a:pt x="11142702" y="4009441"/>
                  <a:pt x="11202228" y="4133225"/>
                </a:cubicBezTo>
                <a:cubicBezTo>
                  <a:pt x="11261754" y="4257009"/>
                  <a:pt x="11194736" y="4496990"/>
                  <a:pt x="11202228" y="4666541"/>
                </a:cubicBezTo>
                <a:cubicBezTo>
                  <a:pt x="11254982" y="5210723"/>
                  <a:pt x="10757060" y="5639656"/>
                  <a:pt x="10268897" y="5599872"/>
                </a:cubicBezTo>
                <a:cubicBezTo>
                  <a:pt x="10202574" y="5622856"/>
                  <a:pt x="10101438" y="5589828"/>
                  <a:pt x="9965491" y="5599872"/>
                </a:cubicBezTo>
                <a:cubicBezTo>
                  <a:pt x="9829544" y="5609916"/>
                  <a:pt x="9740637" y="5591787"/>
                  <a:pt x="9662085" y="5599872"/>
                </a:cubicBezTo>
                <a:cubicBezTo>
                  <a:pt x="9583533" y="5607957"/>
                  <a:pt x="9191705" y="5511680"/>
                  <a:pt x="8891901" y="5599872"/>
                </a:cubicBezTo>
                <a:cubicBezTo>
                  <a:pt x="8592097" y="5688064"/>
                  <a:pt x="8409540" y="5599195"/>
                  <a:pt x="8215072" y="5599872"/>
                </a:cubicBezTo>
                <a:cubicBezTo>
                  <a:pt x="8020604" y="5600549"/>
                  <a:pt x="7852858" y="5547378"/>
                  <a:pt x="7724955" y="5599872"/>
                </a:cubicBezTo>
                <a:cubicBezTo>
                  <a:pt x="7597052" y="5652366"/>
                  <a:pt x="7376010" y="5547149"/>
                  <a:pt x="7234838" y="5599872"/>
                </a:cubicBezTo>
                <a:cubicBezTo>
                  <a:pt x="7093666" y="5652595"/>
                  <a:pt x="6969196" y="5573917"/>
                  <a:pt x="6838076" y="5599872"/>
                </a:cubicBezTo>
                <a:cubicBezTo>
                  <a:pt x="6706956" y="5625827"/>
                  <a:pt x="6355451" y="5541099"/>
                  <a:pt x="6161248" y="5599872"/>
                </a:cubicBezTo>
                <a:cubicBezTo>
                  <a:pt x="5967045" y="5658645"/>
                  <a:pt x="5848551" y="5576904"/>
                  <a:pt x="5577775" y="5599872"/>
                </a:cubicBezTo>
                <a:cubicBezTo>
                  <a:pt x="5306999" y="5622840"/>
                  <a:pt x="5300011" y="5544400"/>
                  <a:pt x="5087658" y="5599872"/>
                </a:cubicBezTo>
                <a:cubicBezTo>
                  <a:pt x="4875305" y="5655344"/>
                  <a:pt x="4823010" y="5597209"/>
                  <a:pt x="4597541" y="5599872"/>
                </a:cubicBezTo>
                <a:cubicBezTo>
                  <a:pt x="4372072" y="5602535"/>
                  <a:pt x="4157299" y="5573402"/>
                  <a:pt x="3920712" y="5599872"/>
                </a:cubicBezTo>
                <a:cubicBezTo>
                  <a:pt x="3684125" y="5626342"/>
                  <a:pt x="3409353" y="5560929"/>
                  <a:pt x="3150528" y="5599872"/>
                </a:cubicBezTo>
                <a:cubicBezTo>
                  <a:pt x="2891703" y="5638815"/>
                  <a:pt x="2811426" y="5571020"/>
                  <a:pt x="2660411" y="5599872"/>
                </a:cubicBezTo>
                <a:cubicBezTo>
                  <a:pt x="2509396" y="5628724"/>
                  <a:pt x="2224859" y="5583885"/>
                  <a:pt x="1983582" y="5599872"/>
                </a:cubicBezTo>
                <a:cubicBezTo>
                  <a:pt x="1742305" y="5615859"/>
                  <a:pt x="1145978" y="5533284"/>
                  <a:pt x="933331" y="5599872"/>
                </a:cubicBezTo>
                <a:cubicBezTo>
                  <a:pt x="404625" y="5473743"/>
                  <a:pt x="69299" y="5076565"/>
                  <a:pt x="0" y="4666541"/>
                </a:cubicBezTo>
                <a:cubicBezTo>
                  <a:pt x="-63725" y="4503096"/>
                  <a:pt x="32000" y="4322776"/>
                  <a:pt x="0" y="4133225"/>
                </a:cubicBezTo>
                <a:cubicBezTo>
                  <a:pt x="-32000" y="3943674"/>
                  <a:pt x="11366" y="3785635"/>
                  <a:pt x="0" y="3637242"/>
                </a:cubicBezTo>
                <a:cubicBezTo>
                  <a:pt x="-11366" y="3488849"/>
                  <a:pt x="40260" y="3190689"/>
                  <a:pt x="0" y="3066594"/>
                </a:cubicBezTo>
                <a:cubicBezTo>
                  <a:pt x="-40260" y="2942499"/>
                  <a:pt x="32021" y="2779315"/>
                  <a:pt x="0" y="2570610"/>
                </a:cubicBezTo>
                <a:cubicBezTo>
                  <a:pt x="-32021" y="2361905"/>
                  <a:pt x="3898" y="2158966"/>
                  <a:pt x="0" y="2037295"/>
                </a:cubicBezTo>
                <a:cubicBezTo>
                  <a:pt x="-3898" y="1915625"/>
                  <a:pt x="15639" y="1764106"/>
                  <a:pt x="0" y="1541311"/>
                </a:cubicBezTo>
                <a:cubicBezTo>
                  <a:pt x="-15639" y="1318516"/>
                  <a:pt x="56010" y="1098758"/>
                  <a:pt x="0" y="933331"/>
                </a:cubicBezTo>
                <a:close/>
              </a:path>
            </a:pathLst>
          </a:custGeom>
          <a:solidFill>
            <a:schemeClr val="bg1">
              <a:alpha val="87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4" name="TextBox 3">
            <a:extLst>
              <a:ext uri="{FF2B5EF4-FFF2-40B4-BE49-F238E27FC236}">
                <a16:creationId xmlns:a16="http://schemas.microsoft.com/office/drawing/2014/main" id="{178C8C1B-9038-2422-176C-1251853C42BE}"/>
              </a:ext>
            </a:extLst>
          </p:cNvPr>
          <p:cNvSpPr txBox="1"/>
          <p:nvPr/>
        </p:nvSpPr>
        <p:spPr>
          <a:xfrm>
            <a:off x="494887" y="1023180"/>
            <a:ext cx="11202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PHƯƠNG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HƯỚNG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HOẠT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rPr>
              <a:t>TUẦN …</a:t>
            </a:r>
          </a:p>
        </p:txBody>
      </p:sp>
      <p:pic>
        <p:nvPicPr>
          <p:cNvPr id="5" name="Picture 4">
            <a:extLst>
              <a:ext uri="{FF2B5EF4-FFF2-40B4-BE49-F238E27FC236}">
                <a16:creationId xmlns:a16="http://schemas.microsoft.com/office/drawing/2014/main" id="{E093F71D-EF1E-D77E-7182-EED7965225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3142" y="3910286"/>
            <a:ext cx="2356083" cy="3130062"/>
          </a:xfrm>
          <a:prstGeom prst="rect">
            <a:avLst/>
          </a:prstGeom>
        </p:spPr>
      </p:pic>
      <p:pic>
        <p:nvPicPr>
          <p:cNvPr id="6" name="Picture 6">
            <a:extLst>
              <a:ext uri="{FF2B5EF4-FFF2-40B4-BE49-F238E27FC236}">
                <a16:creationId xmlns:a16="http://schemas.microsoft.com/office/drawing/2014/main" id="{8E140D49-15E8-403A-42CF-F5E6584570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41689" y="4215233"/>
            <a:ext cx="3800403" cy="2743200"/>
          </a:xfrm>
          <a:prstGeom prst="rect">
            <a:avLst/>
          </a:prstGeom>
        </p:spPr>
      </p:pic>
    </p:spTree>
    <p:extLst>
      <p:ext uri="{BB962C8B-B14F-4D97-AF65-F5344CB8AC3E}">
        <p14:creationId xmlns:p14="http://schemas.microsoft.com/office/powerpoint/2010/main" val="4236852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1AC915-FBA4-01CB-EC19-6357F823C1B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28378" y1="27973" x2="26622" y2="39324"/>
                        <a14:foregroundMark x1="26622" y1="39324" x2="26757" y2="40000"/>
                        <a14:foregroundMark x1="24595" y1="24865" x2="36216" y2="38378"/>
                        <a14:foregroundMark x1="32162" y1="19595" x2="32838" y2="21486"/>
                        <a14:foregroundMark x1="40946" y1="27432" x2="41486" y2="31757"/>
                        <a14:foregroundMark x1="38784" y1="24459" x2="39865" y2="25811"/>
                        <a14:foregroundMark x1="40270" y1="25676" x2="42162" y2="27838"/>
                        <a14:foregroundMark x1="39865" y1="39865" x2="38165" y2="43264"/>
                        <a14:foregroundMark x1="35617" y1="46822" x2="26892" y2="46486"/>
                        <a14:foregroundMark x1="26892" y1="46486" x2="26081" y2="46081"/>
                        <a14:foregroundMark x1="27297" y1="47027" x2="32838" y2="48243"/>
                        <a14:foregroundMark x1="36622" y1="29595" x2="35405" y2="42027"/>
                        <a14:foregroundMark x1="35405" y1="42027" x2="35000" y2="42432"/>
                        <a14:foregroundMark x1="17297" y1="42838" x2="20135" y2="43243"/>
                        <a14:foregroundMark x1="37973" y1="44730" x2="37838" y2="45135"/>
                        <a14:foregroundMark x1="38378" y1="44730" x2="37432" y2="46081"/>
                        <a14:foregroundMark x1="39324" y1="43378" x2="36486" y2="46892"/>
                        <a14:foregroundMark x1="36757" y1="47432" x2="39865" y2="43243"/>
                        <a14:foregroundMark x1="39189" y1="44865" x2="37432" y2="46892"/>
                        <a14:foregroundMark x1="22568" y1="27973" x2="23378" y2="36216"/>
                        <a14:foregroundMark x1="22973" y1="21757" x2="24730" y2="22297"/>
                        <a14:foregroundMark x1="22568" y1="22162" x2="22568" y2="22162"/>
                        <a14:foregroundMark x1="23108" y1="21216" x2="22027" y2="22162"/>
                        <a14:foregroundMark x1="22838" y1="21486" x2="21622" y2="22973"/>
                        <a14:foregroundMark x1="21486" y1="22703" x2="22973" y2="21351"/>
                        <a14:foregroundMark x1="71216" y1="28649" x2="72568" y2="42703"/>
                        <a14:foregroundMark x1="71892" y1="25811" x2="66216" y2="40270"/>
                        <a14:foregroundMark x1="66216" y1="40270" x2="67568" y2="41892"/>
                        <a14:foregroundMark x1="72838" y1="19865" x2="77027" y2="24595"/>
                        <a14:foregroundMark x1="73514" y1="19324" x2="63649" y2="23514"/>
                        <a14:foregroundMark x1="64324" y1="23378" x2="57297" y2="29189"/>
                        <a14:foregroundMark x1="57297" y1="29189" x2="57297" y2="29189"/>
                        <a14:foregroundMark x1="63649" y1="20946" x2="63649" y2="20946"/>
                        <a14:foregroundMark x1="75541" y1="20946" x2="78784" y2="25405"/>
                        <a14:foregroundMark x1="79054" y1="24595" x2="82432" y2="28243"/>
                        <a14:foregroundMark x1="81622" y1="27027" x2="85946" y2="32703"/>
                        <a14:foregroundMark x1="85946" y1="32703" x2="85811" y2="37432"/>
                        <a14:foregroundMark x1="84730" y1="34730" x2="80747" y2="42446"/>
                        <a14:foregroundMark x1="77568" y1="31486" x2="74189" y2="43784"/>
                        <a14:foregroundMark x1="69730" y1="25541" x2="64189" y2="32162"/>
                        <a14:foregroundMark x1="64189" y1="32162" x2="61081" y2="39595"/>
                        <a14:foregroundMark x1="61081" y1="39595" x2="61351" y2="40270"/>
                        <a14:foregroundMark x1="56351" y1="35811" x2="57162" y2="39054"/>
                        <a14:foregroundMark x1="64730" y1="47162" x2="67297" y2="47027"/>
                        <a14:foregroundMark x1="73919" y1="47027" x2="76216" y2="47027"/>
                        <a14:foregroundMark x1="81133" y1="42725" x2="81622" y2="41892"/>
                        <a14:foregroundMark x1="82703" y1="40676" x2="81791" y2="43201"/>
                        <a14:foregroundMark x1="78906" y1="44345" x2="72297" y2="47027"/>
                        <a14:foregroundMark x1="72297" y1="47027" x2="64012" y2="45606"/>
                        <a14:foregroundMark x1="60242" y1="42220" x2="55676" y2="36622"/>
                        <a14:foregroundMark x1="62518" y1="45012" x2="61386" y2="43624"/>
                        <a14:foregroundMark x1="55946" y1="35541" x2="56892" y2="33378"/>
                        <a14:foregroundMark x1="56486" y1="31351" x2="57162" y2="33378"/>
                        <a14:foregroundMark x1="66467" y1="47912" x2="68514" y2="48514"/>
                        <a14:foregroundMark x1="63919" y1="47162" x2="65923" y2="47752"/>
                        <a14:foregroundMark x1="66183" y1="47530" x2="70135" y2="48649"/>
                        <a14:foregroundMark x1="62973" y1="46622" x2="65959" y2="47467"/>
                        <a14:foregroundMark x1="68464" y1="49086" x2="68108" y2="49054"/>
                        <a14:foregroundMark x1="71081" y1="49324" x2="67599" y2="49008"/>
                        <a14:foregroundMark x1="71216" y1="49459" x2="74324" y2="49189"/>
                        <a14:foregroundMark x1="71618" y1="52148" x2="70829" y2="52136"/>
                        <a14:foregroundMark x1="20270" y1="34054" x2="24459" y2="40270"/>
                        <a14:foregroundMark x1="62654" y1="46763" x2="62838" y2="46892"/>
                        <a14:foregroundMark x1="60720" y1="45410" x2="61451" y2="45921"/>
                        <a14:foregroundMark x1="61461" y1="45913" x2="60811" y2="45338"/>
                        <a14:foregroundMark x1="81757" y1="43108" x2="78514" y2="46351"/>
                        <a14:backgroundMark x1="37129" y1="48161" x2="38191" y2="48050"/>
                        <a14:backgroundMark x1="16486" y1="26622" x2="17838" y2="24730"/>
                        <a14:backgroundMark x1="20270" y1="22162" x2="16216" y2="25135"/>
                        <a14:backgroundMark x1="16216" y1="25135" x2="16216" y2="25270"/>
                        <a14:backgroundMark x1="17162" y1="24865" x2="15541" y2="26892"/>
                        <a14:backgroundMark x1="16757" y1="27568" x2="16081" y2="27838"/>
                        <a14:backgroundMark x1="22297" y1="20000" x2="22297" y2="20000"/>
                        <a14:backgroundMark x1="60718" y1="48927" x2="63378" y2="51081"/>
                        <a14:backgroundMark x1="57973" y1="49459" x2="61081" y2="51216"/>
                        <a14:backgroundMark x1="63919" y1="49459" x2="67162" y2="52297"/>
                        <a14:backgroundMark x1="66757" y1="51486" x2="70811" y2="52162"/>
                        <a14:backgroundMark x1="72027" y1="52027" x2="76081" y2="49730"/>
                        <a14:backgroundMark x1="77838" y1="49054" x2="79906" y2="47445"/>
                        <a14:backgroundMark x1="79953" y1="47482" x2="77973" y2="49730"/>
                        <a14:backgroundMark x1="77973" y1="49730" x2="75541" y2="51081"/>
                        <a14:backgroundMark x1="71351" y1="52568" x2="72027" y2="52568"/>
                        <a14:backgroundMark x1="58784" y1="45000" x2="59865" y2="46081"/>
                        <a14:backgroundMark x1="60946" y1="46351" x2="62027" y2="47297"/>
                        <a14:backgroundMark x1="58108" y1="43784" x2="59324" y2="45135"/>
                      </a14:backgroundRemoval>
                    </a14:imgEffect>
                  </a14:imgLayer>
                </a14:imgProps>
              </a:ext>
              <a:ext uri="{28A0092B-C50C-407E-A947-70E740481C1C}">
                <a14:useLocalDpi xmlns:a14="http://schemas.microsoft.com/office/drawing/2010/main" val="0"/>
              </a:ext>
            </a:extLst>
          </a:blip>
          <a:srcRect b="47407"/>
          <a:stretch/>
        </p:blipFill>
        <p:spPr>
          <a:xfrm>
            <a:off x="0" y="496948"/>
            <a:ext cx="12094958" cy="6361052"/>
          </a:xfrm>
          <a:prstGeom prst="rect">
            <a:avLst/>
          </a:prstGeom>
        </p:spPr>
      </p:pic>
      <p:sp>
        <p:nvSpPr>
          <p:cNvPr id="4" name="TextBox 3">
            <a:extLst>
              <a:ext uri="{FF2B5EF4-FFF2-40B4-BE49-F238E27FC236}">
                <a16:creationId xmlns:a16="http://schemas.microsoft.com/office/drawing/2014/main" id="{0C90A25F-38DA-446F-8C46-F37147ACA141}"/>
              </a:ext>
            </a:extLst>
          </p:cNvPr>
          <p:cNvSpPr txBox="1"/>
          <p:nvPr/>
        </p:nvSpPr>
        <p:spPr>
          <a:xfrm>
            <a:off x="2857924" y="1305486"/>
            <a:ext cx="735934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GÓC</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CHÚC MỪNG SINH NHẬT THÁNG …</a:t>
            </a:r>
          </a:p>
        </p:txBody>
      </p:sp>
      <p:pic>
        <p:nvPicPr>
          <p:cNvPr id="5" name="Picture 4">
            <a:extLst>
              <a:ext uri="{FF2B5EF4-FFF2-40B4-BE49-F238E27FC236}">
                <a16:creationId xmlns:a16="http://schemas.microsoft.com/office/drawing/2014/main" id="{A993B552-F4B2-697F-FF5A-03E2FCB1F9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0" y="0"/>
            <a:ext cx="2748176" cy="1199204"/>
          </a:xfrm>
          <a:prstGeom prst="rect">
            <a:avLst/>
          </a:prstGeom>
        </p:spPr>
      </p:pic>
      <p:pic>
        <p:nvPicPr>
          <p:cNvPr id="6" name="Picture 7">
            <a:extLst>
              <a:ext uri="{FF2B5EF4-FFF2-40B4-BE49-F238E27FC236}">
                <a16:creationId xmlns:a16="http://schemas.microsoft.com/office/drawing/2014/main" id="{D108E7AE-8FC4-AE34-8931-EE18243507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748176" y="0"/>
            <a:ext cx="2748176" cy="1199204"/>
          </a:xfrm>
          <a:prstGeom prst="rect">
            <a:avLst/>
          </a:prstGeom>
        </p:spPr>
      </p:pic>
      <p:pic>
        <p:nvPicPr>
          <p:cNvPr id="7" name="Picture 4">
            <a:extLst>
              <a:ext uri="{FF2B5EF4-FFF2-40B4-BE49-F238E27FC236}">
                <a16:creationId xmlns:a16="http://schemas.microsoft.com/office/drawing/2014/main" id="{510BEAC1-2024-20B2-F51D-AE6701EED8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5504084" y="0"/>
            <a:ext cx="2748176" cy="1199204"/>
          </a:xfrm>
          <a:prstGeom prst="rect">
            <a:avLst/>
          </a:prstGeom>
        </p:spPr>
      </p:pic>
      <p:pic>
        <p:nvPicPr>
          <p:cNvPr id="8" name="Picture 7">
            <a:extLst>
              <a:ext uri="{FF2B5EF4-FFF2-40B4-BE49-F238E27FC236}">
                <a16:creationId xmlns:a16="http://schemas.microsoft.com/office/drawing/2014/main" id="{A9504D61-10B5-2F88-3E59-962010FA34E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69736" y="0"/>
            <a:ext cx="2748176" cy="1199204"/>
          </a:xfrm>
          <a:prstGeom prst="rect">
            <a:avLst/>
          </a:prstGeom>
        </p:spPr>
      </p:pic>
      <p:pic>
        <p:nvPicPr>
          <p:cNvPr id="9" name="Picture 4">
            <a:extLst>
              <a:ext uri="{FF2B5EF4-FFF2-40B4-BE49-F238E27FC236}">
                <a16:creationId xmlns:a16="http://schemas.microsoft.com/office/drawing/2014/main" id="{A221E9A4-F53C-5891-89DE-83BC5E1755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817912" y="0"/>
            <a:ext cx="2748176" cy="1199204"/>
          </a:xfrm>
          <a:prstGeom prst="rect">
            <a:avLst/>
          </a:prstGeom>
        </p:spPr>
      </p:pic>
    </p:spTree>
    <p:extLst>
      <p:ext uri="{BB962C8B-B14F-4D97-AF65-F5344CB8AC3E}">
        <p14:creationId xmlns:p14="http://schemas.microsoft.com/office/powerpoint/2010/main" val="37077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C1BDC8C-DE81-C87E-EBDB-6866F5B8AEC7}"/>
              </a:ext>
            </a:extLst>
          </p:cNvPr>
          <p:cNvGrpSpPr/>
          <p:nvPr/>
        </p:nvGrpSpPr>
        <p:grpSpPr>
          <a:xfrm>
            <a:off x="20" y="1282"/>
            <a:ext cx="12191980" cy="6856718"/>
            <a:chOff x="20" y="1282"/>
            <a:chExt cx="12191980" cy="6856718"/>
          </a:xfrm>
        </p:grpSpPr>
        <p:sp>
          <p:nvSpPr>
            <p:cNvPr id="2" name="TextBox 6">
              <a:extLst>
                <a:ext uri="{FF2B5EF4-FFF2-40B4-BE49-F238E27FC236}">
                  <a16:creationId xmlns:a16="http://schemas.microsoft.com/office/drawing/2014/main" id="{86042097-45CB-8676-E445-62EAF794FAD9}"/>
                </a:ext>
              </a:extLst>
            </p:cNvPr>
            <p:cNvSpPr txBox="1"/>
            <p:nvPr/>
          </p:nvSpPr>
          <p:spPr>
            <a:xfrm>
              <a:off x="5343129" y="3167390"/>
              <a:ext cx="1505742"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Nguyễn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Trần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Phương Dung</a:t>
              </a:r>
              <a:endParaRPr kumimoji="0" lang="en-US" sz="14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9" name="Hình ảnh 8" descr="Ảnh có chứa thiên nhiên&#10;&#10;Mô tả được tạo tự động">
              <a:extLst>
                <a:ext uri="{FF2B5EF4-FFF2-40B4-BE49-F238E27FC236}">
                  <a16:creationId xmlns:a16="http://schemas.microsoft.com/office/drawing/2014/main" id="{0994B609-D4E0-6677-098A-F0183792ADB8}"/>
                </a:ext>
              </a:extLst>
            </p:cNvPr>
            <p:cNvPicPr>
              <a:picLocks noChangeAspect="1"/>
            </p:cNvPicPr>
            <p:nvPr/>
          </p:nvPicPr>
          <p:blipFill rotWithShape="1">
            <a:blip r:embed="rId3">
              <a:extLst>
                <a:ext uri="{28A0092B-C50C-407E-A947-70E740481C1C}">
                  <a14:useLocalDpi xmlns:a14="http://schemas.microsoft.com/office/drawing/2010/main" val="0"/>
                </a:ext>
              </a:extLst>
            </a:blip>
            <a:srcRect r="7093" b="-1"/>
            <a:stretch/>
          </p:blipFill>
          <p:spPr>
            <a:xfrm>
              <a:off x="20" y="1282"/>
              <a:ext cx="12191980" cy="6856718"/>
            </a:xfrm>
            <a:prstGeom prst="rect">
              <a:avLst/>
            </a:prstGeom>
          </p:spPr>
        </p:pic>
      </p:grpSp>
      <p:pic>
        <p:nvPicPr>
          <p:cNvPr id="1026" name="Picture 2" descr="Có thể là tranh biếm họa về một hoặc nhiều người">
            <a:extLst>
              <a:ext uri="{FF2B5EF4-FFF2-40B4-BE49-F238E27FC236}">
                <a16:creationId xmlns:a16="http://schemas.microsoft.com/office/drawing/2014/main" id="{1BA54161-8DFF-7DFC-5B02-7C1C9B6DE7A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10" y1="43750" x2="22510" y2="43750"/>
                        <a14:foregroundMark x1="22656" y1="43750" x2="21240" y2="44189"/>
                        <a14:foregroundMark x1="77930" y1="25439" x2="70459" y2="37598"/>
                        <a14:foregroundMark x1="70459" y1="37598" x2="71094" y2="40137"/>
                        <a14:foregroundMark x1="69873" y1="50537" x2="71387" y2="55420"/>
                        <a14:foregroundMark x1="74463" y1="47754" x2="70850" y2="54297"/>
                        <a14:foregroundMark x1="70020" y1="35547" x2="65576" y2="44189"/>
                        <a14:foregroundMark x1="75977" y1="47217" x2="74316" y2="54004"/>
                        <a14:foregroundMark x1="75684" y1="58350" x2="75684" y2="58350"/>
                        <a14:foregroundMark x1="59180" y1="55811" x2="59180" y2="55811"/>
                        <a14:foregroundMark x1="59570" y1="56396" x2="60547" y2="57227"/>
                        <a14:foregroundMark x1="61230" y1="58350" x2="61230" y2="58350"/>
                        <a14:foregroundMark x1="52100" y1="61523" x2="49316" y2="69043"/>
                        <a14:foregroundMark x1="57764" y1="62646" x2="48633" y2="72217"/>
                        <a14:foregroundMark x1="43066" y1="65283" x2="48730" y2="72656"/>
                        <a14:foregroundMark x1="58057" y1="54590" x2="58057" y2="54590"/>
                        <a14:foregroundMark x1="59326" y1="64160" x2="51660" y2="71533"/>
                        <a14:foregroundMark x1="41650" y1="69434" x2="47363" y2="74707"/>
                        <a14:foregroundMark x1="39453" y1="69287" x2="48730" y2="76660"/>
                        <a14:foregroundMark x1="51660" y1="74707" x2="53760" y2="72363"/>
                        <a14:foregroundMark x1="57520" y1="59180" x2="57520" y2="65820"/>
                        <a14:foregroundMark x1="51270" y1="59863" x2="55811" y2="57520"/>
                        <a14:foregroundMark x1="60547" y1="61230" x2="59863" y2="65430"/>
                        <a14:foregroundMark x1="62646" y1="64990" x2="62793" y2="64990"/>
                      </a14:backgroundRemoval>
                    </a14:imgEffect>
                  </a14:imgLayer>
                </a14:imgProps>
              </a:ext>
              <a:ext uri="{28A0092B-C50C-407E-A947-70E740481C1C}">
                <a14:useLocalDpi xmlns:a14="http://schemas.microsoft.com/office/drawing/2010/main" val="0"/>
              </a:ext>
            </a:extLst>
          </a:blip>
          <a:srcRect l="17640" t="18056" r="9305" b="21389"/>
          <a:stretch/>
        </p:blipFill>
        <p:spPr bwMode="auto">
          <a:xfrm>
            <a:off x="1984450" y="2705100"/>
            <a:ext cx="5010150" cy="4152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isolated bundle of books">
            <a:extLst>
              <a:ext uri="{FF2B5EF4-FFF2-40B4-BE49-F238E27FC236}">
                <a16:creationId xmlns:a16="http://schemas.microsoft.com/office/drawing/2014/main" id="{30A7A79E-2505-0848-AE91-F05F9E8FD3B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73" b="94404" l="3834" r="93291">
                        <a14:foregroundMark x1="7348" y1="71533" x2="30831" y2="54745"/>
                        <a14:foregroundMark x1="30831" y1="54745" x2="32268" y2="52798"/>
                        <a14:foregroundMark x1="3834" y1="72749" x2="12780" y2="80779"/>
                        <a14:foregroundMark x1="58147" y1="94404" x2="58147" y2="94404"/>
                        <a14:foregroundMark x1="88818" y1="37226" x2="88818" y2="37226"/>
                        <a14:foregroundMark x1="92013" y1="31873" x2="92013" y2="31873"/>
                        <a14:foregroundMark x1="91374" y1="54258" x2="93450" y2="55231"/>
                        <a14:foregroundMark x1="55751" y1="8273" x2="59425" y2="11192"/>
                      </a14:backgroundRemoval>
                    </a14:imgEffect>
                  </a14:imgLayer>
                </a14:imgProps>
              </a:ext>
              <a:ext uri="{28A0092B-C50C-407E-A947-70E740481C1C}">
                <a14:useLocalDpi xmlns:a14="http://schemas.microsoft.com/office/drawing/2010/main" val="0"/>
              </a:ext>
            </a:extLst>
          </a:blip>
          <a:srcRect/>
          <a:stretch>
            <a:fillRect/>
          </a:stretch>
        </p:blipFill>
        <p:spPr bwMode="auto">
          <a:xfrm>
            <a:off x="6898954" y="4378406"/>
            <a:ext cx="2943225" cy="19323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D9A79F-8AD5-ED83-4954-B1F28C60463D}"/>
              </a:ext>
            </a:extLst>
          </p:cNvPr>
          <p:cNvPicPr>
            <a:picLocks noChangeAspect="1"/>
          </p:cNvPicPr>
          <p:nvPr/>
        </p:nvPicPr>
        <p:blipFill>
          <a:blip r:embed="rId8"/>
          <a:stretch>
            <a:fillRect/>
          </a:stretch>
        </p:blipFill>
        <p:spPr>
          <a:xfrm>
            <a:off x="3528981" y="308883"/>
            <a:ext cx="5114987" cy="2487384"/>
          </a:xfrm>
          <a:prstGeom prst="rect">
            <a:avLst/>
          </a:prstGeom>
        </p:spPr>
      </p:pic>
    </p:spTree>
    <p:extLst>
      <p:ext uri="{BB962C8B-B14F-4D97-AF65-F5344CB8AC3E}">
        <p14:creationId xmlns:p14="http://schemas.microsoft.com/office/powerpoint/2010/main" val="1428017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C256B8-A77F-CEC5-F1D3-E40B7AA165FF}"/>
              </a:ext>
            </a:extLst>
          </p:cNvPr>
          <p:cNvSpPr txBox="1"/>
          <p:nvPr/>
        </p:nvSpPr>
        <p:spPr>
          <a:xfrm>
            <a:off x="2667001" y="678220"/>
            <a:ext cx="6848474" cy="28218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CHỦ ĐỀ TUẦN 25: </a:t>
            </a:r>
          </a:p>
          <a:p>
            <a:pPr marL="457200" marR="0" lvl="0" indent="-45720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Cộng đồng cùng hành động</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7" name="Picture 16">
            <a:extLst>
              <a:ext uri="{FF2B5EF4-FFF2-40B4-BE49-F238E27FC236}">
                <a16:creationId xmlns:a16="http://schemas.microsoft.com/office/drawing/2014/main" id="{40EDB408-4A0C-43FA-2E62-07DBC34FD5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p:blipFill>
        <p:spPr>
          <a:xfrm>
            <a:off x="9536908" y="88900"/>
            <a:ext cx="2858292" cy="6810949"/>
          </a:xfrm>
          <a:prstGeom prst="rect">
            <a:avLst/>
          </a:prstGeom>
        </p:spPr>
      </p:pic>
    </p:spTree>
    <p:extLst>
      <p:ext uri="{BB962C8B-B14F-4D97-AF65-F5344CB8AC3E}">
        <p14:creationId xmlns:p14="http://schemas.microsoft.com/office/powerpoint/2010/main" val="32452731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2" name="TextBox 1">
            <a:extLst>
              <a:ext uri="{FF2B5EF4-FFF2-40B4-BE49-F238E27FC236}">
                <a16:creationId xmlns:a16="http://schemas.microsoft.com/office/drawing/2014/main" id="{B86FB280-CE06-DE74-45B2-4137755E41F1}"/>
              </a:ext>
            </a:extLst>
          </p:cNvPr>
          <p:cNvSpPr txBox="1"/>
          <p:nvPr/>
        </p:nvSpPr>
        <p:spPr>
          <a:xfrm>
            <a:off x="1152526" y="476250"/>
            <a:ext cx="10258424" cy="523220"/>
          </a:xfrm>
          <a:prstGeom prst="rect">
            <a:avLst/>
          </a:prstGeom>
          <a:noFill/>
        </p:spPr>
        <p:txBody>
          <a:bodyPr wrap="square" rtlCol="0">
            <a:spAutoFit/>
          </a:bodyPr>
          <a:lstStyle/>
          <a:p>
            <a:r>
              <a:rPr lang="en-US" sz="2800" b="1" dirty="0" err="1">
                <a:latin typeface="Calibri" panose="020F0502020204030204" pitchFamily="34" charset="0"/>
                <a:cs typeface="Calibri" panose="020F0502020204030204" pitchFamily="34" charset="0"/>
              </a:rPr>
              <a:t>Mỗi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nhóm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lập</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hoạch</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tham</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gia</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một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hoạt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kết</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nối</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cộng</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đồng</a:t>
            </a:r>
            <a:endParaRPr lang="en-US" sz="2800" b="1"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86B0072-AC7A-C9D3-900E-51CA5B8AF41E}"/>
              </a:ext>
            </a:extLst>
          </p:cNvPr>
          <p:cNvPicPr>
            <a:picLocks noChangeAspect="1"/>
          </p:cNvPicPr>
          <p:nvPr/>
        </p:nvPicPr>
        <p:blipFill>
          <a:blip r:embed="rId4"/>
          <a:stretch>
            <a:fillRect/>
          </a:stretch>
        </p:blipFill>
        <p:spPr>
          <a:xfrm>
            <a:off x="1385887" y="1285875"/>
            <a:ext cx="9711751" cy="401955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C310935-3043-2D70-83AB-AFCB90CB0073}"/>
              </a:ext>
            </a:extLst>
          </p:cNvPr>
          <p:cNvGrpSpPr/>
          <p:nvPr/>
        </p:nvGrpSpPr>
        <p:grpSpPr>
          <a:xfrm>
            <a:off x="444218" y="3132187"/>
            <a:ext cx="4544063" cy="3413728"/>
            <a:chOff x="664935" y="3237290"/>
            <a:chExt cx="4544063" cy="3413728"/>
          </a:xfrm>
        </p:grpSpPr>
        <p:pic>
          <p:nvPicPr>
            <p:cNvPr id="4" name="Picture 14">
              <a:extLst>
                <a:ext uri="{FF2B5EF4-FFF2-40B4-BE49-F238E27FC236}">
                  <a16:creationId xmlns:a16="http://schemas.microsoft.com/office/drawing/2014/main" id="{4B7EEB3C-C3FC-B9B3-7BDE-56C064AB4620}"/>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7" name="椭圆 31">
              <a:extLst>
                <a:ext uri="{FF2B5EF4-FFF2-40B4-BE49-F238E27FC236}">
                  <a16:creationId xmlns:a16="http://schemas.microsoft.com/office/drawing/2014/main" id="{C01505AC-2532-FF49-B41A-5B958E5440F3}"/>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rPr>
                <a:t> 4</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
        <p:nvSpPr>
          <p:cNvPr id="12" name="Speech Bubble: Rectangle with Corners Rounded 11">
            <a:extLst>
              <a:ext uri="{FF2B5EF4-FFF2-40B4-BE49-F238E27FC236}">
                <a16:creationId xmlns:a16="http://schemas.microsoft.com/office/drawing/2014/main" id="{38A55EA8-7555-C3F1-ACA5-1FF6593B9F3D}"/>
              </a:ext>
            </a:extLst>
          </p:cNvPr>
          <p:cNvSpPr/>
          <p:nvPr/>
        </p:nvSpPr>
        <p:spPr>
          <a:xfrm>
            <a:off x="3057524" y="847725"/>
            <a:ext cx="6238875" cy="1133475"/>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3600" dirty="0" err="1">
                <a:solidFill>
                  <a:srgbClr val="FF0000"/>
                </a:solidFill>
              </a:rPr>
              <a:t>Lựa</a:t>
            </a:r>
            <a:r>
              <a:rPr lang="en-US" sz="3600" dirty="0">
                <a:solidFill>
                  <a:srgbClr val="FF0000"/>
                </a:solidFill>
              </a:rPr>
              <a:t> </a:t>
            </a:r>
            <a:r>
              <a:rPr lang="en-US" sz="3600" dirty="0" err="1">
                <a:solidFill>
                  <a:srgbClr val="FF0000"/>
                </a:solidFill>
              </a:rPr>
              <a:t>chọn</a:t>
            </a:r>
            <a:r>
              <a:rPr lang="en-US" sz="3600" dirty="0">
                <a:solidFill>
                  <a:srgbClr val="FF0000"/>
                </a:solidFill>
              </a:rPr>
              <a:t> </a:t>
            </a:r>
            <a:r>
              <a:rPr lang="en-US" sz="3600" dirty="0" err="1">
                <a:solidFill>
                  <a:srgbClr val="FF0000"/>
                </a:solidFill>
              </a:rPr>
              <a:t>địa</a:t>
            </a:r>
            <a:r>
              <a:rPr lang="en-US" sz="3600" dirty="0">
                <a:solidFill>
                  <a:srgbClr val="FF0000"/>
                </a:solidFill>
              </a:rPr>
              <a:t> </a:t>
            </a:r>
            <a:r>
              <a:rPr lang="en-US" sz="3600" dirty="0" err="1">
                <a:solidFill>
                  <a:srgbClr val="FF0000"/>
                </a:solidFill>
              </a:rPr>
              <a:t>điểm</a:t>
            </a:r>
            <a:r>
              <a:rPr lang="en-US" sz="3600" dirty="0">
                <a:solidFill>
                  <a:srgbClr val="FF0000"/>
                </a:solidFill>
              </a:rPr>
              <a:t> </a:t>
            </a:r>
            <a:r>
              <a:rPr lang="en-US" sz="3600" dirty="0" err="1">
                <a:solidFill>
                  <a:srgbClr val="FF0000"/>
                </a:solidFill>
              </a:rPr>
              <a:t>và</a:t>
            </a:r>
            <a:r>
              <a:rPr lang="en-US" sz="3600" dirty="0">
                <a:solidFill>
                  <a:srgbClr val="FF0000"/>
                </a:solidFill>
              </a:rPr>
              <a:t> </a:t>
            </a:r>
            <a:r>
              <a:rPr lang="en-US" sz="3600" dirty="0" err="1">
                <a:solidFill>
                  <a:srgbClr val="FF0000"/>
                </a:solidFill>
              </a:rPr>
              <a:t>thời</a:t>
            </a:r>
            <a:r>
              <a:rPr lang="en-US" sz="3600" dirty="0">
                <a:solidFill>
                  <a:srgbClr val="FF0000"/>
                </a:solidFill>
              </a:rPr>
              <a:t> </a:t>
            </a:r>
            <a:r>
              <a:rPr lang="en-US" sz="3600" dirty="0" err="1">
                <a:solidFill>
                  <a:srgbClr val="FF0000"/>
                </a:solidFill>
              </a:rPr>
              <a:t>gian</a:t>
            </a:r>
            <a:r>
              <a:rPr lang="en-US" sz="3600" dirty="0">
                <a:solidFill>
                  <a:srgbClr val="FF0000"/>
                </a:solidFill>
              </a:rPr>
              <a:t> </a:t>
            </a:r>
            <a:r>
              <a:rPr lang="en-US" sz="3600" dirty="0" err="1">
                <a:solidFill>
                  <a:srgbClr val="FF0000"/>
                </a:solidFill>
              </a:rPr>
              <a:t>tổ</a:t>
            </a:r>
            <a:r>
              <a:rPr lang="en-US" sz="3600" dirty="0">
                <a:solidFill>
                  <a:srgbClr val="FF0000"/>
                </a:solidFill>
              </a:rPr>
              <a:t> </a:t>
            </a:r>
            <a:r>
              <a:rPr lang="en-US" sz="3600" dirty="0" err="1">
                <a:solidFill>
                  <a:srgbClr val="FF0000"/>
                </a:solidFill>
              </a:rPr>
              <a:t>chức</a:t>
            </a:r>
            <a:r>
              <a:rPr lang="en-US" sz="3600" dirty="0">
                <a:solidFill>
                  <a:srgbClr val="FF0000"/>
                </a:solidFill>
              </a:rPr>
              <a:t> </a:t>
            </a:r>
            <a:r>
              <a:rPr lang="en-US" sz="3600" dirty="0" err="1">
                <a:solidFill>
                  <a:srgbClr val="FF0000"/>
                </a:solidFill>
              </a:rPr>
              <a:t>hoạt</a:t>
            </a:r>
            <a:r>
              <a:rPr lang="en-US" sz="3600" dirty="0">
                <a:solidFill>
                  <a:srgbClr val="FF0000"/>
                </a:solidFill>
              </a:rPr>
              <a:t> </a:t>
            </a:r>
            <a:r>
              <a:rPr lang="en-US" sz="3600" dirty="0" err="1">
                <a:solidFill>
                  <a:srgbClr val="FF0000"/>
                </a:solidFill>
              </a:rPr>
              <a:t>động</a:t>
            </a:r>
            <a:r>
              <a:rPr lang="en-US" sz="3600" dirty="0">
                <a:solidFill>
                  <a:srgbClr val="FF0000"/>
                </a:solidFill>
              </a:rPr>
              <a:t>;</a:t>
            </a:r>
          </a:p>
        </p:txBody>
      </p:sp>
      <p:sp>
        <p:nvSpPr>
          <p:cNvPr id="13" name="Speech Bubble: Rectangle with Corners Rounded 12">
            <a:extLst>
              <a:ext uri="{FF2B5EF4-FFF2-40B4-BE49-F238E27FC236}">
                <a16:creationId xmlns:a16="http://schemas.microsoft.com/office/drawing/2014/main" id="{8C070158-9222-40A1-5F1A-63DF959E897A}"/>
              </a:ext>
            </a:extLst>
          </p:cNvPr>
          <p:cNvSpPr/>
          <p:nvPr/>
        </p:nvSpPr>
        <p:spPr>
          <a:xfrm>
            <a:off x="4991100" y="2438401"/>
            <a:ext cx="5667375" cy="923924"/>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200" dirty="0">
                <a:solidFill>
                  <a:srgbClr val="FF0000"/>
                </a:solidFill>
                <a:latin typeface="Calibri" panose="020F0502020204030204" pitchFamily="34" charset="0"/>
                <a:cs typeface="Calibri" panose="020F0502020204030204" pitchFamily="34" charset="0"/>
              </a:rPr>
              <a:t>Liệt kê từng công việc cụ thể để tổ chức hoạt động;</a:t>
            </a:r>
          </a:p>
        </p:txBody>
      </p:sp>
      <p:sp>
        <p:nvSpPr>
          <p:cNvPr id="14" name="Speech Bubble: Rectangle with Corners Rounded 13">
            <a:extLst>
              <a:ext uri="{FF2B5EF4-FFF2-40B4-BE49-F238E27FC236}">
                <a16:creationId xmlns:a16="http://schemas.microsoft.com/office/drawing/2014/main" id="{531050DB-EF1B-C95C-3BD8-E393B3CF3B9F}"/>
              </a:ext>
            </a:extLst>
          </p:cNvPr>
          <p:cNvSpPr/>
          <p:nvPr/>
        </p:nvSpPr>
        <p:spPr>
          <a:xfrm>
            <a:off x="5248275" y="4019550"/>
            <a:ext cx="6419850" cy="1409700"/>
          </a:xfrm>
          <a:prstGeom prst="wedgeRoundRectCallout">
            <a:avLst>
              <a:gd name="adj1" fmla="val -34726"/>
              <a:gd name="adj2" fmla="val 82311"/>
              <a:gd name="adj3" fmla="val 16667"/>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rgbClr val="FF0000"/>
                </a:solidFill>
                <a:latin typeface="Calibri" panose="020F0502020204030204" pitchFamily="34" charset="0"/>
                <a:cs typeface="Calibri" panose="020F0502020204030204" pitchFamily="34" charset="0"/>
              </a:rPr>
              <a:t>Phân công nhiệm vụ cụ thể cho từng thành viên trong nhóm, bạn nào làm việc gì.</a:t>
            </a:r>
          </a:p>
        </p:txBody>
      </p:sp>
    </p:spTree>
    <p:extLst>
      <p:ext uri="{BB962C8B-B14F-4D97-AF65-F5344CB8AC3E}">
        <p14:creationId xmlns:p14="http://schemas.microsoft.com/office/powerpoint/2010/main" val="233365946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BAE0749-1F7B-C1C7-A37D-CC004F9639E2}"/>
              </a:ext>
            </a:extLst>
          </p:cNvPr>
          <p:cNvSpPr txBox="1"/>
          <p:nvPr/>
        </p:nvSpPr>
        <p:spPr>
          <a:xfrm>
            <a:off x="3884732" y="1128225"/>
            <a:ext cx="603314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Chia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sẻ</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trước</a:t>
            </a:r>
            <a:r>
              <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rPr>
              <a:t> </a:t>
            </a:r>
            <a:r>
              <a:rPr kumimoji="0" lang="en-US" sz="6000" b="1" i="0" u="none" strike="noStrike" kern="1200" cap="none" spc="0" normalizeH="0" baseline="0" noProof="0" dirty="0" err="1">
                <a:ln>
                  <a:noFill/>
                </a:ln>
                <a:solidFill>
                  <a:prstClr val="white"/>
                </a:solidFill>
                <a:effectLst/>
                <a:uLnTx/>
                <a:uFillTx/>
                <a:latin typeface="Calibri" panose="020F0502020204030204" pitchFamily="34" charset="0"/>
                <a:ea typeface="字魂107号-萌趣欢乐体"/>
                <a:cs typeface="Calibri" panose="020F0502020204030204" pitchFamily="34" charset="0"/>
              </a:rPr>
              <a:t>lớp</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1428548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1000" b="-21000"/>
          </a:stretch>
        </a:blipFill>
        <a:effectLst/>
      </p:bgPr>
    </p:bg>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021CB6D5-F1B0-0B05-91DF-E724436AF16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9215781" y="2630763"/>
            <a:ext cx="3953071" cy="43509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Happy cute kid girl ready to go to school | Cute kids, Kids  cartoon characters, Cute bear drawings">
            <a:extLst>
              <a:ext uri="{FF2B5EF4-FFF2-40B4-BE49-F238E27FC236}">
                <a16:creationId xmlns:a16="http://schemas.microsoft.com/office/drawing/2014/main" id="{233EEDF7-B4EA-F6F2-4C21-22B6F4B755C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a:off x="-943770" y="2839268"/>
            <a:ext cx="4117612" cy="41176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531432-27EF-4BC0-9E74-222AF984A965}"/>
              </a:ext>
            </a:extLst>
          </p:cNvPr>
          <p:cNvSpPr txBox="1"/>
          <p:nvPr/>
        </p:nvSpPr>
        <p:spPr>
          <a:xfrm>
            <a:off x="1686280" y="255850"/>
            <a:ext cx="7657174" cy="3416320"/>
          </a:xfrm>
          <a:prstGeom prst="rect">
            <a:avLst/>
          </a:prstGeom>
          <a:noFill/>
        </p:spPr>
        <p:txBody>
          <a:bodyPr wrap="square">
            <a:spAutoFit/>
          </a:bodyPr>
          <a:lstStyle/>
          <a:p>
            <a:pPr lvl="0" algn="just" defTabSz="911744">
              <a:defRPr/>
            </a:pPr>
            <a:r>
              <a:rPr lang="vi-VN" sz="3600" b="1" dirty="0">
                <a:solidFill>
                  <a:srgbClr val="FFFF00"/>
                </a:solidFill>
                <a:latin typeface="Calibri" panose="020F0502020204030204" pitchFamily="34" charset="0"/>
                <a:ea typeface="Calibri" panose="020F0502020204030204" pitchFamily="34" charset="0"/>
                <a:cs typeface="Calibri" panose="020F0502020204030204" pitchFamily="34" charset="0"/>
              </a:rPr>
              <a:t>Kết luận: Các nhóm cùng nghĩ một động tác và khẩu hiệu chung để thể hiện tinh thần quyết tâm thực hiện được kế hoạch hoạt động kết nối cộng đồng nhóm mình đã xây dựng. Hỗ to và thực hiện động tác.</a:t>
            </a:r>
          </a:p>
        </p:txBody>
      </p:sp>
    </p:spTree>
    <p:extLst>
      <p:ext uri="{BB962C8B-B14F-4D97-AF65-F5344CB8AC3E}">
        <p14:creationId xmlns:p14="http://schemas.microsoft.com/office/powerpoint/2010/main" val="380127199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1483;p40">
            <a:extLst>
              <a:ext uri="{FF2B5EF4-FFF2-40B4-BE49-F238E27FC236}">
                <a16:creationId xmlns:a16="http://schemas.microsoft.com/office/drawing/2014/main" id="{07BA7F28-1E03-CF32-B6AB-CA4EFF8A5C83}"/>
              </a:ext>
            </a:extLst>
          </p:cNvPr>
          <p:cNvSpPr txBox="1">
            <a:spLocks/>
          </p:cNvSpPr>
          <p:nvPr/>
        </p:nvSpPr>
        <p:spPr>
          <a:xfrm>
            <a:off x="1836144" y="107419"/>
            <a:ext cx="7897087" cy="929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Fredoka One"/>
              <a:buNone/>
              <a:defRPr sz="3000" b="1" i="0" u="none" strike="noStrike" cap="none">
                <a:solidFill>
                  <a:srgbClr val="FFFFFF"/>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500"/>
              <a:buFont typeface="Fredoka One"/>
              <a:buNone/>
              <a:defRPr sz="3500" b="1"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FF7259"/>
              </a:buClr>
              <a:buSzPts val="3500"/>
              <a:buFont typeface="Fredoka One"/>
              <a:buNone/>
              <a:tabLst/>
              <a:defRPr/>
            </a:pPr>
            <a:r>
              <a:rPr kumimoji="0" lang="en-US" sz="9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Fredoka One"/>
              </a:rPr>
              <a:t>Về</a:t>
            </a:r>
            <a:r>
              <a:rPr kumimoji="0" lang="en-US" sz="9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Fredoka One"/>
              </a:rPr>
              <a:t> </a:t>
            </a:r>
            <a:r>
              <a:rPr kumimoji="0" lang="en-US" sz="9600" b="1" i="0" u="none" strike="noStrike" kern="120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Fredoka One"/>
              </a:rPr>
              <a:t>nhà</a:t>
            </a:r>
            <a:endParaRPr kumimoji="0" lang="vi-VN" sz="96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Fredoka One"/>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194079" y="2247900"/>
            <a:ext cx="6264251" cy="31936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000" dirty="0">
                <a:solidFill>
                  <a:srgbClr val="F7A9BD">
                    <a:lumMod val="10000"/>
                  </a:srgbClr>
                </a:solidFill>
                <a:latin typeface="Cambria" panose="02040503050406030204" pitchFamily="18" charset="0"/>
                <a:ea typeface="Cambria" panose="02040503050406030204" pitchFamily="18" charset="0"/>
              </a:rPr>
              <a:t>Chia sẻ với người thân về kế hoạch triển khai hoạt động kết nối cộng đồng của nhóm và mời người thân cùng tham gia.</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mn-cs"/>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816277" y="1748588"/>
            <a:ext cx="6842560" cy="5473786"/>
          </a:xfrm>
          <a:prstGeom prst="rect">
            <a:avLst/>
          </a:prstGeom>
        </p:spPr>
      </p:pic>
    </p:spTree>
    <p:extLst>
      <p:ext uri="{BB962C8B-B14F-4D97-AF65-F5344CB8AC3E}">
        <p14:creationId xmlns:p14="http://schemas.microsoft.com/office/powerpoint/2010/main" val="1519816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descr="Ảnh có chứa khu nghỉ mát&#10;&#10;Mô tả được tạo tự động">
            <a:extLst>
              <a:ext uri="{FF2B5EF4-FFF2-40B4-BE49-F238E27FC236}">
                <a16:creationId xmlns:a16="http://schemas.microsoft.com/office/drawing/2014/main" id="{E26AA287-A163-DBAD-4DFC-D3F4D80F9D2E}"/>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8" name="Bong bóng Ý nghĩ: Hình đám mây 7">
            <a:extLst>
              <a:ext uri="{FF2B5EF4-FFF2-40B4-BE49-F238E27FC236}">
                <a16:creationId xmlns:a16="http://schemas.microsoft.com/office/drawing/2014/main" id="{5D323075-4AF7-E233-1453-220931053891}"/>
              </a:ext>
            </a:extLst>
          </p:cNvPr>
          <p:cNvSpPr/>
          <p:nvPr/>
        </p:nvSpPr>
        <p:spPr>
          <a:xfrm>
            <a:off x="0" y="0"/>
            <a:ext cx="8893391" cy="5291326"/>
          </a:xfrm>
          <a:custGeom>
            <a:avLst/>
            <a:gdLst>
              <a:gd name="connsiteX0" fmla="*/ 802875 w 8893391"/>
              <a:gd name="connsiteY0" fmla="*/ 1760100 h 5291326"/>
              <a:gd name="connsiteX1" fmla="*/ 1157581 w 8893391"/>
              <a:gd name="connsiteY1" fmla="*/ 845999 h 5291326"/>
              <a:gd name="connsiteX2" fmla="*/ 2883146 w 8893391"/>
              <a:gd name="connsiteY2" fmla="*/ 637163 h 5291326"/>
              <a:gd name="connsiteX3" fmla="*/ 4622916 w 8893391"/>
              <a:gd name="connsiteY3" fmla="*/ 420366 h 5291326"/>
              <a:gd name="connsiteX4" fmla="*/ 5300831 w 8893391"/>
              <a:gd name="connsiteY4" fmla="*/ 24496 h 5291326"/>
              <a:gd name="connsiteX5" fmla="*/ 6141586 w 8893391"/>
              <a:gd name="connsiteY5" fmla="*/ 303883 h 5291326"/>
              <a:gd name="connsiteX6" fmla="*/ 7300609 w 8893391"/>
              <a:gd name="connsiteY6" fmla="*/ 84514 h 5291326"/>
              <a:gd name="connsiteX7" fmla="*/ 7888355 w 8893391"/>
              <a:gd name="connsiteY7" fmla="*/ 682973 h 5291326"/>
              <a:gd name="connsiteX8" fmla="*/ 8642646 w 8893391"/>
              <a:gd name="connsiteY8" fmla="*/ 1263794 h 5291326"/>
              <a:gd name="connsiteX9" fmla="*/ 8608884 w 8893391"/>
              <a:gd name="connsiteY9" fmla="*/ 1893608 h 5291326"/>
              <a:gd name="connsiteX10" fmla="*/ 8855511 w 8893391"/>
              <a:gd name="connsiteY10" fmla="*/ 2856581 h 5291326"/>
              <a:gd name="connsiteX11" fmla="*/ 7700194 w 8893391"/>
              <a:gd name="connsiteY11" fmla="*/ 3699518 h 5291326"/>
              <a:gd name="connsiteX12" fmla="*/ 7286610 w 8893391"/>
              <a:gd name="connsiteY12" fmla="*/ 4421809 h 5291326"/>
              <a:gd name="connsiteX13" fmla="*/ 5878490 w 8893391"/>
              <a:gd name="connsiteY13" fmla="*/ 4509263 h 5291326"/>
              <a:gd name="connsiteX14" fmla="*/ 4872219 w 8893391"/>
              <a:gd name="connsiteY14" fmla="*/ 5279812 h 5291326"/>
              <a:gd name="connsiteX15" fmla="*/ 3392663 w 8893391"/>
              <a:gd name="connsiteY15" fmla="*/ 4809472 h 5291326"/>
              <a:gd name="connsiteX16" fmla="*/ 1194843 w 8893391"/>
              <a:gd name="connsiteY16" fmla="*/ 4344766 h 5291326"/>
              <a:gd name="connsiteX17" fmla="*/ 228510 w 8893391"/>
              <a:gd name="connsiteY17" fmla="*/ 3827637 h 5291326"/>
              <a:gd name="connsiteX18" fmla="*/ 434993 w 8893391"/>
              <a:gd name="connsiteY18" fmla="*/ 3129598 h 5291326"/>
              <a:gd name="connsiteX19" fmla="*/ -1030 w 8893391"/>
              <a:gd name="connsiteY19" fmla="*/ 2413432 h 5291326"/>
              <a:gd name="connsiteX20" fmla="*/ 795258 w 8893391"/>
              <a:gd name="connsiteY20" fmla="*/ 1776881 h 5291326"/>
              <a:gd name="connsiteX21" fmla="*/ 802875 w 8893391"/>
              <a:gd name="connsiteY21" fmla="*/ 1760100 h 5291326"/>
              <a:gd name="connsiteX0" fmla="*/ 7857462 w 8893391"/>
              <a:gd name="connsiteY0" fmla="*/ 5889722 h 5291326"/>
              <a:gd name="connsiteX1" fmla="*/ 7710481 w 8893391"/>
              <a:gd name="connsiteY1" fmla="*/ 6036703 h 5291326"/>
              <a:gd name="connsiteX2" fmla="*/ 7563500 w 8893391"/>
              <a:gd name="connsiteY2" fmla="*/ 5889722 h 5291326"/>
              <a:gd name="connsiteX3" fmla="*/ 7710481 w 8893391"/>
              <a:gd name="connsiteY3" fmla="*/ 5742741 h 5291326"/>
              <a:gd name="connsiteX4" fmla="*/ 7857462 w 8893391"/>
              <a:gd name="connsiteY4" fmla="*/ 5889722 h 5291326"/>
              <a:gd name="connsiteX0" fmla="*/ 7747296 w 8893391"/>
              <a:gd name="connsiteY0" fmla="*/ 5634129 h 5291326"/>
              <a:gd name="connsiteX1" fmla="*/ 7453333 w 8893391"/>
              <a:gd name="connsiteY1" fmla="*/ 5928092 h 5291326"/>
              <a:gd name="connsiteX2" fmla="*/ 7159370 w 8893391"/>
              <a:gd name="connsiteY2" fmla="*/ 5634129 h 5291326"/>
              <a:gd name="connsiteX3" fmla="*/ 7453333 w 8893391"/>
              <a:gd name="connsiteY3" fmla="*/ 5340166 h 5291326"/>
              <a:gd name="connsiteX4" fmla="*/ 7747296 w 8893391"/>
              <a:gd name="connsiteY4" fmla="*/ 5634129 h 5291326"/>
              <a:gd name="connsiteX0" fmla="*/ 7428638 w 8893391"/>
              <a:gd name="connsiteY0" fmla="*/ 5171304 h 5291326"/>
              <a:gd name="connsiteX1" fmla="*/ 6987694 w 8893391"/>
              <a:gd name="connsiteY1" fmla="*/ 5612248 h 5291326"/>
              <a:gd name="connsiteX2" fmla="*/ 6546750 w 8893391"/>
              <a:gd name="connsiteY2" fmla="*/ 5171304 h 5291326"/>
              <a:gd name="connsiteX3" fmla="*/ 6987694 w 8893391"/>
              <a:gd name="connsiteY3" fmla="*/ 4730360 h 5291326"/>
              <a:gd name="connsiteX4" fmla="*/ 7428638 w 8893391"/>
              <a:gd name="connsiteY4" fmla="*/ 5171304 h 5291326"/>
              <a:gd name="connsiteX0" fmla="*/ 966126 w 8893391"/>
              <a:gd name="connsiteY0" fmla="*/ 3206274 h 5291326"/>
              <a:gd name="connsiteX1" fmla="*/ 444669 w 8893391"/>
              <a:gd name="connsiteY1" fmla="*/ 3108654 h 5291326"/>
              <a:gd name="connsiteX2" fmla="*/ 1426236 w 8893391"/>
              <a:gd name="connsiteY2" fmla="*/ 4274583 h 5291326"/>
              <a:gd name="connsiteX3" fmla="*/ 1198137 w 8893391"/>
              <a:gd name="connsiteY3" fmla="*/ 4321249 h 5291326"/>
              <a:gd name="connsiteX4" fmla="*/ 3392252 w 8893391"/>
              <a:gd name="connsiteY4" fmla="*/ 4787915 h 5291326"/>
              <a:gd name="connsiteX5" fmla="*/ 3254734 w 8893391"/>
              <a:gd name="connsiteY5" fmla="*/ 4574792 h 5291326"/>
              <a:gd name="connsiteX6" fmla="*/ 5934485 w 8893391"/>
              <a:gd name="connsiteY6" fmla="*/ 4256455 h 5291326"/>
              <a:gd name="connsiteX7" fmla="*/ 5879519 w 8893391"/>
              <a:gd name="connsiteY7" fmla="*/ 4490278 h 5291326"/>
              <a:gd name="connsiteX8" fmla="*/ 7025984 w 8893391"/>
              <a:gd name="connsiteY8" fmla="*/ 2811506 h 5291326"/>
              <a:gd name="connsiteX9" fmla="*/ 7695253 w 8893391"/>
              <a:gd name="connsiteY9" fmla="*/ 3685555 h 5291326"/>
              <a:gd name="connsiteX10" fmla="*/ 8604767 w 8893391"/>
              <a:gd name="connsiteY10" fmla="*/ 1880625 h 5291326"/>
              <a:gd name="connsiteX11" fmla="*/ 8306674 w 8893391"/>
              <a:gd name="connsiteY11" fmla="*/ 2208393 h 5291326"/>
              <a:gd name="connsiteX12" fmla="*/ 7889590 w 8893391"/>
              <a:gd name="connsiteY12" fmla="*/ 664600 h 5291326"/>
              <a:gd name="connsiteX13" fmla="*/ 7905236 w 8893391"/>
              <a:gd name="connsiteY13" fmla="*/ 819420 h 5291326"/>
              <a:gd name="connsiteX14" fmla="*/ 5986157 w 8893391"/>
              <a:gd name="connsiteY14" fmla="*/ 484058 h 5291326"/>
              <a:gd name="connsiteX15" fmla="*/ 6138910 w 8893391"/>
              <a:gd name="connsiteY15" fmla="*/ 286613 h 5291326"/>
              <a:gd name="connsiteX16" fmla="*/ 4558068 w 8893391"/>
              <a:gd name="connsiteY16" fmla="*/ 578126 h 5291326"/>
              <a:gd name="connsiteX17" fmla="*/ 4631974 w 8893391"/>
              <a:gd name="connsiteY17" fmla="*/ 407873 h 5291326"/>
              <a:gd name="connsiteX18" fmla="*/ 2882117 w 8893391"/>
              <a:gd name="connsiteY18" fmla="*/ 635938 h 5291326"/>
              <a:gd name="connsiteX19" fmla="*/ 3149742 w 8893391"/>
              <a:gd name="connsiteY19" fmla="*/ 801047 h 5291326"/>
              <a:gd name="connsiteX20" fmla="*/ 849607 w 8893391"/>
              <a:gd name="connsiteY20" fmla="*/ 1933906 h 5291326"/>
              <a:gd name="connsiteX21" fmla="*/ 802875 w 8893391"/>
              <a:gd name="connsiteY21" fmla="*/ 1760100 h 529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893391" h="5291326" fill="none" extrusionOk="0">
                <a:moveTo>
                  <a:pt x="802875" y="1760100"/>
                </a:moveTo>
                <a:cubicBezTo>
                  <a:pt x="698827" y="1434593"/>
                  <a:pt x="866627" y="1092427"/>
                  <a:pt x="1157581" y="845999"/>
                </a:cubicBezTo>
                <a:cubicBezTo>
                  <a:pt x="1625633" y="356551"/>
                  <a:pt x="2375242" y="355540"/>
                  <a:pt x="2883146" y="637163"/>
                </a:cubicBezTo>
                <a:cubicBezTo>
                  <a:pt x="3292596" y="162763"/>
                  <a:pt x="4030629" y="106131"/>
                  <a:pt x="4622916" y="420366"/>
                </a:cubicBezTo>
                <a:cubicBezTo>
                  <a:pt x="4742732" y="206659"/>
                  <a:pt x="5001958" y="114264"/>
                  <a:pt x="5300831" y="24496"/>
                </a:cubicBezTo>
                <a:cubicBezTo>
                  <a:pt x="5598220" y="10556"/>
                  <a:pt x="5987330" y="91315"/>
                  <a:pt x="6141586" y="303883"/>
                </a:cubicBezTo>
                <a:cubicBezTo>
                  <a:pt x="6491790" y="80135"/>
                  <a:pt x="6855238" y="-140765"/>
                  <a:pt x="7300609" y="84514"/>
                </a:cubicBezTo>
                <a:cubicBezTo>
                  <a:pt x="7592848" y="198702"/>
                  <a:pt x="7828269" y="397189"/>
                  <a:pt x="7888355" y="682973"/>
                </a:cubicBezTo>
                <a:cubicBezTo>
                  <a:pt x="8264035" y="784824"/>
                  <a:pt x="8588308" y="1012204"/>
                  <a:pt x="8642646" y="1263794"/>
                </a:cubicBezTo>
                <a:cubicBezTo>
                  <a:pt x="8745902" y="1441191"/>
                  <a:pt x="8706784" y="1693488"/>
                  <a:pt x="8608884" y="1893608"/>
                </a:cubicBezTo>
                <a:cubicBezTo>
                  <a:pt x="8798480" y="2141855"/>
                  <a:pt x="8976363" y="2524577"/>
                  <a:pt x="8855511" y="2856581"/>
                </a:cubicBezTo>
                <a:cubicBezTo>
                  <a:pt x="8683769" y="3208288"/>
                  <a:pt x="8273054" y="3617041"/>
                  <a:pt x="7700194" y="3699518"/>
                </a:cubicBezTo>
                <a:cubicBezTo>
                  <a:pt x="7739477" y="4022456"/>
                  <a:pt x="7588546" y="4294906"/>
                  <a:pt x="7286610" y="4421809"/>
                </a:cubicBezTo>
                <a:cubicBezTo>
                  <a:pt x="6939116" y="4622568"/>
                  <a:pt x="6398780" y="4805991"/>
                  <a:pt x="5878490" y="4509263"/>
                </a:cubicBezTo>
                <a:cubicBezTo>
                  <a:pt x="5695291" y="4872083"/>
                  <a:pt x="5444073" y="5147216"/>
                  <a:pt x="4872219" y="5279812"/>
                </a:cubicBezTo>
                <a:cubicBezTo>
                  <a:pt x="4362950" y="5292613"/>
                  <a:pt x="3709929" y="5119483"/>
                  <a:pt x="3392663" y="4809472"/>
                </a:cubicBezTo>
                <a:cubicBezTo>
                  <a:pt x="2649544" y="5161340"/>
                  <a:pt x="1678205" y="5055367"/>
                  <a:pt x="1194843" y="4344766"/>
                </a:cubicBezTo>
                <a:cubicBezTo>
                  <a:pt x="724755" y="4387051"/>
                  <a:pt x="395119" y="4202089"/>
                  <a:pt x="228510" y="3827637"/>
                </a:cubicBezTo>
                <a:cubicBezTo>
                  <a:pt x="120026" y="3607685"/>
                  <a:pt x="169176" y="3316965"/>
                  <a:pt x="434993" y="3129598"/>
                </a:cubicBezTo>
                <a:cubicBezTo>
                  <a:pt x="89222" y="3005781"/>
                  <a:pt x="-26823" y="2738800"/>
                  <a:pt x="-1030" y="2413432"/>
                </a:cubicBezTo>
                <a:cubicBezTo>
                  <a:pt x="29403" y="2120308"/>
                  <a:pt x="402583" y="1844923"/>
                  <a:pt x="795258" y="1776881"/>
                </a:cubicBezTo>
                <a:cubicBezTo>
                  <a:pt x="797715" y="1771914"/>
                  <a:pt x="801054" y="1764655"/>
                  <a:pt x="802875" y="1760100"/>
                </a:cubicBezTo>
                <a:close/>
              </a:path>
              <a:path w="8893391" h="5291326" fill="none" extrusionOk="0">
                <a:moveTo>
                  <a:pt x="7857462" y="5889722"/>
                </a:moveTo>
                <a:cubicBezTo>
                  <a:pt x="7849413" y="5969114"/>
                  <a:pt x="7811038" y="6037556"/>
                  <a:pt x="7710481" y="6036703"/>
                </a:cubicBezTo>
                <a:cubicBezTo>
                  <a:pt x="7623304" y="6020418"/>
                  <a:pt x="7556322" y="5971844"/>
                  <a:pt x="7563500" y="5889722"/>
                </a:cubicBezTo>
                <a:cubicBezTo>
                  <a:pt x="7558024" y="5795233"/>
                  <a:pt x="7632430" y="5736905"/>
                  <a:pt x="7710481" y="5742741"/>
                </a:cubicBezTo>
                <a:cubicBezTo>
                  <a:pt x="7779249" y="5735920"/>
                  <a:pt x="7874803" y="5813248"/>
                  <a:pt x="7857462" y="5889722"/>
                </a:cubicBezTo>
                <a:close/>
              </a:path>
              <a:path w="8893391" h="5291326" fill="none" extrusionOk="0">
                <a:moveTo>
                  <a:pt x="7747296" y="5634129"/>
                </a:moveTo>
                <a:cubicBezTo>
                  <a:pt x="7736036" y="5812139"/>
                  <a:pt x="7626438" y="5912106"/>
                  <a:pt x="7453333" y="5928092"/>
                </a:cubicBezTo>
                <a:cubicBezTo>
                  <a:pt x="7314981" y="5934753"/>
                  <a:pt x="7130449" y="5808879"/>
                  <a:pt x="7159370" y="5634129"/>
                </a:cubicBezTo>
                <a:cubicBezTo>
                  <a:pt x="7171812" y="5480629"/>
                  <a:pt x="7283701" y="5306988"/>
                  <a:pt x="7453333" y="5340166"/>
                </a:cubicBezTo>
                <a:cubicBezTo>
                  <a:pt x="7601872" y="5311218"/>
                  <a:pt x="7716498" y="5468705"/>
                  <a:pt x="7747296" y="5634129"/>
                </a:cubicBezTo>
                <a:close/>
              </a:path>
              <a:path w="8893391" h="5291326" fill="none" extrusionOk="0">
                <a:moveTo>
                  <a:pt x="7428638" y="5171304"/>
                </a:moveTo>
                <a:cubicBezTo>
                  <a:pt x="7443484" y="5384630"/>
                  <a:pt x="7283149" y="5606294"/>
                  <a:pt x="6987694" y="5612248"/>
                </a:cubicBezTo>
                <a:cubicBezTo>
                  <a:pt x="6739351" y="5574383"/>
                  <a:pt x="6554134" y="5462509"/>
                  <a:pt x="6546750" y="5171304"/>
                </a:cubicBezTo>
                <a:cubicBezTo>
                  <a:pt x="6550000" y="4909127"/>
                  <a:pt x="6756501" y="4749086"/>
                  <a:pt x="6987694" y="4730360"/>
                </a:cubicBezTo>
                <a:cubicBezTo>
                  <a:pt x="7193663" y="4747514"/>
                  <a:pt x="7399094" y="4877053"/>
                  <a:pt x="7428638" y="5171304"/>
                </a:cubicBezTo>
                <a:close/>
              </a:path>
              <a:path w="8893391" h="5291326" fill="none" extrusionOk="0">
                <a:moveTo>
                  <a:pt x="966126" y="3206274"/>
                </a:moveTo>
                <a:cubicBezTo>
                  <a:pt x="766240" y="3229949"/>
                  <a:pt x="597122" y="3179691"/>
                  <a:pt x="444669" y="3108654"/>
                </a:cubicBezTo>
                <a:moveTo>
                  <a:pt x="1426236" y="4274583"/>
                </a:moveTo>
                <a:cubicBezTo>
                  <a:pt x="1345585" y="4298226"/>
                  <a:pt x="1293009" y="4312772"/>
                  <a:pt x="1198137" y="4321249"/>
                </a:cubicBezTo>
                <a:moveTo>
                  <a:pt x="3392252" y="4787915"/>
                </a:moveTo>
                <a:cubicBezTo>
                  <a:pt x="3353292" y="4719751"/>
                  <a:pt x="3287240" y="4655506"/>
                  <a:pt x="3254734" y="4574792"/>
                </a:cubicBezTo>
                <a:moveTo>
                  <a:pt x="5934485" y="4256455"/>
                </a:moveTo>
                <a:cubicBezTo>
                  <a:pt x="5933431" y="4329938"/>
                  <a:pt x="5913436" y="4414931"/>
                  <a:pt x="5879519" y="4490278"/>
                </a:cubicBezTo>
                <a:moveTo>
                  <a:pt x="7025984" y="2811506"/>
                </a:moveTo>
                <a:cubicBezTo>
                  <a:pt x="7350734" y="3003601"/>
                  <a:pt x="7709686" y="3305693"/>
                  <a:pt x="7695253" y="3685555"/>
                </a:cubicBezTo>
                <a:moveTo>
                  <a:pt x="8604767" y="1880625"/>
                </a:moveTo>
                <a:cubicBezTo>
                  <a:pt x="8554031" y="2007879"/>
                  <a:pt x="8416850" y="2121038"/>
                  <a:pt x="8306674" y="2208393"/>
                </a:cubicBezTo>
                <a:moveTo>
                  <a:pt x="7889590" y="664600"/>
                </a:moveTo>
                <a:cubicBezTo>
                  <a:pt x="7902947" y="709720"/>
                  <a:pt x="7900769" y="768952"/>
                  <a:pt x="7905236" y="819420"/>
                </a:cubicBezTo>
                <a:moveTo>
                  <a:pt x="5986157" y="484058"/>
                </a:moveTo>
                <a:cubicBezTo>
                  <a:pt x="6016310" y="409101"/>
                  <a:pt x="6083732" y="357364"/>
                  <a:pt x="6138910" y="286613"/>
                </a:cubicBezTo>
                <a:moveTo>
                  <a:pt x="4558068" y="578126"/>
                </a:moveTo>
                <a:cubicBezTo>
                  <a:pt x="4569688" y="516851"/>
                  <a:pt x="4597817" y="454502"/>
                  <a:pt x="4631974" y="407873"/>
                </a:cubicBezTo>
                <a:moveTo>
                  <a:pt x="2882117" y="635938"/>
                </a:moveTo>
                <a:cubicBezTo>
                  <a:pt x="2986612" y="689697"/>
                  <a:pt x="3060682" y="747937"/>
                  <a:pt x="3149742" y="801047"/>
                </a:cubicBezTo>
                <a:moveTo>
                  <a:pt x="849607" y="1933906"/>
                </a:moveTo>
                <a:cubicBezTo>
                  <a:pt x="816894" y="1873080"/>
                  <a:pt x="817323" y="1825947"/>
                  <a:pt x="802875" y="1760100"/>
                </a:cubicBezTo>
              </a:path>
              <a:path w="8893391" h="5291326" stroke="0" extrusionOk="0">
                <a:moveTo>
                  <a:pt x="802875" y="1760100"/>
                </a:moveTo>
                <a:cubicBezTo>
                  <a:pt x="709229" y="1397636"/>
                  <a:pt x="916208" y="1055475"/>
                  <a:pt x="1157581" y="845999"/>
                </a:cubicBezTo>
                <a:cubicBezTo>
                  <a:pt x="1625914" y="494102"/>
                  <a:pt x="2342369" y="375796"/>
                  <a:pt x="2883146" y="637163"/>
                </a:cubicBezTo>
                <a:cubicBezTo>
                  <a:pt x="3213949" y="118160"/>
                  <a:pt x="4234087" y="-24836"/>
                  <a:pt x="4622916" y="420366"/>
                </a:cubicBezTo>
                <a:cubicBezTo>
                  <a:pt x="4697640" y="212440"/>
                  <a:pt x="5028420" y="36075"/>
                  <a:pt x="5300831" y="24496"/>
                </a:cubicBezTo>
                <a:cubicBezTo>
                  <a:pt x="5598528" y="-67409"/>
                  <a:pt x="5955495" y="72527"/>
                  <a:pt x="6141586" y="303883"/>
                </a:cubicBezTo>
                <a:cubicBezTo>
                  <a:pt x="6364505" y="-29009"/>
                  <a:pt x="6876472" y="-132970"/>
                  <a:pt x="7300609" y="84514"/>
                </a:cubicBezTo>
                <a:cubicBezTo>
                  <a:pt x="7633275" y="152797"/>
                  <a:pt x="7774004" y="388334"/>
                  <a:pt x="7888355" y="682973"/>
                </a:cubicBezTo>
                <a:cubicBezTo>
                  <a:pt x="8261287" y="752753"/>
                  <a:pt x="8496316" y="962512"/>
                  <a:pt x="8642646" y="1263794"/>
                </a:cubicBezTo>
                <a:cubicBezTo>
                  <a:pt x="8753373" y="1468551"/>
                  <a:pt x="8698392" y="1726794"/>
                  <a:pt x="8608884" y="1893608"/>
                </a:cubicBezTo>
                <a:cubicBezTo>
                  <a:pt x="8897400" y="2199366"/>
                  <a:pt x="8944115" y="2485224"/>
                  <a:pt x="8855511" y="2856581"/>
                </a:cubicBezTo>
                <a:cubicBezTo>
                  <a:pt x="8729353" y="3323507"/>
                  <a:pt x="8322597" y="3636961"/>
                  <a:pt x="7700194" y="3699518"/>
                </a:cubicBezTo>
                <a:cubicBezTo>
                  <a:pt x="7708429" y="3962581"/>
                  <a:pt x="7578956" y="4233259"/>
                  <a:pt x="7286610" y="4421809"/>
                </a:cubicBezTo>
                <a:cubicBezTo>
                  <a:pt x="6910980" y="4621901"/>
                  <a:pt x="6240037" y="4808431"/>
                  <a:pt x="5878490" y="4509263"/>
                </a:cubicBezTo>
                <a:cubicBezTo>
                  <a:pt x="5787602" y="4867849"/>
                  <a:pt x="5363387" y="5087511"/>
                  <a:pt x="4872219" y="5279812"/>
                </a:cubicBezTo>
                <a:cubicBezTo>
                  <a:pt x="4358971" y="5412825"/>
                  <a:pt x="3713669" y="5184030"/>
                  <a:pt x="3392663" y="4809472"/>
                </a:cubicBezTo>
                <a:cubicBezTo>
                  <a:pt x="2506837" y="5202111"/>
                  <a:pt x="1553175" y="5144011"/>
                  <a:pt x="1194843" y="4344766"/>
                </a:cubicBezTo>
                <a:cubicBezTo>
                  <a:pt x="684682" y="4404598"/>
                  <a:pt x="358461" y="4094031"/>
                  <a:pt x="228510" y="3827637"/>
                </a:cubicBezTo>
                <a:cubicBezTo>
                  <a:pt x="190124" y="3565311"/>
                  <a:pt x="210979" y="3328581"/>
                  <a:pt x="434993" y="3129598"/>
                </a:cubicBezTo>
                <a:cubicBezTo>
                  <a:pt x="117477" y="2952040"/>
                  <a:pt x="-7704" y="2698628"/>
                  <a:pt x="-1030" y="2413432"/>
                </a:cubicBezTo>
                <a:cubicBezTo>
                  <a:pt x="12371" y="2007283"/>
                  <a:pt x="471845" y="1808662"/>
                  <a:pt x="795258" y="1776881"/>
                </a:cubicBezTo>
                <a:cubicBezTo>
                  <a:pt x="797760" y="1770317"/>
                  <a:pt x="801302" y="1766071"/>
                  <a:pt x="802875" y="1760100"/>
                </a:cubicBezTo>
                <a:close/>
              </a:path>
              <a:path w="8893391" h="5291326" stroke="0" extrusionOk="0">
                <a:moveTo>
                  <a:pt x="7857462" y="5889722"/>
                </a:moveTo>
                <a:cubicBezTo>
                  <a:pt x="7837746" y="5975130"/>
                  <a:pt x="7797186" y="6047736"/>
                  <a:pt x="7710481" y="6036703"/>
                </a:cubicBezTo>
                <a:cubicBezTo>
                  <a:pt x="7626146" y="6034250"/>
                  <a:pt x="7568163" y="5970277"/>
                  <a:pt x="7563500" y="5889722"/>
                </a:cubicBezTo>
                <a:cubicBezTo>
                  <a:pt x="7551772" y="5815005"/>
                  <a:pt x="7621340" y="5739960"/>
                  <a:pt x="7710481" y="5742741"/>
                </a:cubicBezTo>
                <a:cubicBezTo>
                  <a:pt x="7800595" y="5752651"/>
                  <a:pt x="7873405" y="5812307"/>
                  <a:pt x="7857462" y="5889722"/>
                </a:cubicBezTo>
                <a:close/>
              </a:path>
              <a:path w="8893391" h="5291326" stroke="0" extrusionOk="0">
                <a:moveTo>
                  <a:pt x="7747296" y="5634129"/>
                </a:moveTo>
                <a:cubicBezTo>
                  <a:pt x="7732903" y="5810095"/>
                  <a:pt x="7600946" y="5965183"/>
                  <a:pt x="7453333" y="5928092"/>
                </a:cubicBezTo>
                <a:cubicBezTo>
                  <a:pt x="7292700" y="5899494"/>
                  <a:pt x="7167219" y="5768536"/>
                  <a:pt x="7159370" y="5634129"/>
                </a:cubicBezTo>
                <a:cubicBezTo>
                  <a:pt x="7149986" y="5497305"/>
                  <a:pt x="7270980" y="5331836"/>
                  <a:pt x="7453333" y="5340166"/>
                </a:cubicBezTo>
                <a:cubicBezTo>
                  <a:pt x="7651271" y="5330834"/>
                  <a:pt x="7730672" y="5484833"/>
                  <a:pt x="7747296" y="5634129"/>
                </a:cubicBezTo>
                <a:close/>
              </a:path>
              <a:path w="8893391" h="5291326" stroke="0" extrusionOk="0">
                <a:moveTo>
                  <a:pt x="7428638" y="5171304"/>
                </a:moveTo>
                <a:cubicBezTo>
                  <a:pt x="7451741" y="5433229"/>
                  <a:pt x="7236873" y="5634474"/>
                  <a:pt x="6987694" y="5612248"/>
                </a:cubicBezTo>
                <a:cubicBezTo>
                  <a:pt x="6760701" y="5602367"/>
                  <a:pt x="6496559" y="5418365"/>
                  <a:pt x="6546750" y="5171304"/>
                </a:cubicBezTo>
                <a:cubicBezTo>
                  <a:pt x="6560461" y="4939017"/>
                  <a:pt x="6751038" y="4741742"/>
                  <a:pt x="6987694" y="4730360"/>
                </a:cubicBezTo>
                <a:cubicBezTo>
                  <a:pt x="7174048" y="4718181"/>
                  <a:pt x="7421775" y="4914936"/>
                  <a:pt x="7428638" y="5171304"/>
                </a:cubicBezTo>
                <a:close/>
              </a:path>
              <a:path w="8893391" h="5291326" fill="none" stroke="0" extrusionOk="0">
                <a:moveTo>
                  <a:pt x="966126" y="3206274"/>
                </a:moveTo>
                <a:cubicBezTo>
                  <a:pt x="794612" y="3235403"/>
                  <a:pt x="612943" y="3146214"/>
                  <a:pt x="444669" y="3108654"/>
                </a:cubicBezTo>
                <a:moveTo>
                  <a:pt x="1426236" y="4274583"/>
                </a:moveTo>
                <a:cubicBezTo>
                  <a:pt x="1366156" y="4304757"/>
                  <a:pt x="1272860" y="4311632"/>
                  <a:pt x="1198137" y="4321249"/>
                </a:cubicBezTo>
                <a:moveTo>
                  <a:pt x="3392252" y="4787915"/>
                </a:moveTo>
                <a:cubicBezTo>
                  <a:pt x="3334151" y="4727839"/>
                  <a:pt x="3284004" y="4639873"/>
                  <a:pt x="3254734" y="4574792"/>
                </a:cubicBezTo>
                <a:moveTo>
                  <a:pt x="5934485" y="4256455"/>
                </a:moveTo>
                <a:cubicBezTo>
                  <a:pt x="5921026" y="4348942"/>
                  <a:pt x="5900792" y="4416668"/>
                  <a:pt x="5879519" y="4490278"/>
                </a:cubicBezTo>
                <a:moveTo>
                  <a:pt x="7025984" y="2811506"/>
                </a:moveTo>
                <a:cubicBezTo>
                  <a:pt x="7426473" y="2920331"/>
                  <a:pt x="7622574" y="3282462"/>
                  <a:pt x="7695253" y="3685555"/>
                </a:cubicBezTo>
                <a:moveTo>
                  <a:pt x="8604767" y="1880625"/>
                </a:moveTo>
                <a:cubicBezTo>
                  <a:pt x="8553872" y="1991562"/>
                  <a:pt x="8421904" y="2103475"/>
                  <a:pt x="8306674" y="2208393"/>
                </a:cubicBezTo>
                <a:moveTo>
                  <a:pt x="7889590" y="664600"/>
                </a:moveTo>
                <a:cubicBezTo>
                  <a:pt x="7906341" y="715456"/>
                  <a:pt x="7897306" y="772537"/>
                  <a:pt x="7905236" y="819420"/>
                </a:cubicBezTo>
                <a:moveTo>
                  <a:pt x="5986157" y="484058"/>
                </a:moveTo>
                <a:cubicBezTo>
                  <a:pt x="6026708" y="399366"/>
                  <a:pt x="6088944" y="348653"/>
                  <a:pt x="6138910" y="286613"/>
                </a:cubicBezTo>
                <a:moveTo>
                  <a:pt x="4558068" y="578126"/>
                </a:moveTo>
                <a:cubicBezTo>
                  <a:pt x="4563581" y="508398"/>
                  <a:pt x="4602655" y="447481"/>
                  <a:pt x="4631974" y="407873"/>
                </a:cubicBezTo>
                <a:moveTo>
                  <a:pt x="2882117" y="635938"/>
                </a:moveTo>
                <a:cubicBezTo>
                  <a:pt x="2991759" y="685363"/>
                  <a:pt x="3060462" y="744880"/>
                  <a:pt x="3149742" y="801047"/>
                </a:cubicBezTo>
                <a:moveTo>
                  <a:pt x="849607" y="1933906"/>
                </a:moveTo>
                <a:cubicBezTo>
                  <a:pt x="825880" y="1875184"/>
                  <a:pt x="807552" y="1829137"/>
                  <a:pt x="802875" y="1760100"/>
                </a:cubicBezTo>
              </a:path>
            </a:pathLst>
          </a:custGeom>
          <a:ln w="76200">
            <a:prstDash val="sysDash"/>
            <a:extLst>
              <a:ext uri="{C807C97D-BFC1-408E-A445-0C87EB9F89A2}">
                <ask:lineSketchStyleProps xmlns:ask="http://schemas.microsoft.com/office/drawing/2018/sketchyshapes" sd="462865412">
                  <a:prstGeom prst="cloudCallout">
                    <a:avLst>
                      <a:gd name="adj1" fmla="val 36699"/>
                      <a:gd name="adj2" fmla="val 6130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Hình ảnh 13">
            <a:extLst>
              <a:ext uri="{FF2B5EF4-FFF2-40B4-BE49-F238E27FC236}">
                <a16:creationId xmlns:a16="http://schemas.microsoft.com/office/drawing/2014/main" id="{48CF34CC-E762-3E3E-99DF-16F84E90BDE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03754" y="2709896"/>
            <a:ext cx="5376372" cy="5294499"/>
          </a:xfrm>
          <a:prstGeom prst="rect">
            <a:avLst/>
          </a:prstGeom>
        </p:spPr>
      </p:pic>
      <p:pic>
        <p:nvPicPr>
          <p:cNvPr id="2" name="Picture 1">
            <a:extLst>
              <a:ext uri="{FF2B5EF4-FFF2-40B4-BE49-F238E27FC236}">
                <a16:creationId xmlns:a16="http://schemas.microsoft.com/office/drawing/2014/main" id="{0EE56159-1FC6-4FE3-8080-6517C9A17755}"/>
              </a:ext>
            </a:extLst>
          </p:cNvPr>
          <p:cNvPicPr>
            <a:picLocks noChangeAspect="1"/>
          </p:cNvPicPr>
          <p:nvPr/>
        </p:nvPicPr>
        <p:blipFill>
          <a:blip r:embed="rId6"/>
          <a:stretch>
            <a:fillRect/>
          </a:stretch>
        </p:blipFill>
        <p:spPr>
          <a:xfrm>
            <a:off x="1282569" y="1058677"/>
            <a:ext cx="5950212" cy="2816596"/>
          </a:xfrm>
          <a:prstGeom prst="rect">
            <a:avLst/>
          </a:prstGeom>
        </p:spPr>
      </p:pic>
    </p:spTree>
    <p:extLst>
      <p:ext uri="{BB962C8B-B14F-4D97-AF65-F5344CB8AC3E}">
        <p14:creationId xmlns:p14="http://schemas.microsoft.com/office/powerpoint/2010/main" val="16296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par>
                                <p:cTn id="15" presetID="10" presetClass="entr" presetSubtype="0" fill="hold" grpId="0" nodeType="withEffect">
                                  <p:stCondLst>
                                    <p:cond delay="25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Việt Nam Ơi  Full HD Official MV_720p">
            <a:hlinkClick r:id="" action="ppaction://media"/>
            <a:extLst>
              <a:ext uri="{FF2B5EF4-FFF2-40B4-BE49-F238E27FC236}">
                <a16:creationId xmlns:a16="http://schemas.microsoft.com/office/drawing/2014/main" id="{7A723197-7E8E-2629-91C1-20749AA3BB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092253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9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9" name="Nhóm 28">
            <a:extLst>
              <a:ext uri="{FF2B5EF4-FFF2-40B4-BE49-F238E27FC236}">
                <a16:creationId xmlns:a16="http://schemas.microsoft.com/office/drawing/2014/main" id="{C68B9C97-9654-70A9-117C-8C9994A88474}"/>
              </a:ext>
            </a:extLst>
          </p:cNvPr>
          <p:cNvGrpSpPr/>
          <p:nvPr/>
        </p:nvGrpSpPr>
        <p:grpSpPr>
          <a:xfrm>
            <a:off x="0" y="3219450"/>
            <a:ext cx="6334125" cy="3842294"/>
            <a:chOff x="6185193" y="3296048"/>
            <a:chExt cx="6826983" cy="3984917"/>
          </a:xfrm>
        </p:grpSpPr>
        <p:pic>
          <p:nvPicPr>
            <p:cNvPr id="20" name="Hình ảnh 19" descr="Ảnh có chứa đồ chơi, búp bê, đồ họa véc-tơ&#10;&#10;Mô tả được tạo tự động">
              <a:extLst>
                <a:ext uri="{FF2B5EF4-FFF2-40B4-BE49-F238E27FC236}">
                  <a16:creationId xmlns:a16="http://schemas.microsoft.com/office/drawing/2014/main" id="{D9FFFADB-400C-2D5D-867E-7BD0AC8A040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21" name="Hình ảnh 20" descr="Ảnh có chứa đồ chơi, búp bê, đồ họa véc-tơ&#10;&#10;Mô tả được tạo tự động">
              <a:extLst>
                <a:ext uri="{FF2B5EF4-FFF2-40B4-BE49-F238E27FC236}">
                  <a16:creationId xmlns:a16="http://schemas.microsoft.com/office/drawing/2014/main" id="{0BE3C226-624D-358D-398C-245392E9F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AD9332B4-0F9B-CCCF-5D52-7963FD3C915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23" name="Hình ảnh 22" descr="Ảnh có chứa đồ chơi, búp bê&#10;&#10;Mô tả được tạo tự động">
              <a:extLst>
                <a:ext uri="{FF2B5EF4-FFF2-40B4-BE49-F238E27FC236}">
                  <a16:creationId xmlns:a16="http://schemas.microsoft.com/office/drawing/2014/main" id="{22B35F09-2E3D-32D3-2E73-F2DFA823B27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grpSp>
        <p:nvGrpSpPr>
          <p:cNvPr id="2" name="Nhóm 24">
            <a:extLst>
              <a:ext uri="{FF2B5EF4-FFF2-40B4-BE49-F238E27FC236}">
                <a16:creationId xmlns:a16="http://schemas.microsoft.com/office/drawing/2014/main" id="{D1FDB944-C792-BC30-A97B-A37E2F11D91F}"/>
              </a:ext>
            </a:extLst>
          </p:cNvPr>
          <p:cNvGrpSpPr/>
          <p:nvPr/>
        </p:nvGrpSpPr>
        <p:grpSpPr>
          <a:xfrm>
            <a:off x="5114925" y="1377650"/>
            <a:ext cx="5957485" cy="1467643"/>
            <a:chOff x="842234" y="1187450"/>
            <a:chExt cx="11232107" cy="1820947"/>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842234" y="1187450"/>
              <a:ext cx="11232107" cy="1820947"/>
            </a:xfrm>
            <a:custGeom>
              <a:avLst/>
              <a:gdLst>
                <a:gd name="connsiteX0" fmla="*/ 0 w 5957485"/>
                <a:gd name="connsiteY0" fmla="*/ 244611 h 1467643"/>
                <a:gd name="connsiteX1" fmla="*/ 160973 w 5957485"/>
                <a:gd name="connsiteY1" fmla="*/ 0 h 1467643"/>
                <a:gd name="connsiteX2" fmla="*/ 5796510 w 5957485"/>
                <a:gd name="connsiteY2" fmla="*/ 0 h 1467643"/>
                <a:gd name="connsiteX3" fmla="*/ 5957485 w 5957485"/>
                <a:gd name="connsiteY3" fmla="*/ 244611 h 1467643"/>
                <a:gd name="connsiteX4" fmla="*/ 5957485 w 5957485"/>
                <a:gd name="connsiteY4" fmla="*/ 1223031 h 1467643"/>
                <a:gd name="connsiteX5" fmla="*/ 5796510 w 5957485"/>
                <a:gd name="connsiteY5" fmla="*/ 1467643 h 1467643"/>
                <a:gd name="connsiteX6" fmla="*/ 160973 w 5957485"/>
                <a:gd name="connsiteY6" fmla="*/ 1467643 h 1467643"/>
                <a:gd name="connsiteX7" fmla="*/ 0 w 5957485"/>
                <a:gd name="connsiteY7" fmla="*/ 1223031 h 1467643"/>
                <a:gd name="connsiteX8" fmla="*/ 0 w 5957485"/>
                <a:gd name="connsiteY8" fmla="*/ 244611 h 1467643"/>
                <a:gd name="connsiteX0" fmla="*/ 0 w 5957485"/>
                <a:gd name="connsiteY0" fmla="*/ 244611 h 1467643"/>
                <a:gd name="connsiteX1" fmla="*/ 160973 w 5957485"/>
                <a:gd name="connsiteY1" fmla="*/ 0 h 1467643"/>
                <a:gd name="connsiteX2" fmla="*/ 5796510 w 5957485"/>
                <a:gd name="connsiteY2" fmla="*/ 0 h 1467643"/>
                <a:gd name="connsiteX3" fmla="*/ 5957485 w 5957485"/>
                <a:gd name="connsiteY3" fmla="*/ 244611 h 1467643"/>
                <a:gd name="connsiteX4" fmla="*/ 5957485 w 5957485"/>
                <a:gd name="connsiteY4" fmla="*/ 1223031 h 1467643"/>
                <a:gd name="connsiteX5" fmla="*/ 5796510 w 5957485"/>
                <a:gd name="connsiteY5" fmla="*/ 1467643 h 1467643"/>
                <a:gd name="connsiteX6" fmla="*/ 160973 w 5957485"/>
                <a:gd name="connsiteY6" fmla="*/ 1467643 h 1467643"/>
                <a:gd name="connsiteX7" fmla="*/ 0 w 5957485"/>
                <a:gd name="connsiteY7" fmla="*/ 1223031 h 1467643"/>
                <a:gd name="connsiteX8" fmla="*/ 0 w 5957485"/>
                <a:gd name="connsiteY8" fmla="*/ 244611 h 1467643"/>
                <a:gd name="connsiteX0" fmla="*/ 0 w 5957485"/>
                <a:gd name="connsiteY0" fmla="*/ 244611 h 1467643"/>
                <a:gd name="connsiteX1" fmla="*/ 160973 w 5957485"/>
                <a:gd name="connsiteY1" fmla="*/ 0 h 1467643"/>
                <a:gd name="connsiteX2" fmla="*/ 5796510 w 5957485"/>
                <a:gd name="connsiteY2" fmla="*/ 0 h 1467643"/>
                <a:gd name="connsiteX3" fmla="*/ 5957485 w 5957485"/>
                <a:gd name="connsiteY3" fmla="*/ 244611 h 1467643"/>
                <a:gd name="connsiteX4" fmla="*/ 5957485 w 5957485"/>
                <a:gd name="connsiteY4" fmla="*/ 1223031 h 1467643"/>
                <a:gd name="connsiteX5" fmla="*/ 5796510 w 5957485"/>
                <a:gd name="connsiteY5" fmla="*/ 1467643 h 1467643"/>
                <a:gd name="connsiteX6" fmla="*/ 160973 w 5957485"/>
                <a:gd name="connsiteY6" fmla="*/ 1467643 h 1467643"/>
                <a:gd name="connsiteX7" fmla="*/ 0 w 5957485"/>
                <a:gd name="connsiteY7" fmla="*/ 1223031 h 1467643"/>
                <a:gd name="connsiteX8" fmla="*/ 0 w 5957485"/>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7485" h="1467643" fill="none" extrusionOk="0">
                  <a:moveTo>
                    <a:pt x="0" y="244611"/>
                  </a:moveTo>
                  <a:cubicBezTo>
                    <a:pt x="13251" y="133432"/>
                    <a:pt x="57645" y="6415"/>
                    <a:pt x="160973" y="0"/>
                  </a:cubicBezTo>
                  <a:cubicBezTo>
                    <a:pt x="2989653" y="-443534"/>
                    <a:pt x="4531709" y="218453"/>
                    <a:pt x="5796510" y="0"/>
                  </a:cubicBezTo>
                  <a:cubicBezTo>
                    <a:pt x="5877525" y="-32784"/>
                    <a:pt x="5910201" y="106612"/>
                    <a:pt x="5957485" y="244611"/>
                  </a:cubicBezTo>
                  <a:cubicBezTo>
                    <a:pt x="6020675" y="560563"/>
                    <a:pt x="5982352" y="1085408"/>
                    <a:pt x="5957485" y="1223031"/>
                  </a:cubicBezTo>
                  <a:cubicBezTo>
                    <a:pt x="5930344" y="1350514"/>
                    <a:pt x="5872550" y="1514126"/>
                    <a:pt x="5796510" y="1467643"/>
                  </a:cubicBezTo>
                  <a:cubicBezTo>
                    <a:pt x="3749881" y="1608957"/>
                    <a:pt x="2018224" y="1735823"/>
                    <a:pt x="160973" y="1467643"/>
                  </a:cubicBezTo>
                  <a:cubicBezTo>
                    <a:pt x="89341" y="1458140"/>
                    <a:pt x="-20729" y="1413804"/>
                    <a:pt x="0" y="1223031"/>
                  </a:cubicBezTo>
                  <a:cubicBezTo>
                    <a:pt x="47891" y="967505"/>
                    <a:pt x="-16211" y="556096"/>
                    <a:pt x="0" y="244611"/>
                  </a:cubicBezTo>
                  <a:close/>
                </a:path>
                <a:path w="5957485" h="1467643" stroke="0" extrusionOk="0">
                  <a:moveTo>
                    <a:pt x="0" y="244611"/>
                  </a:moveTo>
                  <a:cubicBezTo>
                    <a:pt x="22587" y="89045"/>
                    <a:pt x="77026" y="-33074"/>
                    <a:pt x="160973" y="0"/>
                  </a:cubicBezTo>
                  <a:cubicBezTo>
                    <a:pt x="1127275" y="-368233"/>
                    <a:pt x="2733234" y="-11290"/>
                    <a:pt x="5796510" y="0"/>
                  </a:cubicBezTo>
                  <a:cubicBezTo>
                    <a:pt x="5894511" y="29835"/>
                    <a:pt x="5935767" y="79308"/>
                    <a:pt x="5957485" y="244611"/>
                  </a:cubicBezTo>
                  <a:cubicBezTo>
                    <a:pt x="6002010" y="556974"/>
                    <a:pt x="5941190" y="1109596"/>
                    <a:pt x="5957485" y="1223031"/>
                  </a:cubicBezTo>
                  <a:cubicBezTo>
                    <a:pt x="5948911" y="1376875"/>
                    <a:pt x="5912263" y="1494840"/>
                    <a:pt x="5796510" y="1467643"/>
                  </a:cubicBezTo>
                  <a:cubicBezTo>
                    <a:pt x="3972767" y="1650759"/>
                    <a:pt x="764294" y="1654761"/>
                    <a:pt x="160973" y="1467643"/>
                  </a:cubicBezTo>
                  <a:cubicBezTo>
                    <a:pt x="105475" y="1451793"/>
                    <a:pt x="2564" y="1366881"/>
                    <a:pt x="0" y="1223031"/>
                  </a:cubicBezTo>
                  <a:cubicBezTo>
                    <a:pt x="13226" y="920672"/>
                    <a:pt x="52965" y="722520"/>
                    <a:pt x="0" y="244611"/>
                  </a:cubicBezTo>
                  <a:close/>
                </a:path>
                <a:path w="5957485" h="1467643" fill="none" stroke="0" extrusionOk="0">
                  <a:moveTo>
                    <a:pt x="0" y="244611"/>
                  </a:moveTo>
                  <a:cubicBezTo>
                    <a:pt x="2617" y="110463"/>
                    <a:pt x="72509" y="-17639"/>
                    <a:pt x="160973" y="0"/>
                  </a:cubicBezTo>
                  <a:cubicBezTo>
                    <a:pt x="2802619" y="-329023"/>
                    <a:pt x="4153788" y="28667"/>
                    <a:pt x="5796510" y="0"/>
                  </a:cubicBezTo>
                  <a:cubicBezTo>
                    <a:pt x="5903967" y="-16999"/>
                    <a:pt x="5942607" y="114231"/>
                    <a:pt x="5957485" y="244611"/>
                  </a:cubicBezTo>
                  <a:cubicBezTo>
                    <a:pt x="5970293" y="551518"/>
                    <a:pt x="5990228" y="1049024"/>
                    <a:pt x="5957485" y="1223031"/>
                  </a:cubicBezTo>
                  <a:cubicBezTo>
                    <a:pt x="5972596" y="1345000"/>
                    <a:pt x="5877959" y="1497283"/>
                    <a:pt x="5796510" y="1467643"/>
                  </a:cubicBezTo>
                  <a:cubicBezTo>
                    <a:pt x="4047914" y="1541532"/>
                    <a:pt x="1776612" y="1389281"/>
                    <a:pt x="160973" y="1467643"/>
                  </a:cubicBezTo>
                  <a:cubicBezTo>
                    <a:pt x="65998" y="1446684"/>
                    <a:pt x="3712" y="1364813"/>
                    <a:pt x="0" y="1223031"/>
                  </a:cubicBezTo>
                  <a:cubicBezTo>
                    <a:pt x="34321" y="1044295"/>
                    <a:pt x="-10972" y="530114"/>
                    <a:pt x="0" y="244611"/>
                  </a:cubicBezTo>
                  <a:close/>
                </a:path>
                <a:path w="5957485" h="1467643" fill="none" stroke="0" extrusionOk="0">
                  <a:moveTo>
                    <a:pt x="0" y="244611"/>
                  </a:moveTo>
                  <a:cubicBezTo>
                    <a:pt x="6947" y="117182"/>
                    <a:pt x="54352" y="-10269"/>
                    <a:pt x="160973" y="0"/>
                  </a:cubicBezTo>
                  <a:cubicBezTo>
                    <a:pt x="2988076" y="-379964"/>
                    <a:pt x="4193611" y="90197"/>
                    <a:pt x="5796510" y="0"/>
                  </a:cubicBezTo>
                  <a:cubicBezTo>
                    <a:pt x="5885120" y="-13793"/>
                    <a:pt x="5928665" y="87800"/>
                    <a:pt x="5957485" y="244611"/>
                  </a:cubicBezTo>
                  <a:cubicBezTo>
                    <a:pt x="6012572" y="549713"/>
                    <a:pt x="5977952" y="1091145"/>
                    <a:pt x="5957485" y="1223031"/>
                  </a:cubicBezTo>
                  <a:cubicBezTo>
                    <a:pt x="5947036" y="1347538"/>
                    <a:pt x="5880907" y="1503782"/>
                    <a:pt x="5796510" y="1467643"/>
                  </a:cubicBezTo>
                  <a:cubicBezTo>
                    <a:pt x="3778305" y="1613294"/>
                    <a:pt x="1925673" y="1671405"/>
                    <a:pt x="160973" y="1467643"/>
                  </a:cubicBezTo>
                  <a:cubicBezTo>
                    <a:pt x="94620" y="1453317"/>
                    <a:pt x="-18963" y="1396585"/>
                    <a:pt x="0" y="1223031"/>
                  </a:cubicBezTo>
                  <a:cubicBezTo>
                    <a:pt x="648" y="1031726"/>
                    <a:pt x="9416" y="500546"/>
                    <a:pt x="0" y="244611"/>
                  </a:cubicBezTo>
                  <a:close/>
                </a:path>
              </a:pathLst>
            </a:custGeom>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341587" y="1305806"/>
              <a:ext cx="10138914" cy="1489283"/>
            </a:xfrm>
            <a:prstGeom prst="rect">
              <a:avLst/>
            </a:prstGeom>
            <a:noFill/>
          </p:spPr>
          <p:txBody>
            <a:bodyPr wrap="square">
              <a:spAutoFit/>
            </a:bodyPr>
            <a:lstStyle/>
            <a:p>
              <a:pPr marL="0" marR="0" algn="just">
                <a:spcBef>
                  <a:spcPts val="0"/>
                </a:spcBef>
                <a:spcAft>
                  <a:spcPts val="0"/>
                </a:spcAft>
              </a:pPr>
              <a:r>
                <a:rPr lang="nl-NL" sz="3600" b="1" dirty="0">
                  <a:effectLst/>
                  <a:ea typeface="Times New Roman" panose="02020603050405020304" pitchFamily="18" charset="0"/>
                  <a:cs typeface="Times New Roman" panose="02020603050405020304" pitchFamily="18" charset="0"/>
                </a:rPr>
                <a:t>Hình ảnh đất nước ta như thế nào qua bài hát.</a:t>
              </a:r>
              <a:endParaRPr lang="en-US" sz="3600" b="1" dirty="0">
                <a:effectLst/>
                <a:ea typeface="Calibri" panose="020F0502020204030204" pitchFamily="34" charset="0"/>
                <a:cs typeface="Times New Roman" panose="02020603050405020304" pitchFamily="18" charset="0"/>
              </a:endParaRPr>
            </a:p>
          </p:txBody>
        </p:sp>
      </p:grpSp>
      <p:sp>
        <p:nvSpPr>
          <p:cNvPr id="11" name="Rectangle: Rounded Corners 4">
            <a:extLst>
              <a:ext uri="{FF2B5EF4-FFF2-40B4-BE49-F238E27FC236}">
                <a16:creationId xmlns:a16="http://schemas.microsoft.com/office/drawing/2014/main" id="{9BCD39AD-6D41-CD2E-4675-56BB7ED81223}"/>
              </a:ext>
            </a:extLst>
          </p:cNvPr>
          <p:cNvSpPr/>
          <p:nvPr/>
        </p:nvSpPr>
        <p:spPr>
          <a:xfrm>
            <a:off x="5924551" y="3775412"/>
            <a:ext cx="5848350" cy="1902845"/>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a:rPr>
              <a:t>Hình ảnh đất nước Việt Nam tươi đẹp từ vùng đồng bằng tới miền núi hay nơi hải đảo xa xôi.</a:t>
            </a:r>
            <a:endParaRPr kumimoji="0" lang="en-US" sz="3200" b="0"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851724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29"/>
                                        </p:tgtEl>
                                        <p:attrNameLst>
                                          <p:attrName>r</p:attrName>
                                        </p:attrNameLst>
                                      </p:cBhvr>
                                    </p:animRot>
                                    <p:animRot by="-240000">
                                      <p:cBhvr>
                                        <p:cTn id="11" dur="200" fill="hold">
                                          <p:stCondLst>
                                            <p:cond delay="200"/>
                                          </p:stCondLst>
                                        </p:cTn>
                                        <p:tgtEl>
                                          <p:spTgt spid="29"/>
                                        </p:tgtEl>
                                        <p:attrNameLst>
                                          <p:attrName>r</p:attrName>
                                        </p:attrNameLst>
                                      </p:cBhvr>
                                    </p:animRot>
                                    <p:animRot by="240000">
                                      <p:cBhvr>
                                        <p:cTn id="12" dur="200" fill="hold">
                                          <p:stCondLst>
                                            <p:cond delay="400"/>
                                          </p:stCondLst>
                                        </p:cTn>
                                        <p:tgtEl>
                                          <p:spTgt spid="29"/>
                                        </p:tgtEl>
                                        <p:attrNameLst>
                                          <p:attrName>r</p:attrName>
                                        </p:attrNameLst>
                                      </p:cBhvr>
                                    </p:animRot>
                                    <p:animRot by="-240000">
                                      <p:cBhvr>
                                        <p:cTn id="13" dur="200" fill="hold">
                                          <p:stCondLst>
                                            <p:cond delay="600"/>
                                          </p:stCondLst>
                                        </p:cTn>
                                        <p:tgtEl>
                                          <p:spTgt spid="29"/>
                                        </p:tgtEl>
                                        <p:attrNameLst>
                                          <p:attrName>r</p:attrName>
                                        </p:attrNameLst>
                                      </p:cBhvr>
                                    </p:animRot>
                                    <p:animRot by="120000">
                                      <p:cBhvr>
                                        <p:cTn id="14" dur="200" fill="hold">
                                          <p:stCondLst>
                                            <p:cond delay="800"/>
                                          </p:stCondLst>
                                        </p:cTn>
                                        <p:tgtEl>
                                          <p:spTgt spid="2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9" name="Nhóm 28">
            <a:extLst>
              <a:ext uri="{FF2B5EF4-FFF2-40B4-BE49-F238E27FC236}">
                <a16:creationId xmlns:a16="http://schemas.microsoft.com/office/drawing/2014/main" id="{C68B9C97-9654-70A9-117C-8C9994A88474}"/>
              </a:ext>
            </a:extLst>
          </p:cNvPr>
          <p:cNvGrpSpPr/>
          <p:nvPr/>
        </p:nvGrpSpPr>
        <p:grpSpPr>
          <a:xfrm>
            <a:off x="0" y="3219450"/>
            <a:ext cx="6334125" cy="3842294"/>
            <a:chOff x="6185193" y="3296048"/>
            <a:chExt cx="6826983" cy="3984917"/>
          </a:xfrm>
        </p:grpSpPr>
        <p:pic>
          <p:nvPicPr>
            <p:cNvPr id="20" name="Hình ảnh 19" descr="Ảnh có chứa đồ chơi, búp bê, đồ họa véc-tơ&#10;&#10;Mô tả được tạo tự động">
              <a:extLst>
                <a:ext uri="{FF2B5EF4-FFF2-40B4-BE49-F238E27FC236}">
                  <a16:creationId xmlns:a16="http://schemas.microsoft.com/office/drawing/2014/main" id="{D9FFFADB-400C-2D5D-867E-7BD0AC8A040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757" t="6598" r="12073" b="18756"/>
            <a:stretch/>
          </p:blipFill>
          <p:spPr>
            <a:xfrm>
              <a:off x="7432933" y="3296048"/>
              <a:ext cx="2965766" cy="3984917"/>
            </a:xfrm>
            <a:prstGeom prst="rect">
              <a:avLst/>
            </a:prstGeom>
          </p:spPr>
        </p:pic>
        <p:pic>
          <p:nvPicPr>
            <p:cNvPr id="21" name="Hình ảnh 20" descr="Ảnh có chứa đồ chơi, búp bê, đồ họa véc-tơ&#10;&#10;Mô tả được tạo tự động">
              <a:extLst>
                <a:ext uri="{FF2B5EF4-FFF2-40B4-BE49-F238E27FC236}">
                  <a16:creationId xmlns:a16="http://schemas.microsoft.com/office/drawing/2014/main" id="{0BE3C226-624D-358D-398C-245392E9F5D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4592" b="84694" l="20918" r="78878">
                          <a14:foregroundMark x1="47755" y1="32857" x2="52551" y2="40816"/>
                          <a14:foregroundMark x1="45612" y1="60816" x2="45204" y2="64286"/>
                          <a14:foregroundMark x1="43673" y1="80816" x2="43673" y2="80816"/>
                          <a14:foregroundMark x1="56122" y1="79592" x2="56122" y2="79592"/>
                          <a14:foregroundMark x1="55102" y1="78265" x2="57449" y2="79796"/>
                          <a14:foregroundMark x1="44796" y1="81735" x2="44592" y2="84694"/>
                        </a14:backgroundRemoval>
                      </a14:imgEffect>
                    </a14:imgLayer>
                  </a14:imgProps>
                </a:ext>
                <a:ext uri="{28A0092B-C50C-407E-A947-70E740481C1C}">
                  <a14:useLocalDpi xmlns:a14="http://schemas.microsoft.com/office/drawing/2010/main" val="0"/>
                </a:ext>
              </a:extLst>
            </a:blip>
            <a:srcRect l="13799" t="6598" r="13799" b="12903"/>
            <a:stretch/>
          </p:blipFill>
          <p:spPr>
            <a:xfrm flipH="1">
              <a:off x="9836451" y="3415423"/>
              <a:ext cx="3175725" cy="3530917"/>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AD9332B4-0F9B-CCCF-5D52-7963FD3C915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306" b="82449" l="28163" r="80000">
                          <a14:foregroundMark x1="48265" y1="31735" x2="46939" y2="33571"/>
                          <a14:foregroundMark x1="55102" y1="32449" x2="53061" y2="30918"/>
                          <a14:foregroundMark x1="55816" y1="30000" x2="58878" y2="33061"/>
                          <a14:foregroundMark x1="48469" y1="31122" x2="48673" y2="31735"/>
                          <a14:foregroundMark x1="47959" y1="33061" x2="46020" y2="33061"/>
                          <a14:foregroundMark x1="30204" y1="41122" x2="28265" y2="40714"/>
                          <a14:foregroundMark x1="48265" y1="31122" x2="49592" y2="34898"/>
                          <a14:foregroundMark x1="53367" y1="45306" x2="55816" y2="55306"/>
                          <a14:foregroundMark x1="46633" y1="82449" x2="44490" y2="82449"/>
                          <a14:foregroundMark x1="69592" y1="77347" x2="69082" y2="77347"/>
                          <a14:foregroundMark x1="69796" y1="75102" x2="72449" y2="75102"/>
                          <a14:foregroundMark x1="47143" y1="81531" x2="46020" y2="81531"/>
                          <a14:foregroundMark x1="46939" y1="80918" x2="44694" y2="81122"/>
                        </a14:backgroundRemoval>
                      </a14:imgEffect>
                    </a14:imgLayer>
                  </a14:imgProps>
                </a:ext>
                <a:ext uri="{28A0092B-C50C-407E-A947-70E740481C1C}">
                  <a14:useLocalDpi xmlns:a14="http://schemas.microsoft.com/office/drawing/2010/main" val="0"/>
                </a:ext>
              </a:extLst>
            </a:blip>
            <a:srcRect l="23183" t="7293" r="23456" b="10603"/>
            <a:stretch/>
          </p:blipFill>
          <p:spPr>
            <a:xfrm>
              <a:off x="6185193" y="3469714"/>
              <a:ext cx="2398016" cy="3689774"/>
            </a:xfrm>
            <a:prstGeom prst="rect">
              <a:avLst/>
            </a:prstGeom>
          </p:spPr>
        </p:pic>
        <p:pic>
          <p:nvPicPr>
            <p:cNvPr id="23" name="Hình ảnh 22" descr="Ảnh có chứa đồ chơi, búp bê&#10;&#10;Mô tả được tạo tự động">
              <a:extLst>
                <a:ext uri="{FF2B5EF4-FFF2-40B4-BE49-F238E27FC236}">
                  <a16:creationId xmlns:a16="http://schemas.microsoft.com/office/drawing/2014/main" id="{22B35F09-2E3D-32D3-2E73-F2DFA823B27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9256760" y="3649862"/>
              <a:ext cx="1934404" cy="3436044"/>
            </a:xfrm>
            <a:prstGeom prst="rect">
              <a:avLst/>
            </a:prstGeom>
          </p:spPr>
        </p:pic>
      </p:grpSp>
      <p:grpSp>
        <p:nvGrpSpPr>
          <p:cNvPr id="2" name="Nhóm 24">
            <a:extLst>
              <a:ext uri="{FF2B5EF4-FFF2-40B4-BE49-F238E27FC236}">
                <a16:creationId xmlns:a16="http://schemas.microsoft.com/office/drawing/2014/main" id="{D1FDB944-C792-BC30-A97B-A37E2F11D91F}"/>
              </a:ext>
            </a:extLst>
          </p:cNvPr>
          <p:cNvGrpSpPr/>
          <p:nvPr/>
        </p:nvGrpSpPr>
        <p:grpSpPr>
          <a:xfrm>
            <a:off x="5114925" y="1066800"/>
            <a:ext cx="6657975" cy="2322493"/>
            <a:chOff x="842234" y="1187450"/>
            <a:chExt cx="11232107" cy="2294999"/>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842234" y="1187450"/>
              <a:ext cx="11232107" cy="1820947"/>
            </a:xfrm>
            <a:custGeom>
              <a:avLst/>
              <a:gdLst>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 name="connsiteX0" fmla="*/ 0 w 6657975"/>
                <a:gd name="connsiteY0" fmla="*/ 307131 h 1842762"/>
                <a:gd name="connsiteX1" fmla="*/ 179901 w 6657975"/>
                <a:gd name="connsiteY1" fmla="*/ 0 h 1842762"/>
                <a:gd name="connsiteX2" fmla="*/ 6478073 w 6657975"/>
                <a:gd name="connsiteY2" fmla="*/ 0 h 1842762"/>
                <a:gd name="connsiteX3" fmla="*/ 6657975 w 6657975"/>
                <a:gd name="connsiteY3" fmla="*/ 307131 h 1842762"/>
                <a:gd name="connsiteX4" fmla="*/ 6657975 w 6657975"/>
                <a:gd name="connsiteY4" fmla="*/ 1535628 h 1842762"/>
                <a:gd name="connsiteX5" fmla="*/ 6478073 w 6657975"/>
                <a:gd name="connsiteY5" fmla="*/ 1842762 h 1842762"/>
                <a:gd name="connsiteX6" fmla="*/ 179901 w 6657975"/>
                <a:gd name="connsiteY6" fmla="*/ 1842762 h 1842762"/>
                <a:gd name="connsiteX7" fmla="*/ 0 w 6657975"/>
                <a:gd name="connsiteY7" fmla="*/ 1535628 h 1842762"/>
                <a:gd name="connsiteX8" fmla="*/ 0 w 6657975"/>
                <a:gd name="connsiteY8" fmla="*/ 307131 h 184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7975" h="1842762" fill="none" extrusionOk="0">
                  <a:moveTo>
                    <a:pt x="0" y="307131"/>
                  </a:moveTo>
                  <a:cubicBezTo>
                    <a:pt x="10823" y="161451"/>
                    <a:pt x="57258" y="10121"/>
                    <a:pt x="179901" y="0"/>
                  </a:cubicBezTo>
                  <a:cubicBezTo>
                    <a:pt x="3358145" y="-581878"/>
                    <a:pt x="5087223" y="292007"/>
                    <a:pt x="6478073" y="0"/>
                  </a:cubicBezTo>
                  <a:cubicBezTo>
                    <a:pt x="6569613" y="-36757"/>
                    <a:pt x="6621613" y="134805"/>
                    <a:pt x="6657975" y="307131"/>
                  </a:cubicBezTo>
                  <a:cubicBezTo>
                    <a:pt x="6735787" y="703280"/>
                    <a:pt x="6686535" y="1358915"/>
                    <a:pt x="6657975" y="1535628"/>
                  </a:cubicBezTo>
                  <a:cubicBezTo>
                    <a:pt x="6619925" y="1694364"/>
                    <a:pt x="6561147" y="1904657"/>
                    <a:pt x="6478073" y="1842762"/>
                  </a:cubicBezTo>
                  <a:cubicBezTo>
                    <a:pt x="4464761" y="2011434"/>
                    <a:pt x="2488491" y="2368386"/>
                    <a:pt x="179901" y="1842762"/>
                  </a:cubicBezTo>
                  <a:cubicBezTo>
                    <a:pt x="103742" y="1829510"/>
                    <a:pt x="-27034" y="1781057"/>
                    <a:pt x="0" y="1535628"/>
                  </a:cubicBezTo>
                  <a:cubicBezTo>
                    <a:pt x="52760" y="1203666"/>
                    <a:pt x="-54334" y="713910"/>
                    <a:pt x="0" y="307131"/>
                  </a:cubicBezTo>
                  <a:close/>
                </a:path>
                <a:path w="6657975" h="1842762" stroke="0" extrusionOk="0">
                  <a:moveTo>
                    <a:pt x="0" y="307131"/>
                  </a:moveTo>
                  <a:cubicBezTo>
                    <a:pt x="11519" y="119739"/>
                    <a:pt x="95332" y="-46556"/>
                    <a:pt x="179901" y="0"/>
                  </a:cubicBezTo>
                  <a:cubicBezTo>
                    <a:pt x="1263614" y="-427412"/>
                    <a:pt x="3018290" y="-12811"/>
                    <a:pt x="6478073" y="0"/>
                  </a:cubicBezTo>
                  <a:cubicBezTo>
                    <a:pt x="6586047" y="32079"/>
                    <a:pt x="6628243" y="97698"/>
                    <a:pt x="6657975" y="307131"/>
                  </a:cubicBezTo>
                  <a:cubicBezTo>
                    <a:pt x="6696750" y="709533"/>
                    <a:pt x="6633436" y="1394836"/>
                    <a:pt x="6657975" y="1535628"/>
                  </a:cubicBezTo>
                  <a:cubicBezTo>
                    <a:pt x="6650131" y="1725388"/>
                    <a:pt x="6608131" y="1875873"/>
                    <a:pt x="6478073" y="1842762"/>
                  </a:cubicBezTo>
                  <a:cubicBezTo>
                    <a:pt x="4436366" y="2058288"/>
                    <a:pt x="850019" y="2075519"/>
                    <a:pt x="179901" y="1842762"/>
                  </a:cubicBezTo>
                  <a:cubicBezTo>
                    <a:pt x="122577" y="1822220"/>
                    <a:pt x="-1928" y="1702928"/>
                    <a:pt x="0" y="1535628"/>
                  </a:cubicBezTo>
                  <a:cubicBezTo>
                    <a:pt x="36214" y="1146884"/>
                    <a:pt x="45333" y="905918"/>
                    <a:pt x="0" y="307131"/>
                  </a:cubicBezTo>
                  <a:close/>
                </a:path>
                <a:path w="6657975" h="1842762" fill="none" stroke="0" extrusionOk="0">
                  <a:moveTo>
                    <a:pt x="0" y="307131"/>
                  </a:moveTo>
                  <a:cubicBezTo>
                    <a:pt x="2989" y="135839"/>
                    <a:pt x="87965" y="-27338"/>
                    <a:pt x="179901" y="0"/>
                  </a:cubicBezTo>
                  <a:cubicBezTo>
                    <a:pt x="3258508" y="-352619"/>
                    <a:pt x="4735429" y="182092"/>
                    <a:pt x="6478073" y="0"/>
                  </a:cubicBezTo>
                  <a:cubicBezTo>
                    <a:pt x="6599228" y="-20477"/>
                    <a:pt x="6644144" y="134080"/>
                    <a:pt x="6657975" y="307131"/>
                  </a:cubicBezTo>
                  <a:cubicBezTo>
                    <a:pt x="6681915" y="695743"/>
                    <a:pt x="6698705" y="1319941"/>
                    <a:pt x="6657975" y="1535628"/>
                  </a:cubicBezTo>
                  <a:cubicBezTo>
                    <a:pt x="6663835" y="1687525"/>
                    <a:pt x="6567373" y="1882445"/>
                    <a:pt x="6478073" y="1842762"/>
                  </a:cubicBezTo>
                  <a:cubicBezTo>
                    <a:pt x="4481522" y="1976909"/>
                    <a:pt x="1877189" y="1646710"/>
                    <a:pt x="179901" y="1842762"/>
                  </a:cubicBezTo>
                  <a:cubicBezTo>
                    <a:pt x="83561" y="1824972"/>
                    <a:pt x="-3160" y="1716017"/>
                    <a:pt x="0" y="1535628"/>
                  </a:cubicBezTo>
                  <a:cubicBezTo>
                    <a:pt x="68877" y="1273467"/>
                    <a:pt x="-11355" y="669944"/>
                    <a:pt x="0" y="307131"/>
                  </a:cubicBezTo>
                  <a:close/>
                </a:path>
                <a:path w="6657975" h="1842762" fill="none" stroke="0" extrusionOk="0">
                  <a:moveTo>
                    <a:pt x="0" y="307131"/>
                  </a:moveTo>
                  <a:cubicBezTo>
                    <a:pt x="7309" y="145959"/>
                    <a:pt x="68067" y="4629"/>
                    <a:pt x="179901" y="0"/>
                  </a:cubicBezTo>
                  <a:cubicBezTo>
                    <a:pt x="3314009" y="-436010"/>
                    <a:pt x="4719983" y="98232"/>
                    <a:pt x="6478073" y="0"/>
                  </a:cubicBezTo>
                  <a:cubicBezTo>
                    <a:pt x="6582493" y="-7325"/>
                    <a:pt x="6627981" y="121600"/>
                    <a:pt x="6657975" y="307131"/>
                  </a:cubicBezTo>
                  <a:cubicBezTo>
                    <a:pt x="6720640" y="690090"/>
                    <a:pt x="6696360" y="1344768"/>
                    <a:pt x="6657975" y="1535628"/>
                  </a:cubicBezTo>
                  <a:cubicBezTo>
                    <a:pt x="6642508" y="1694733"/>
                    <a:pt x="6572178" y="1888105"/>
                    <a:pt x="6478073" y="1842762"/>
                  </a:cubicBezTo>
                  <a:cubicBezTo>
                    <a:pt x="4467641" y="2012123"/>
                    <a:pt x="2079505" y="2057698"/>
                    <a:pt x="179901" y="1842762"/>
                  </a:cubicBezTo>
                  <a:cubicBezTo>
                    <a:pt x="111539" y="1821248"/>
                    <a:pt x="-27414" y="1744070"/>
                    <a:pt x="0" y="1535628"/>
                  </a:cubicBezTo>
                  <a:cubicBezTo>
                    <a:pt x="26375" y="1279086"/>
                    <a:pt x="6707" y="645391"/>
                    <a:pt x="0" y="307131"/>
                  </a:cubicBezTo>
                  <a:close/>
                </a:path>
              </a:pathLst>
            </a:custGeom>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341587" y="1305806"/>
              <a:ext cx="10138914" cy="2176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Ngoài vẻ đẹp thiên nhiên bài hát còn thể hiện điều gì về con người Việt Nam.</a:t>
              </a:r>
              <a:endParaRPr kumimoji="0" lang="en-US" sz="36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
        <p:nvSpPr>
          <p:cNvPr id="11" name="Rectangle: Rounded Corners 4">
            <a:extLst>
              <a:ext uri="{FF2B5EF4-FFF2-40B4-BE49-F238E27FC236}">
                <a16:creationId xmlns:a16="http://schemas.microsoft.com/office/drawing/2014/main" id="{9BCD39AD-6D41-CD2E-4675-56BB7ED81223}"/>
              </a:ext>
            </a:extLst>
          </p:cNvPr>
          <p:cNvSpPr/>
          <p:nvPr/>
        </p:nvSpPr>
        <p:spPr>
          <a:xfrm>
            <a:off x="5924551" y="3775412"/>
            <a:ext cx="5848350" cy="2396788"/>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dirty="0">
                <a:solidFill>
                  <a:srgbClr val="FF0000"/>
                </a:solidFill>
                <a:latin typeface="Calibri" panose="020F0502020204030204"/>
              </a:rPr>
              <a:t>Ngoài vẻ đẹp về thiên nhiên bài hát còn thể hiện vẻ đẹp về tinh thần đoàn kết, đồng lòng, chung tay của mỗi người dân Việt Nam.</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5732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endCondLst>
                                    <p:cond evt="onNext" delay="0">
                                      <p:tgtEl>
                                        <p:sldTgt/>
                                      </p:tgtEl>
                                    </p:cond>
                                  </p:endCondLst>
                                  <p:childTnLst>
                                    <p:animRot by="120000">
                                      <p:cBhvr>
                                        <p:cTn id="10" dur="100" fill="hold">
                                          <p:stCondLst>
                                            <p:cond delay="0"/>
                                          </p:stCondLst>
                                        </p:cTn>
                                        <p:tgtEl>
                                          <p:spTgt spid="29"/>
                                        </p:tgtEl>
                                        <p:attrNameLst>
                                          <p:attrName>r</p:attrName>
                                        </p:attrNameLst>
                                      </p:cBhvr>
                                    </p:animRot>
                                    <p:animRot by="-240000">
                                      <p:cBhvr>
                                        <p:cTn id="11" dur="200" fill="hold">
                                          <p:stCondLst>
                                            <p:cond delay="200"/>
                                          </p:stCondLst>
                                        </p:cTn>
                                        <p:tgtEl>
                                          <p:spTgt spid="29"/>
                                        </p:tgtEl>
                                        <p:attrNameLst>
                                          <p:attrName>r</p:attrName>
                                        </p:attrNameLst>
                                      </p:cBhvr>
                                    </p:animRot>
                                    <p:animRot by="240000">
                                      <p:cBhvr>
                                        <p:cTn id="12" dur="200" fill="hold">
                                          <p:stCondLst>
                                            <p:cond delay="400"/>
                                          </p:stCondLst>
                                        </p:cTn>
                                        <p:tgtEl>
                                          <p:spTgt spid="29"/>
                                        </p:tgtEl>
                                        <p:attrNameLst>
                                          <p:attrName>r</p:attrName>
                                        </p:attrNameLst>
                                      </p:cBhvr>
                                    </p:animRot>
                                    <p:animRot by="-240000">
                                      <p:cBhvr>
                                        <p:cTn id="13" dur="200" fill="hold">
                                          <p:stCondLst>
                                            <p:cond delay="600"/>
                                          </p:stCondLst>
                                        </p:cTn>
                                        <p:tgtEl>
                                          <p:spTgt spid="29"/>
                                        </p:tgtEl>
                                        <p:attrNameLst>
                                          <p:attrName>r</p:attrName>
                                        </p:attrNameLst>
                                      </p:cBhvr>
                                    </p:animRot>
                                    <p:animRot by="120000">
                                      <p:cBhvr>
                                        <p:cTn id="14" dur="200" fill="hold">
                                          <p:stCondLst>
                                            <p:cond delay="800"/>
                                          </p:stCondLst>
                                        </p:cTn>
                                        <p:tgtEl>
                                          <p:spTgt spid="2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C1BDC8C-DE81-C87E-EBDB-6866F5B8AEC7}"/>
              </a:ext>
            </a:extLst>
          </p:cNvPr>
          <p:cNvGrpSpPr/>
          <p:nvPr/>
        </p:nvGrpSpPr>
        <p:grpSpPr>
          <a:xfrm>
            <a:off x="20" y="1282"/>
            <a:ext cx="12191980" cy="6856718"/>
            <a:chOff x="20" y="1282"/>
            <a:chExt cx="12191980" cy="6856718"/>
          </a:xfrm>
        </p:grpSpPr>
        <p:sp>
          <p:nvSpPr>
            <p:cNvPr id="2" name="TextBox 6">
              <a:extLst>
                <a:ext uri="{FF2B5EF4-FFF2-40B4-BE49-F238E27FC236}">
                  <a16:creationId xmlns:a16="http://schemas.microsoft.com/office/drawing/2014/main" id="{86042097-45CB-8676-E445-62EAF794FAD9}"/>
                </a:ext>
              </a:extLst>
            </p:cNvPr>
            <p:cNvSpPr txBox="1"/>
            <p:nvPr/>
          </p:nvSpPr>
          <p:spPr>
            <a:xfrm>
              <a:off x="5343129" y="3167390"/>
              <a:ext cx="1505742" cy="52322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Nguyễn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vi-VN" sz="1400" b="0" i="0" u="none" strike="noStrike" kern="1200" cap="none" spc="0" normalizeH="0" baseline="0" noProof="0" dirty="0" err="1">
                  <a:ln>
                    <a:noFill/>
                  </a:ln>
                  <a:solidFill>
                    <a:srgbClr val="000000"/>
                  </a:solidFill>
                  <a:effectLst/>
                  <a:uLnTx/>
                  <a:uFillTx/>
                  <a:latin typeface="Arial" panose="020B0604020202020204" pitchFamily="34" charset="0"/>
                  <a:cs typeface="Arial"/>
                  <a:sym typeface="Arial"/>
                </a:rPr>
                <a:t>Trần</a:t>
              </a:r>
              <a:r>
                <a:rPr kumimoji="0" lang="vi-VN" sz="1400" b="0" i="0" u="none" strike="noStrike" kern="1200" cap="none" spc="0" normalizeH="0" baseline="0" noProof="0" dirty="0">
                  <a:ln>
                    <a:noFill/>
                  </a:ln>
                  <a:solidFill>
                    <a:srgbClr val="000000"/>
                  </a:solidFill>
                  <a:effectLst/>
                  <a:uLnTx/>
                  <a:uFillTx/>
                  <a:latin typeface="Arial" panose="020B0604020202020204" pitchFamily="34" charset="0"/>
                  <a:cs typeface="Arial"/>
                  <a:sym typeface="Arial"/>
                </a:rPr>
                <a:t> Phương Dung</a:t>
              </a:r>
              <a:endParaRPr kumimoji="0" lang="en-US" sz="1400" b="0" i="0" u="none" strike="noStrike" kern="1200" cap="none" spc="0" normalizeH="0" baseline="0" noProof="0" dirty="0">
                <a:ln>
                  <a:noFill/>
                </a:ln>
                <a:solidFill>
                  <a:srgbClr val="000000"/>
                </a:solidFill>
                <a:effectLst/>
                <a:uLnTx/>
                <a:uFillTx/>
                <a:latin typeface="Arial"/>
                <a:cs typeface="Arial"/>
                <a:sym typeface="Arial"/>
              </a:endParaRPr>
            </a:p>
          </p:txBody>
        </p:sp>
        <p:pic>
          <p:nvPicPr>
            <p:cNvPr id="9" name="Hình ảnh 8" descr="Ảnh có chứa thiên nhiên&#10;&#10;Mô tả được tạo tự động">
              <a:extLst>
                <a:ext uri="{FF2B5EF4-FFF2-40B4-BE49-F238E27FC236}">
                  <a16:creationId xmlns:a16="http://schemas.microsoft.com/office/drawing/2014/main" id="{0994B609-D4E0-6677-098A-F0183792ADB8}"/>
                </a:ext>
              </a:extLst>
            </p:cNvPr>
            <p:cNvPicPr>
              <a:picLocks noChangeAspect="1"/>
            </p:cNvPicPr>
            <p:nvPr/>
          </p:nvPicPr>
          <p:blipFill rotWithShape="1">
            <a:blip r:embed="rId3">
              <a:extLst>
                <a:ext uri="{28A0092B-C50C-407E-A947-70E740481C1C}">
                  <a14:useLocalDpi xmlns:a14="http://schemas.microsoft.com/office/drawing/2010/main" val="0"/>
                </a:ext>
              </a:extLst>
            </a:blip>
            <a:srcRect r="7093" b="-1"/>
            <a:stretch/>
          </p:blipFill>
          <p:spPr>
            <a:xfrm>
              <a:off x="20" y="1282"/>
              <a:ext cx="12191980" cy="6856718"/>
            </a:xfrm>
            <a:prstGeom prst="rect">
              <a:avLst/>
            </a:prstGeom>
          </p:spPr>
        </p:pic>
      </p:grpSp>
      <p:pic>
        <p:nvPicPr>
          <p:cNvPr id="1026" name="Picture 2" descr="Có thể là tranh biếm họa về một hoặc nhiều người">
            <a:extLst>
              <a:ext uri="{FF2B5EF4-FFF2-40B4-BE49-F238E27FC236}">
                <a16:creationId xmlns:a16="http://schemas.microsoft.com/office/drawing/2014/main" id="{1BA54161-8DFF-7DFC-5B02-7C1C9B6DE7A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2510" y1="43750" x2="22510" y2="43750"/>
                        <a14:foregroundMark x1="22656" y1="43750" x2="21240" y2="44189"/>
                        <a14:foregroundMark x1="77930" y1="25439" x2="70459" y2="37598"/>
                        <a14:foregroundMark x1="70459" y1="37598" x2="71094" y2="40137"/>
                        <a14:foregroundMark x1="69873" y1="50537" x2="71387" y2="55420"/>
                        <a14:foregroundMark x1="74463" y1="47754" x2="70850" y2="54297"/>
                        <a14:foregroundMark x1="70020" y1="35547" x2="65576" y2="44189"/>
                        <a14:foregroundMark x1="75977" y1="47217" x2="74316" y2="54004"/>
                        <a14:foregroundMark x1="75684" y1="58350" x2="75684" y2="58350"/>
                        <a14:foregroundMark x1="59180" y1="55811" x2="59180" y2="55811"/>
                        <a14:foregroundMark x1="59570" y1="56396" x2="60547" y2="57227"/>
                        <a14:foregroundMark x1="61230" y1="58350" x2="61230" y2="58350"/>
                        <a14:foregroundMark x1="52100" y1="61523" x2="49316" y2="69043"/>
                        <a14:foregroundMark x1="57764" y1="62646" x2="48633" y2="72217"/>
                        <a14:foregroundMark x1="43066" y1="65283" x2="48730" y2="72656"/>
                        <a14:foregroundMark x1="58057" y1="54590" x2="58057" y2="54590"/>
                        <a14:foregroundMark x1="59326" y1="64160" x2="51660" y2="71533"/>
                        <a14:foregroundMark x1="41650" y1="69434" x2="47363" y2="74707"/>
                        <a14:foregroundMark x1="39453" y1="69287" x2="48730" y2="76660"/>
                        <a14:foregroundMark x1="51660" y1="74707" x2="53760" y2="72363"/>
                        <a14:foregroundMark x1="57520" y1="59180" x2="57520" y2="65820"/>
                        <a14:foregroundMark x1="51270" y1="59863" x2="55811" y2="57520"/>
                        <a14:foregroundMark x1="60547" y1="61230" x2="59863" y2="65430"/>
                        <a14:foregroundMark x1="62646" y1="64990" x2="62793" y2="64990"/>
                      </a14:backgroundRemoval>
                    </a14:imgEffect>
                  </a14:imgLayer>
                </a14:imgProps>
              </a:ext>
              <a:ext uri="{28A0092B-C50C-407E-A947-70E740481C1C}">
                <a14:useLocalDpi xmlns:a14="http://schemas.microsoft.com/office/drawing/2010/main" val="0"/>
              </a:ext>
            </a:extLst>
          </a:blip>
          <a:srcRect l="17640" t="18056" r="9305" b="21389"/>
          <a:stretch/>
        </p:blipFill>
        <p:spPr bwMode="auto">
          <a:xfrm>
            <a:off x="1984450" y="2705100"/>
            <a:ext cx="5010150" cy="41529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isolated bundle of books">
            <a:extLst>
              <a:ext uri="{FF2B5EF4-FFF2-40B4-BE49-F238E27FC236}">
                <a16:creationId xmlns:a16="http://schemas.microsoft.com/office/drawing/2014/main" id="{30A7A79E-2505-0848-AE91-F05F9E8FD3B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273" b="94404" l="3834" r="93291">
                        <a14:foregroundMark x1="7348" y1="71533" x2="30831" y2="54745"/>
                        <a14:foregroundMark x1="30831" y1="54745" x2="32268" y2="52798"/>
                        <a14:foregroundMark x1="3834" y1="72749" x2="12780" y2="80779"/>
                        <a14:foregroundMark x1="58147" y1="94404" x2="58147" y2="94404"/>
                        <a14:foregroundMark x1="88818" y1="37226" x2="88818" y2="37226"/>
                        <a14:foregroundMark x1="92013" y1="31873" x2="92013" y2="31873"/>
                        <a14:foregroundMark x1="91374" y1="54258" x2="93450" y2="55231"/>
                        <a14:foregroundMark x1="55751" y1="8273" x2="59425" y2="11192"/>
                      </a14:backgroundRemoval>
                    </a14:imgEffect>
                  </a14:imgLayer>
                </a14:imgProps>
              </a:ext>
              <a:ext uri="{28A0092B-C50C-407E-A947-70E740481C1C}">
                <a14:useLocalDpi xmlns:a14="http://schemas.microsoft.com/office/drawing/2010/main" val="0"/>
              </a:ext>
            </a:extLst>
          </a:blip>
          <a:srcRect/>
          <a:stretch>
            <a:fillRect/>
          </a:stretch>
        </p:blipFill>
        <p:spPr bwMode="auto">
          <a:xfrm>
            <a:off x="6898954" y="4378406"/>
            <a:ext cx="2943225" cy="19323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DCA79E-BCBB-4FD9-8595-85ADF4AB48CC}"/>
              </a:ext>
            </a:extLst>
          </p:cNvPr>
          <p:cNvSpPr txBox="1"/>
          <p:nvPr/>
        </p:nvSpPr>
        <p:spPr>
          <a:xfrm>
            <a:off x="3562351" y="454899"/>
            <a:ext cx="4876800" cy="2085796"/>
          </a:xfrm>
          <a:prstGeom prst="doubleWave">
            <a:avLst/>
          </a:prstGeom>
          <a:ln>
            <a:solidFill>
              <a:srgbClr val="00B050"/>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9600" b="1" dirty="0" err="1">
                <a:ln>
                  <a:solidFill>
                    <a:sysClr val="windowText" lastClr="000000"/>
                  </a:solidFill>
                </a:ln>
                <a:solidFill>
                  <a:srgbClr val="00B050"/>
                </a:solidFill>
                <a:latin typeface="#9Slide05 Phobia" panose="02000506000000020003" pitchFamily="2" charset="0"/>
              </a:rPr>
              <a:t>Khám</a:t>
            </a:r>
            <a:r>
              <a:rPr lang="en-US" sz="9600" b="1" dirty="0">
                <a:ln>
                  <a:solidFill>
                    <a:sysClr val="windowText" lastClr="000000"/>
                  </a:solidFill>
                </a:ln>
                <a:solidFill>
                  <a:srgbClr val="00B050"/>
                </a:solidFill>
                <a:latin typeface="#9Slide05 Phobia" panose="02000506000000020003" pitchFamily="2" charset="0"/>
              </a:rPr>
              <a:t> </a:t>
            </a:r>
            <a:r>
              <a:rPr lang="en-US" sz="9600" b="1" dirty="0" err="1">
                <a:ln>
                  <a:solidFill>
                    <a:sysClr val="windowText" lastClr="000000"/>
                  </a:solidFill>
                </a:ln>
                <a:solidFill>
                  <a:srgbClr val="00B050"/>
                </a:solidFill>
                <a:latin typeface="#9Slide05 Phobia" panose="02000506000000020003" pitchFamily="2" charset="0"/>
              </a:rPr>
              <a:t>Phá</a:t>
            </a:r>
            <a:endParaRPr lang="en-US" sz="9600" b="1" dirty="0">
              <a:ln>
                <a:solidFill>
                  <a:sysClr val="windowText" lastClr="000000"/>
                </a:solidFill>
              </a:ln>
              <a:solidFill>
                <a:srgbClr val="00B050"/>
              </a:solidFill>
              <a:latin typeface="#9Slide05 Phobia" panose="02000506000000020003" pitchFamily="2" charset="0"/>
            </a:endParaRPr>
          </a:p>
        </p:txBody>
      </p:sp>
    </p:spTree>
    <p:extLst>
      <p:ext uri="{BB962C8B-B14F-4D97-AF65-F5344CB8AC3E}">
        <p14:creationId xmlns:p14="http://schemas.microsoft.com/office/powerpoint/2010/main" val="728960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Hình ảnh 7">
            <a:extLst>
              <a:ext uri="{FF2B5EF4-FFF2-40B4-BE49-F238E27FC236}">
                <a16:creationId xmlns:a16="http://schemas.microsoft.com/office/drawing/2014/main" id="{6CE67811-B8F6-6E06-7E79-34BB452C143B}"/>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1504" y="-15592"/>
            <a:ext cx="12191980" cy="6856718"/>
          </a:xfrm>
          <a:prstGeom prst="rect">
            <a:avLst/>
          </a:prstGeom>
        </p:spPr>
      </p:pic>
      <p:grpSp>
        <p:nvGrpSpPr>
          <p:cNvPr id="2" name="Nhóm 24">
            <a:extLst>
              <a:ext uri="{FF2B5EF4-FFF2-40B4-BE49-F238E27FC236}">
                <a16:creationId xmlns:a16="http://schemas.microsoft.com/office/drawing/2014/main" id="{D1FDB944-C792-BC30-A97B-A37E2F11D91F}"/>
              </a:ext>
            </a:extLst>
          </p:cNvPr>
          <p:cNvGrpSpPr/>
          <p:nvPr/>
        </p:nvGrpSpPr>
        <p:grpSpPr>
          <a:xfrm>
            <a:off x="1454491" y="1804062"/>
            <a:ext cx="9489539" cy="1484791"/>
            <a:chOff x="608777" y="407466"/>
            <a:chExt cx="11232107" cy="1842223"/>
          </a:xfrm>
        </p:grpSpPr>
        <p:sp>
          <p:nvSpPr>
            <p:cNvPr id="3" name="Hình chữ nhật: Góc Tròn 23">
              <a:extLst>
                <a:ext uri="{FF2B5EF4-FFF2-40B4-BE49-F238E27FC236}">
                  <a16:creationId xmlns:a16="http://schemas.microsoft.com/office/drawing/2014/main" id="{083EA448-618A-C7C8-4691-3AC27E1C5979}"/>
                </a:ext>
              </a:extLst>
            </p:cNvPr>
            <p:cNvSpPr/>
            <p:nvPr/>
          </p:nvSpPr>
          <p:spPr>
            <a:xfrm>
              <a:off x="608777" y="407466"/>
              <a:ext cx="11232107" cy="1820947"/>
            </a:xfrm>
            <a:custGeom>
              <a:avLst/>
              <a:gdLst>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 name="connsiteX0" fmla="*/ 0 w 11232107"/>
                <a:gd name="connsiteY0" fmla="*/ 303495 h 1820947"/>
                <a:gd name="connsiteX1" fmla="*/ 303495 w 11232107"/>
                <a:gd name="connsiteY1" fmla="*/ 0 h 1820947"/>
                <a:gd name="connsiteX2" fmla="*/ 10928609 w 11232107"/>
                <a:gd name="connsiteY2" fmla="*/ 0 h 1820947"/>
                <a:gd name="connsiteX3" fmla="*/ 11232106 w 11232107"/>
                <a:gd name="connsiteY3" fmla="*/ 303495 h 1820947"/>
                <a:gd name="connsiteX4" fmla="*/ 11232106 w 11232107"/>
                <a:gd name="connsiteY4" fmla="*/ 1517449 h 1820947"/>
                <a:gd name="connsiteX5" fmla="*/ 10928609 w 11232107"/>
                <a:gd name="connsiteY5" fmla="*/ 1820947 h 1820947"/>
                <a:gd name="connsiteX6" fmla="*/ 303495 w 11232107"/>
                <a:gd name="connsiteY6" fmla="*/ 1820947 h 1820947"/>
                <a:gd name="connsiteX7" fmla="*/ 0 w 11232107"/>
                <a:gd name="connsiteY7" fmla="*/ 1517449 h 1820947"/>
                <a:gd name="connsiteX8" fmla="*/ 0 w 11232107"/>
                <a:gd name="connsiteY8" fmla="*/ 303495 h 182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2107" h="1820947" fill="none" extrusionOk="0">
                  <a:moveTo>
                    <a:pt x="0" y="303495"/>
                  </a:moveTo>
                  <a:cubicBezTo>
                    <a:pt x="28372" y="173863"/>
                    <a:pt x="84598" y="16309"/>
                    <a:pt x="303495" y="0"/>
                  </a:cubicBezTo>
                  <a:cubicBezTo>
                    <a:pt x="5629164" y="-612894"/>
                    <a:pt x="8447465" y="206020"/>
                    <a:pt x="10928609" y="0"/>
                  </a:cubicBezTo>
                  <a:cubicBezTo>
                    <a:pt x="11082256" y="-43976"/>
                    <a:pt x="11163869" y="132549"/>
                    <a:pt x="11232106" y="303495"/>
                  </a:cubicBezTo>
                  <a:cubicBezTo>
                    <a:pt x="11349581" y="694581"/>
                    <a:pt x="11285692" y="1350330"/>
                    <a:pt x="11232106" y="1517449"/>
                  </a:cubicBezTo>
                  <a:cubicBezTo>
                    <a:pt x="11184572" y="1675264"/>
                    <a:pt x="11069313" y="1892350"/>
                    <a:pt x="10928609" y="1820947"/>
                  </a:cubicBezTo>
                  <a:cubicBezTo>
                    <a:pt x="6954038" y="2004609"/>
                    <a:pt x="4123412" y="2430129"/>
                    <a:pt x="303495" y="1820947"/>
                  </a:cubicBezTo>
                  <a:cubicBezTo>
                    <a:pt x="187015" y="1801717"/>
                    <a:pt x="-35184" y="1753648"/>
                    <a:pt x="0" y="1517449"/>
                  </a:cubicBezTo>
                  <a:cubicBezTo>
                    <a:pt x="92075" y="1213652"/>
                    <a:pt x="-37549" y="694163"/>
                    <a:pt x="0" y="303495"/>
                  </a:cubicBezTo>
                  <a:close/>
                </a:path>
                <a:path w="11232107" h="1820947" stroke="0" extrusionOk="0">
                  <a:moveTo>
                    <a:pt x="0" y="303495"/>
                  </a:moveTo>
                  <a:cubicBezTo>
                    <a:pt x="20293" y="116935"/>
                    <a:pt x="152910" y="-46762"/>
                    <a:pt x="303495" y="0"/>
                  </a:cubicBezTo>
                  <a:cubicBezTo>
                    <a:pt x="2041884" y="-846440"/>
                    <a:pt x="5498303" y="-74814"/>
                    <a:pt x="10928609" y="0"/>
                  </a:cubicBezTo>
                  <a:cubicBezTo>
                    <a:pt x="11113603" y="42267"/>
                    <a:pt x="11195762" y="97623"/>
                    <a:pt x="11232106" y="303495"/>
                  </a:cubicBezTo>
                  <a:cubicBezTo>
                    <a:pt x="11310807" y="699003"/>
                    <a:pt x="11207944" y="1376763"/>
                    <a:pt x="11232106" y="1517449"/>
                  </a:cubicBezTo>
                  <a:cubicBezTo>
                    <a:pt x="11205021" y="1728316"/>
                    <a:pt x="11143702" y="1859624"/>
                    <a:pt x="10928609" y="1820947"/>
                  </a:cubicBezTo>
                  <a:cubicBezTo>
                    <a:pt x="7478454" y="2069611"/>
                    <a:pt x="1420540" y="2130218"/>
                    <a:pt x="303495" y="1820947"/>
                  </a:cubicBezTo>
                  <a:cubicBezTo>
                    <a:pt x="179453" y="1803299"/>
                    <a:pt x="1091" y="1698732"/>
                    <a:pt x="0" y="1517449"/>
                  </a:cubicBezTo>
                  <a:cubicBezTo>
                    <a:pt x="34726" y="1144621"/>
                    <a:pt x="74766" y="895591"/>
                    <a:pt x="0" y="303495"/>
                  </a:cubicBezTo>
                  <a:close/>
                </a:path>
                <a:path w="11232107" h="1820947" fill="none" stroke="0" extrusionOk="0">
                  <a:moveTo>
                    <a:pt x="0" y="303495"/>
                  </a:moveTo>
                  <a:cubicBezTo>
                    <a:pt x="4920" y="142200"/>
                    <a:pt x="131038" y="-20113"/>
                    <a:pt x="303495" y="0"/>
                  </a:cubicBezTo>
                  <a:cubicBezTo>
                    <a:pt x="5289194" y="-452237"/>
                    <a:pt x="7998563" y="318174"/>
                    <a:pt x="10928609" y="0"/>
                  </a:cubicBezTo>
                  <a:cubicBezTo>
                    <a:pt x="11125469" y="-24733"/>
                    <a:pt x="11201713" y="156831"/>
                    <a:pt x="11232106" y="303495"/>
                  </a:cubicBezTo>
                  <a:cubicBezTo>
                    <a:pt x="11296303" y="689108"/>
                    <a:pt x="11303426" y="1302809"/>
                    <a:pt x="11232106" y="1517449"/>
                  </a:cubicBezTo>
                  <a:cubicBezTo>
                    <a:pt x="11261495" y="1669665"/>
                    <a:pt x="11087816" y="1852001"/>
                    <a:pt x="10928609" y="1820947"/>
                  </a:cubicBezTo>
                  <a:cubicBezTo>
                    <a:pt x="7537457" y="1939173"/>
                    <a:pt x="3184167" y="1663011"/>
                    <a:pt x="303495" y="1820947"/>
                  </a:cubicBezTo>
                  <a:cubicBezTo>
                    <a:pt x="149104" y="1804688"/>
                    <a:pt x="-6675" y="1694553"/>
                    <a:pt x="0" y="1517449"/>
                  </a:cubicBezTo>
                  <a:cubicBezTo>
                    <a:pt x="61196" y="1293573"/>
                    <a:pt x="-27551" y="630995"/>
                    <a:pt x="0" y="303495"/>
                  </a:cubicBezTo>
                  <a:close/>
                </a:path>
                <a:path w="11232107" h="1820947" fill="none" stroke="0" extrusionOk="0">
                  <a:moveTo>
                    <a:pt x="0" y="303495"/>
                  </a:moveTo>
                  <a:cubicBezTo>
                    <a:pt x="14457" y="146511"/>
                    <a:pt x="103856" y="-19777"/>
                    <a:pt x="303495" y="0"/>
                  </a:cubicBezTo>
                  <a:cubicBezTo>
                    <a:pt x="5572406" y="-433443"/>
                    <a:pt x="7871152" y="154999"/>
                    <a:pt x="10928609" y="0"/>
                  </a:cubicBezTo>
                  <a:cubicBezTo>
                    <a:pt x="11098853" y="-4300"/>
                    <a:pt x="11184452" y="122045"/>
                    <a:pt x="11232106" y="303495"/>
                  </a:cubicBezTo>
                  <a:cubicBezTo>
                    <a:pt x="11338038" y="670437"/>
                    <a:pt x="11301526" y="1327651"/>
                    <a:pt x="11232106" y="1517449"/>
                  </a:cubicBezTo>
                  <a:cubicBezTo>
                    <a:pt x="11223269" y="1662812"/>
                    <a:pt x="11089327" y="1865959"/>
                    <a:pt x="10928609" y="1820947"/>
                  </a:cubicBezTo>
                  <a:cubicBezTo>
                    <a:pt x="7068388" y="2012203"/>
                    <a:pt x="3682679" y="2079959"/>
                    <a:pt x="303495" y="1820947"/>
                  </a:cubicBezTo>
                  <a:cubicBezTo>
                    <a:pt x="193964" y="1787903"/>
                    <a:pt x="-30784" y="1736900"/>
                    <a:pt x="0" y="1517449"/>
                  </a:cubicBezTo>
                  <a:cubicBezTo>
                    <a:pt x="75326" y="1258683"/>
                    <a:pt x="-1085" y="633178"/>
                    <a:pt x="0" y="303495"/>
                  </a:cubicBezTo>
                  <a:close/>
                </a:path>
              </a:pathLst>
            </a:custGeom>
            <a:ln w="76200">
              <a:prstDash val="dash"/>
              <a:extLst>
                <a:ext uri="{C807C97D-BFC1-408E-A445-0C87EB9F89A2}">
                  <ask:lineSketchStyleProps xmlns:ask="http://schemas.microsoft.com/office/drawing/2018/sketchyshapes" sd="2510099056">
                    <a:custGeom>
                      <a:avLst/>
                      <a:gdLst>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 name="connsiteX0" fmla="*/ 0 w 9489539"/>
                        <a:gd name="connsiteY0" fmla="*/ 244611 h 1467643"/>
                        <a:gd name="connsiteX1" fmla="*/ 256411 w 9489539"/>
                        <a:gd name="connsiteY1" fmla="*/ 0 h 1467643"/>
                        <a:gd name="connsiteX2" fmla="*/ 9233127 w 9489539"/>
                        <a:gd name="connsiteY2" fmla="*/ 0 h 1467643"/>
                        <a:gd name="connsiteX3" fmla="*/ 9489539 w 9489539"/>
                        <a:gd name="connsiteY3" fmla="*/ 244611 h 1467643"/>
                        <a:gd name="connsiteX4" fmla="*/ 9489539 w 9489539"/>
                        <a:gd name="connsiteY4" fmla="*/ 1223031 h 1467643"/>
                        <a:gd name="connsiteX5" fmla="*/ 9233127 w 9489539"/>
                        <a:gd name="connsiteY5" fmla="*/ 1467643 h 1467643"/>
                        <a:gd name="connsiteX6" fmla="*/ 256411 w 9489539"/>
                        <a:gd name="connsiteY6" fmla="*/ 1467643 h 1467643"/>
                        <a:gd name="connsiteX7" fmla="*/ 0 w 9489539"/>
                        <a:gd name="connsiteY7" fmla="*/ 1223031 h 1467643"/>
                        <a:gd name="connsiteX8" fmla="*/ 0 w 9489539"/>
                        <a:gd name="connsiteY8" fmla="*/ 244611 h 14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89539" h="1467643" fill="none" extrusionOk="0">
                          <a:moveTo>
                            <a:pt x="0" y="244611"/>
                          </a:moveTo>
                          <a:cubicBezTo>
                            <a:pt x="13941" y="127489"/>
                            <a:pt x="98262" y="5150"/>
                            <a:pt x="256411" y="0"/>
                          </a:cubicBezTo>
                          <a:cubicBezTo>
                            <a:pt x="4681795" y="-317543"/>
                            <a:pt x="7064791" y="35730"/>
                            <a:pt x="9233127" y="0"/>
                          </a:cubicBezTo>
                          <a:cubicBezTo>
                            <a:pt x="9367035" y="-23321"/>
                            <a:pt x="9451806" y="107741"/>
                            <a:pt x="9489539" y="244611"/>
                          </a:cubicBezTo>
                          <a:cubicBezTo>
                            <a:pt x="9565450" y="562285"/>
                            <a:pt x="9552008" y="1064971"/>
                            <a:pt x="9489539" y="1223031"/>
                          </a:cubicBezTo>
                          <a:cubicBezTo>
                            <a:pt x="9459646" y="1352213"/>
                            <a:pt x="9360658" y="1503610"/>
                            <a:pt x="9233127" y="1467643"/>
                          </a:cubicBezTo>
                          <a:cubicBezTo>
                            <a:pt x="6421795" y="1601069"/>
                            <a:pt x="3172214" y="1713804"/>
                            <a:pt x="256411" y="1467643"/>
                          </a:cubicBezTo>
                          <a:cubicBezTo>
                            <a:pt x="138518" y="1459021"/>
                            <a:pt x="-24033" y="1403040"/>
                            <a:pt x="0" y="1223031"/>
                          </a:cubicBezTo>
                          <a:cubicBezTo>
                            <a:pt x="79181" y="1006999"/>
                            <a:pt x="-19483" y="554347"/>
                            <a:pt x="0" y="244611"/>
                          </a:cubicBezTo>
                          <a:close/>
                        </a:path>
                        <a:path w="9489539" h="1467643" stroke="0" extrusionOk="0">
                          <a:moveTo>
                            <a:pt x="0" y="244611"/>
                          </a:moveTo>
                          <a:cubicBezTo>
                            <a:pt x="12559" y="96451"/>
                            <a:pt x="117040" y="-31037"/>
                            <a:pt x="256411" y="0"/>
                          </a:cubicBezTo>
                          <a:cubicBezTo>
                            <a:pt x="1868966" y="-209672"/>
                            <a:pt x="4722106" y="-83029"/>
                            <a:pt x="9233127" y="0"/>
                          </a:cubicBezTo>
                          <a:cubicBezTo>
                            <a:pt x="9385217" y="22687"/>
                            <a:pt x="9470507" y="83775"/>
                            <a:pt x="9489539" y="244611"/>
                          </a:cubicBezTo>
                          <a:cubicBezTo>
                            <a:pt x="9567481" y="552644"/>
                            <a:pt x="9480207" y="1106102"/>
                            <a:pt x="9489539" y="1223031"/>
                          </a:cubicBezTo>
                          <a:cubicBezTo>
                            <a:pt x="9482872" y="1370497"/>
                            <a:pt x="9395975" y="1482863"/>
                            <a:pt x="9233127" y="1467643"/>
                          </a:cubicBezTo>
                          <a:cubicBezTo>
                            <a:pt x="6266529" y="1587954"/>
                            <a:pt x="1280240" y="1588465"/>
                            <a:pt x="256411" y="1467643"/>
                          </a:cubicBezTo>
                          <a:cubicBezTo>
                            <a:pt x="133104" y="1460169"/>
                            <a:pt x="-8214" y="1349331"/>
                            <a:pt x="0" y="1223031"/>
                          </a:cubicBezTo>
                          <a:cubicBezTo>
                            <a:pt x="60907" y="911521"/>
                            <a:pt x="50405" y="720905"/>
                            <a:pt x="0" y="244611"/>
                          </a:cubicBezTo>
                          <a:close/>
                        </a:path>
                        <a:path w="9489539" h="1467643" fill="none" stroke="0" extrusionOk="0">
                          <a:moveTo>
                            <a:pt x="0" y="244611"/>
                          </a:moveTo>
                          <a:cubicBezTo>
                            <a:pt x="4574" y="103140"/>
                            <a:pt x="106698" y="-12990"/>
                            <a:pt x="256411" y="0"/>
                          </a:cubicBezTo>
                          <a:cubicBezTo>
                            <a:pt x="4748435" y="-257524"/>
                            <a:pt x="6593340" y="5409"/>
                            <a:pt x="9233127" y="0"/>
                          </a:cubicBezTo>
                          <a:cubicBezTo>
                            <a:pt x="9373198" y="-6619"/>
                            <a:pt x="9474049" y="100498"/>
                            <a:pt x="9489539" y="244611"/>
                          </a:cubicBezTo>
                          <a:cubicBezTo>
                            <a:pt x="9558377" y="558692"/>
                            <a:pt x="9559114" y="1054436"/>
                            <a:pt x="9489539" y="1223031"/>
                          </a:cubicBezTo>
                          <a:cubicBezTo>
                            <a:pt x="9493427" y="1343763"/>
                            <a:pt x="9370939" y="1485087"/>
                            <a:pt x="9233127" y="1467643"/>
                          </a:cubicBezTo>
                          <a:cubicBezTo>
                            <a:pt x="6301816" y="1610482"/>
                            <a:pt x="2616037" y="1285903"/>
                            <a:pt x="256411" y="1467643"/>
                          </a:cubicBezTo>
                          <a:cubicBezTo>
                            <a:pt x="131864" y="1458494"/>
                            <a:pt x="-16389" y="1368400"/>
                            <a:pt x="0" y="1223031"/>
                          </a:cubicBezTo>
                          <a:cubicBezTo>
                            <a:pt x="41922" y="1054563"/>
                            <a:pt x="-7583" y="545388"/>
                            <a:pt x="0" y="244611"/>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ộp Văn bản 22">
              <a:extLst>
                <a:ext uri="{FF2B5EF4-FFF2-40B4-BE49-F238E27FC236}">
                  <a16:creationId xmlns:a16="http://schemas.microsoft.com/office/drawing/2014/main" id="{ECE08D74-38DE-22D3-66A9-0D66E3DBC84B}"/>
                </a:ext>
              </a:extLst>
            </p:cNvPr>
            <p:cNvSpPr txBox="1"/>
            <p:nvPr/>
          </p:nvSpPr>
          <p:spPr>
            <a:xfrm>
              <a:off x="1191238" y="454912"/>
              <a:ext cx="10138914" cy="1794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rPr>
                <a:t>Hoạt</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động</a:t>
              </a:r>
              <a:r>
                <a:rPr kumimoji="0" lang="en-US" sz="4400" b="1" i="0" u="none" strike="noStrike" kern="1200" cap="none" spc="0" normalizeH="0" baseline="0" noProof="0" dirty="0">
                  <a:ln>
                    <a:noFill/>
                  </a:ln>
                  <a:solidFill>
                    <a:srgbClr val="70AD47">
                      <a:lumMod val="50000"/>
                    </a:srgbClr>
                  </a:solidFill>
                  <a:effectLst/>
                  <a:uLnTx/>
                  <a:uFillTx/>
                </a:rPr>
                <a:t> 1: </a:t>
              </a:r>
              <a:r>
                <a:rPr kumimoji="0" lang="en-US" sz="4400" b="1" i="0" u="none" strike="noStrike" kern="1200" cap="none" spc="0" normalizeH="0" baseline="0" noProof="0" dirty="0" err="1">
                  <a:ln>
                    <a:noFill/>
                  </a:ln>
                  <a:solidFill>
                    <a:srgbClr val="70AD47">
                      <a:lumMod val="50000"/>
                    </a:srgbClr>
                  </a:solidFill>
                  <a:effectLst/>
                  <a:uLnTx/>
                  <a:uFillTx/>
                </a:rPr>
                <a:t>Nhận</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diện</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hoạt</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động</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kết</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nối</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cộng</a:t>
              </a:r>
              <a:r>
                <a:rPr kumimoji="0" lang="en-US" sz="4400" b="1" i="0" u="none" strike="noStrike" kern="1200" cap="none" spc="0" normalizeH="0" baseline="0" noProof="0" dirty="0">
                  <a:ln>
                    <a:noFill/>
                  </a:ln>
                  <a:solidFill>
                    <a:srgbClr val="70AD47">
                      <a:lumMod val="50000"/>
                    </a:srgbClr>
                  </a:solidFill>
                  <a:effectLst/>
                  <a:uLnTx/>
                  <a:uFillTx/>
                </a:rPr>
                <a:t> </a:t>
              </a:r>
              <a:r>
                <a:rPr kumimoji="0" lang="en-US" sz="4400" b="1" i="0" u="none" strike="noStrike" kern="1200" cap="none" spc="0" normalizeH="0" baseline="0" noProof="0" dirty="0" err="1">
                  <a:ln>
                    <a:noFill/>
                  </a:ln>
                  <a:solidFill>
                    <a:srgbClr val="70AD47">
                      <a:lumMod val="50000"/>
                    </a:srgbClr>
                  </a:solidFill>
                  <a:effectLst/>
                  <a:uLnTx/>
                  <a:uFillTx/>
                </a:rPr>
                <a:t>đồng</a:t>
              </a:r>
              <a:endParaRPr kumimoji="0" lang="en-US" sz="4400" b="1" i="0" u="none" strike="noStrike" kern="1200" cap="none" spc="0" normalizeH="0" baseline="0" noProof="0" dirty="0">
                <a:ln>
                  <a:noFill/>
                </a:ln>
                <a:solidFill>
                  <a:srgbClr val="70AD47">
                    <a:lumMod val="50000"/>
                  </a:srgbClr>
                </a:solidFill>
                <a:effectLst/>
                <a:uLnTx/>
                <a:uFillTx/>
              </a:endParaRPr>
            </a:p>
          </p:txBody>
        </p:sp>
      </p:grpSp>
      <p:pic>
        <p:nvPicPr>
          <p:cNvPr id="5" name="Picture 2" descr="Free Vector | Group of young children cartoon character on white background">
            <a:extLst>
              <a:ext uri="{FF2B5EF4-FFF2-40B4-BE49-F238E27FC236}">
                <a16:creationId xmlns:a16="http://schemas.microsoft.com/office/drawing/2014/main" id="{38564956-4502-0498-F8D5-F0B5207BEE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4" b="90988" l="7668" r="93930">
                        <a14:foregroundMark x1="17252" y1="12791" x2="13738" y2="64535"/>
                        <a14:foregroundMark x1="13090" y1="68410" x2="12620" y2="71221"/>
                        <a14:foregroundMark x1="13738" y1="64535" x2="13474" y2="66113"/>
                        <a14:foregroundMark x1="11661" y1="88953" x2="11661" y2="88953"/>
                        <a14:foregroundMark x1="11342" y1="84012" x2="13578" y2="88953"/>
                        <a14:foregroundMark x1="18211" y1="81686" x2="20927" y2="87791"/>
                        <a14:foregroundMark x1="16613" y1="84593" x2="19649" y2="87500"/>
                        <a14:foregroundMark x1="21885" y1="85174" x2="21885" y2="85174"/>
                        <a14:foregroundMark x1="22364" y1="86919" x2="21565" y2="90407"/>
                        <a14:foregroundMark x1="30192" y1="9593" x2="38658" y2="54360"/>
                        <a14:foregroundMark x1="38658" y1="54360" x2="38339" y2="64244"/>
                        <a14:foregroundMark x1="40415" y1="49709" x2="41054" y2="51453"/>
                        <a14:foregroundMark x1="28754" y1="61047" x2="28754" y2="61047"/>
                        <a14:foregroundMark x1="27955" y1="85465" x2="27955" y2="85465"/>
                        <a14:foregroundMark x1="26997" y1="86337" x2="28594" y2="89244"/>
                        <a14:foregroundMark x1="36262" y1="81395" x2="38179" y2="86047"/>
                        <a14:foregroundMark x1="27636" y1="61337" x2="27636" y2="61337"/>
                        <a14:foregroundMark x1="27476" y1="62791" x2="27476" y2="62791"/>
                        <a14:foregroundMark x1="59105" y1="8430" x2="59105" y2="8430"/>
                        <a14:foregroundMark x1="58307" y1="85174" x2="58307" y2="85174"/>
                        <a14:foregroundMark x1="51597" y1="85756" x2="51597" y2="85756"/>
                        <a14:foregroundMark x1="51757" y1="82267" x2="51757" y2="82267"/>
                        <a14:foregroundMark x1="52875" y1="83430" x2="51597" y2="87500"/>
                        <a14:foregroundMark x1="91374" y1="25872" x2="91374" y2="25872"/>
                        <a14:foregroundMark x1="93930" y1="36628" x2="93930" y2="36628"/>
                        <a14:foregroundMark x1="84665" y1="72965" x2="84665" y2="72965"/>
                        <a14:foregroundMark x1="83067" y1="67442" x2="83067" y2="67442"/>
                        <a14:foregroundMark x1="83387" y1="67733" x2="84824" y2="73547"/>
                        <a14:foregroundMark x1="84665" y1="72093" x2="85304" y2="77907"/>
                        <a14:foregroundMark x1="85304" y1="71802" x2="85463" y2="77616"/>
                        <a14:foregroundMark x1="77476" y1="86628" x2="77476" y2="86628"/>
                        <a14:foregroundMark x1="79073" y1="81686" x2="79073" y2="81686"/>
                        <a14:foregroundMark x1="56550" y1="23547" x2="55911" y2="33721"/>
                        <a14:foregroundMark x1="42971" y1="52326" x2="42971" y2="52326"/>
                        <a14:foregroundMark x1="42652" y1="46221" x2="42971" y2="56395"/>
                        <a14:foregroundMark x1="10224" y1="89826" x2="8147" y2="86047"/>
                        <a14:foregroundMark x1="17412" y1="87791" x2="20128" y2="89535"/>
                        <a14:foregroundMark x1="10543" y1="90116" x2="12460" y2="90116"/>
                        <a14:foregroundMark x1="8466" y1="87209" x2="8946" y2="87791"/>
                        <a14:foregroundMark x1="24441" y1="82558" x2="26198" y2="90116"/>
                        <a14:foregroundMark x1="34185" y1="84302" x2="36741" y2="90116"/>
                        <a14:foregroundMark x1="38339" y1="91279" x2="33227" y2="82849"/>
                        <a14:foregroundMark x1="50799" y1="88081" x2="51237" y2="87904"/>
                        <a14:foregroundMark x1="50799" y1="88663" x2="48562" y2="86919"/>
                        <a14:foregroundMark x1="57668" y1="89244" x2="64217" y2="84593"/>
                        <a14:foregroundMark x1="56709" y1="89826" x2="57827" y2="89535"/>
                        <a14:foregroundMark x1="58786" y1="84302" x2="59744" y2="83140"/>
                        <a14:foregroundMark x1="59904" y1="89826" x2="60703" y2="88953"/>
                        <a14:foregroundMark x1="58786" y1="90407" x2="58786" y2="90407"/>
                        <a14:foregroundMark x1="61502" y1="89244" x2="64058" y2="85756"/>
                        <a14:foregroundMark x1="47764" y1="87500" x2="46965" y2="86337"/>
                        <a14:foregroundMark x1="7668" y1="86919" x2="9744" y2="89826"/>
                        <a14:foregroundMark x1="28914" y1="71221" x2="28914" y2="72093"/>
                        <a14:foregroundMark x1="31949" y1="63663" x2="30192" y2="79070"/>
                        <a14:foregroundMark x1="41054" y1="59884" x2="41054" y2="59884"/>
                        <a14:foregroundMark x1="16773" y1="5814" x2="15335" y2="6686"/>
                        <a14:foregroundMark x1="68051" y1="11047" x2="68051" y2="11047"/>
                        <a14:foregroundMark x1="82428" y1="66570" x2="82428" y2="66570"/>
                        <a14:foregroundMark x1="85463" y1="78779" x2="85463" y2="78779"/>
                        <a14:foregroundMark x1="79073" y1="79942" x2="78275" y2="90116"/>
                        <a14:foregroundMark x1="77796" y1="90988" x2="78115" y2="90116"/>
                        <a14:foregroundMark x1="78594" y1="88663" x2="78754" y2="86628"/>
                        <a14:foregroundMark x1="79073" y1="85756" x2="79073" y2="82849"/>
                        <a14:foregroundMark x1="57827" y1="84012" x2="57827" y2="84012"/>
                        <a14:foregroundMark x1="57668" y1="83721" x2="58147" y2="83140"/>
                        <a14:foregroundMark x1="50479" y1="82849" x2="51118" y2="81977"/>
                        <a14:backgroundMark x1="24920" y1="18023" x2="24920" y2="18023"/>
                        <a14:backgroundMark x1="69649" y1="20058" x2="69649" y2="20058"/>
                        <a14:backgroundMark x1="84505" y1="39244" x2="84505" y2="39244"/>
                        <a14:backgroundMark x1="78115" y1="41279" x2="78115" y2="41279"/>
                        <a14:backgroundMark x1="56390" y1="72674" x2="56390" y2="72674"/>
                        <a14:backgroundMark x1="56550" y1="75291" x2="56550" y2="75291"/>
                        <a14:backgroundMark x1="56709" y1="76163" x2="57029" y2="78779"/>
                        <a14:backgroundMark x1="72364" y1="72965" x2="72364" y2="72965"/>
                        <a14:backgroundMark x1="15495" y1="75000" x2="15495" y2="75000"/>
                        <a14:backgroundMark x1="15495" y1="75000" x2="15016" y2="77616"/>
                        <a14:backgroundMark x1="16454" y1="67442" x2="16134" y2="69767"/>
                        <a14:backgroundMark x1="50000" y1="90698" x2="55591" y2="94186"/>
                      </a14:backgroundRemoval>
                    </a14:imgEffect>
                  </a14:imgLayer>
                </a14:imgProps>
              </a:ext>
              <a:ext uri="{28A0092B-C50C-407E-A947-70E740481C1C}">
                <a14:useLocalDpi xmlns:a14="http://schemas.microsoft.com/office/drawing/2010/main" val="0"/>
              </a:ext>
            </a:extLst>
          </a:blip>
          <a:srcRect/>
          <a:stretch>
            <a:fillRect/>
          </a:stretch>
        </p:blipFill>
        <p:spPr bwMode="auto">
          <a:xfrm>
            <a:off x="3427024" y="3666259"/>
            <a:ext cx="596265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6175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FA5762BD-C5A3-FBD5-F659-1D3368F83120}"/>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0" y="-23977"/>
            <a:ext cx="12191980" cy="6856718"/>
          </a:xfrm>
          <a:prstGeom prst="rect">
            <a:avLst/>
          </a:prstGeom>
        </p:spPr>
      </p:pic>
      <p:sp>
        <p:nvSpPr>
          <p:cNvPr id="2" name="Rectangle: Rounded Corners 1">
            <a:extLst>
              <a:ext uri="{FF2B5EF4-FFF2-40B4-BE49-F238E27FC236}">
                <a16:creationId xmlns:a16="http://schemas.microsoft.com/office/drawing/2014/main" id="{256DB278-DE6B-2741-0F4F-1001514CC275}"/>
              </a:ext>
            </a:extLst>
          </p:cNvPr>
          <p:cNvSpPr/>
          <p:nvPr/>
        </p:nvSpPr>
        <p:spPr>
          <a:xfrm>
            <a:off x="257175" y="209549"/>
            <a:ext cx="11620500" cy="6353175"/>
          </a:xfrm>
          <a:prstGeom prst="roundRect">
            <a:avLst/>
          </a:prstGeom>
          <a:solidFill>
            <a:schemeClr val="bg1"/>
          </a:solidFill>
          <a:ln w="3810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srgbClr val="9900CC"/>
              </a:solidFill>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0489A998-1A6D-3AE1-468C-3CB45548978B}"/>
              </a:ext>
            </a:extLst>
          </p:cNvPr>
          <p:cNvSpPr txBox="1"/>
          <p:nvPr/>
        </p:nvSpPr>
        <p:spPr>
          <a:xfrm>
            <a:off x="1085850" y="247650"/>
            <a:ext cx="10163175" cy="1077218"/>
          </a:xfrm>
          <a:prstGeom prst="rect">
            <a:avLst/>
          </a:prstGeom>
          <a:noFill/>
        </p:spPr>
        <p:txBody>
          <a:bodyPr wrap="square" rtlCol="0">
            <a:spAutoFit/>
          </a:bodyPr>
          <a:lstStyle/>
          <a:p>
            <a:pPr marR="0" lvl="0" algn="just" defTabSz="914400" rtl="0" eaLnBrk="1" fontAlgn="auto" latinLnBrk="0" hangingPunct="1">
              <a:spcBef>
                <a:spcPts val="0"/>
              </a:spcBef>
              <a:spcAft>
                <a:spcPts val="0"/>
              </a:spcAft>
              <a:buClrTx/>
              <a:buSzTx/>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Quan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Times New Roman" panose="02020603050405020304" pitchFamily="18" charset="0"/>
              </a:rPr>
              <a:t>sát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tranh</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và</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nhận</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xét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nội</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dung, ý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nghĩa</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của</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hoạt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động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kết</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nối</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cộng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Calibri" panose="020F0502020204030204"/>
                <a:ea typeface="+mn-ea"/>
                <a:cs typeface="Times New Roman" panose="02020603050405020304" pitchFamily="18" charset="0"/>
              </a:rPr>
              <a:t>đồng</a:t>
            </a:r>
            <a:r>
              <a:rPr kumimoji="0" lang="en-US" sz="3200" b="1" i="0" u="none" strike="noStrike" kern="1200" cap="none" spc="0" normalizeH="0" noProof="0" dirty="0">
                <a:ln>
                  <a:noFill/>
                </a:ln>
                <a:solidFill>
                  <a:srgbClr val="002060"/>
                </a:solidFill>
                <a:effectLst/>
                <a:uLnTx/>
                <a:uFillTx/>
                <a:latin typeface="Calibri" panose="020F0502020204030204"/>
                <a:ea typeface="+mn-ea"/>
                <a:cs typeface="Times New Roman" panose="02020603050405020304" pitchFamily="18" charset="0"/>
              </a:rPr>
              <a:t>.</a:t>
            </a:r>
            <a:endPar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A7B48E70-1C80-4A8D-AC07-7DC1E42E6E55}"/>
              </a:ext>
            </a:extLst>
          </p:cNvPr>
          <p:cNvPicPr>
            <a:picLocks noChangeAspect="1"/>
          </p:cNvPicPr>
          <p:nvPr/>
        </p:nvPicPr>
        <p:blipFill>
          <a:blip r:embed="rId3"/>
          <a:stretch>
            <a:fillRect/>
          </a:stretch>
        </p:blipFill>
        <p:spPr>
          <a:xfrm>
            <a:off x="1447800" y="1447799"/>
            <a:ext cx="9130920" cy="3571875"/>
          </a:xfrm>
          <a:prstGeom prst="rect">
            <a:avLst/>
          </a:prstGeom>
        </p:spPr>
      </p:pic>
      <p:sp>
        <p:nvSpPr>
          <p:cNvPr id="8" name="Rectangle: Rounded Corners 4">
            <a:extLst>
              <a:ext uri="{FF2B5EF4-FFF2-40B4-BE49-F238E27FC236}">
                <a16:creationId xmlns:a16="http://schemas.microsoft.com/office/drawing/2014/main" id="{67F4E13C-7765-4001-7C36-65C03516408F}"/>
              </a:ext>
            </a:extLst>
          </p:cNvPr>
          <p:cNvSpPr/>
          <p:nvPr/>
        </p:nvSpPr>
        <p:spPr>
          <a:xfrm>
            <a:off x="1238250" y="5042236"/>
            <a:ext cx="4438650" cy="1406189"/>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err="1">
                <a:solidFill>
                  <a:srgbClr val="002060"/>
                </a:solidFill>
                <a:latin typeface="Calibri" panose="020F0502020204030204"/>
              </a:rPr>
              <a:t>Các</a:t>
            </a:r>
            <a:r>
              <a:rPr lang="vi-VN" sz="2800" dirty="0">
                <a:solidFill>
                  <a:srgbClr val="002060"/>
                </a:solidFill>
                <a:latin typeface="Calibri" panose="020F0502020204030204"/>
              </a:rPr>
              <a:t> bạn và mọi người đang tham gia vệ sinh môi trường, trường lớp; </a:t>
            </a:r>
            <a:endParaRPr kumimoji="0" lang="en-US" sz="2800" b="0" i="0" u="none" strike="noStrike" kern="1200" cap="none" spc="0" normalizeH="0" baseline="0" noProof="0" dirty="0">
              <a:ln>
                <a:noFill/>
              </a:ln>
              <a:solidFill>
                <a:srgbClr val="002060"/>
              </a:solidFill>
              <a:effectLst/>
              <a:uLnTx/>
              <a:uFillTx/>
              <a:latin typeface="Calibri" panose="020F0502020204030204"/>
            </a:endParaRPr>
          </a:p>
        </p:txBody>
      </p:sp>
      <p:sp>
        <p:nvSpPr>
          <p:cNvPr id="9" name="Rectangle: Rounded Corners 4">
            <a:extLst>
              <a:ext uri="{FF2B5EF4-FFF2-40B4-BE49-F238E27FC236}">
                <a16:creationId xmlns:a16="http://schemas.microsoft.com/office/drawing/2014/main" id="{81FBDDBB-E4EB-E8C0-B7A5-88DCFC54E656}"/>
              </a:ext>
            </a:extLst>
          </p:cNvPr>
          <p:cNvSpPr/>
          <p:nvPr/>
        </p:nvSpPr>
        <p:spPr>
          <a:xfrm>
            <a:off x="6629400" y="5051761"/>
            <a:ext cx="3733800" cy="1406189"/>
          </a:xfrm>
          <a:custGeom>
            <a:avLst/>
            <a:gdLst>
              <a:gd name="connsiteX0" fmla="*/ 0 w 3335274"/>
              <a:gd name="connsiteY0" fmla="*/ 317147 h 1902845"/>
              <a:gd name="connsiteX1" fmla="*/ 317147 w 3335274"/>
              <a:gd name="connsiteY1" fmla="*/ 0 h 1902845"/>
              <a:gd name="connsiteX2" fmla="*/ 3018127 w 3335274"/>
              <a:gd name="connsiteY2" fmla="*/ 0 h 1902845"/>
              <a:gd name="connsiteX3" fmla="*/ 3335274 w 3335274"/>
              <a:gd name="connsiteY3" fmla="*/ 317147 h 1902845"/>
              <a:gd name="connsiteX4" fmla="*/ 3335274 w 3335274"/>
              <a:gd name="connsiteY4" fmla="*/ 1585698 h 1902845"/>
              <a:gd name="connsiteX5" fmla="*/ 3018127 w 3335274"/>
              <a:gd name="connsiteY5" fmla="*/ 1902845 h 1902845"/>
              <a:gd name="connsiteX6" fmla="*/ 317147 w 3335274"/>
              <a:gd name="connsiteY6" fmla="*/ 1902845 h 1902845"/>
              <a:gd name="connsiteX7" fmla="*/ 0 w 3335274"/>
              <a:gd name="connsiteY7" fmla="*/ 1585698 h 1902845"/>
              <a:gd name="connsiteX8" fmla="*/ 0 w 3335274"/>
              <a:gd name="connsiteY8" fmla="*/ 317147 h 190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5274" h="1902845" fill="none" extrusionOk="0">
                <a:moveTo>
                  <a:pt x="0" y="317147"/>
                </a:moveTo>
                <a:cubicBezTo>
                  <a:pt x="-7598" y="142464"/>
                  <a:pt x="140088" y="10809"/>
                  <a:pt x="317147" y="0"/>
                </a:cubicBezTo>
                <a:cubicBezTo>
                  <a:pt x="945847" y="77600"/>
                  <a:pt x="2673145" y="-27269"/>
                  <a:pt x="3018127" y="0"/>
                </a:cubicBezTo>
                <a:cubicBezTo>
                  <a:pt x="3206013" y="-16794"/>
                  <a:pt x="3345675" y="145054"/>
                  <a:pt x="3335274" y="317147"/>
                </a:cubicBezTo>
                <a:cubicBezTo>
                  <a:pt x="3383962" y="821106"/>
                  <a:pt x="3448618" y="1411945"/>
                  <a:pt x="3335274" y="1585698"/>
                </a:cubicBezTo>
                <a:cubicBezTo>
                  <a:pt x="3324475" y="1756629"/>
                  <a:pt x="3172774" y="1911890"/>
                  <a:pt x="3018127" y="1902845"/>
                </a:cubicBezTo>
                <a:cubicBezTo>
                  <a:pt x="2201797" y="1952022"/>
                  <a:pt x="1303201" y="1780143"/>
                  <a:pt x="317147" y="1902845"/>
                </a:cubicBezTo>
                <a:cubicBezTo>
                  <a:pt x="139504" y="1921952"/>
                  <a:pt x="-26179" y="1783394"/>
                  <a:pt x="0" y="1585698"/>
                </a:cubicBezTo>
                <a:cubicBezTo>
                  <a:pt x="-50923" y="1190139"/>
                  <a:pt x="-99404" y="574158"/>
                  <a:pt x="0" y="317147"/>
                </a:cubicBezTo>
                <a:close/>
              </a:path>
              <a:path w="3335274" h="1902845" stroke="0" extrusionOk="0">
                <a:moveTo>
                  <a:pt x="0" y="317147"/>
                </a:moveTo>
                <a:cubicBezTo>
                  <a:pt x="5458" y="141368"/>
                  <a:pt x="144647" y="-177"/>
                  <a:pt x="317147" y="0"/>
                </a:cubicBezTo>
                <a:cubicBezTo>
                  <a:pt x="634691" y="-129276"/>
                  <a:pt x="2537524" y="-77778"/>
                  <a:pt x="3018127" y="0"/>
                </a:cubicBezTo>
                <a:cubicBezTo>
                  <a:pt x="3184581" y="-27737"/>
                  <a:pt x="3331129" y="165892"/>
                  <a:pt x="3335274" y="317147"/>
                </a:cubicBezTo>
                <a:cubicBezTo>
                  <a:pt x="3257649" y="525026"/>
                  <a:pt x="3443657" y="1361525"/>
                  <a:pt x="3335274" y="1585698"/>
                </a:cubicBezTo>
                <a:cubicBezTo>
                  <a:pt x="3341407" y="1773788"/>
                  <a:pt x="3173570" y="1909544"/>
                  <a:pt x="3018127" y="1902845"/>
                </a:cubicBezTo>
                <a:cubicBezTo>
                  <a:pt x="1825515" y="1947065"/>
                  <a:pt x="1649227" y="1873463"/>
                  <a:pt x="317147" y="1902845"/>
                </a:cubicBezTo>
                <a:cubicBezTo>
                  <a:pt x="138353" y="1888864"/>
                  <a:pt x="-31009" y="1753686"/>
                  <a:pt x="0" y="1585698"/>
                </a:cubicBezTo>
                <a:cubicBezTo>
                  <a:pt x="-41283" y="1140928"/>
                  <a:pt x="-20860" y="752221"/>
                  <a:pt x="0" y="317147"/>
                </a:cubicBezTo>
                <a:close/>
              </a:path>
            </a:pathLst>
          </a:custGeom>
          <a:solidFill>
            <a:schemeClr val="accent2">
              <a:lumMod val="20000"/>
              <a:lumOff val="80000"/>
            </a:schemeClr>
          </a:solidFill>
          <a:ln w="76200">
            <a:solidFill>
              <a:srgbClr val="00206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dirty="0">
                <a:solidFill>
                  <a:srgbClr val="002060"/>
                </a:solidFill>
                <a:latin typeface="Calibri" panose="020F0502020204030204"/>
              </a:rPr>
              <a:t>M</a:t>
            </a:r>
            <a:r>
              <a:rPr lang="vi-VN" sz="3200" dirty="0">
                <a:solidFill>
                  <a:srgbClr val="002060"/>
                </a:solidFill>
                <a:latin typeface="Calibri" panose="020F0502020204030204"/>
              </a:rPr>
              <a:t>ọi người đang tham gia lễ hội</a:t>
            </a:r>
            <a:endParaRPr kumimoji="0" lang="en-US" sz="3200" b="0"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18664151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846</Words>
  <Application>Microsoft Office PowerPoint</Application>
  <PresentationFormat>Widescreen</PresentationFormat>
  <Paragraphs>77</Paragraphs>
  <Slides>36</Slides>
  <Notes>8</Notes>
  <HiddenSlides>0</HiddenSlides>
  <MMClips>1</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36</vt:i4>
      </vt:variant>
    </vt:vector>
  </HeadingPairs>
  <TitlesOfParts>
    <vt:vector size="54" baseType="lpstr">
      <vt:lpstr>等线</vt:lpstr>
      <vt:lpstr>字魂107号-萌趣欢乐体</vt:lpstr>
      <vt:lpstr>字魂59号-创粗黑</vt:lpstr>
      <vt:lpstr>#9Slide05 Phobia</vt:lpstr>
      <vt:lpstr>Arial</vt:lpstr>
      <vt:lpstr>Calibri</vt:lpstr>
      <vt:lpstr>Calibri Light</vt:lpstr>
      <vt:lpstr>Cambria</vt:lpstr>
      <vt:lpstr>Fredoka One</vt:lpstr>
      <vt:lpstr>Times New Roman</vt:lpstr>
      <vt:lpstr>Chủ đề Office</vt:lpstr>
      <vt:lpstr>1_Chủ đề Office</vt:lpstr>
      <vt:lpstr>1_Office 主题​​</vt:lpstr>
      <vt:lpstr>1_Office Theme</vt:lpstr>
      <vt:lpstr>第一PPT，www.1ppt.com</vt:lpstr>
      <vt:lpstr>7_Office Theme</vt:lpstr>
      <vt:lpstr>6_Office Theme</vt:lpstr>
      <vt:lpstr>Grammar Subject for Pre-K: Adjectives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28</cp:revision>
  <dcterms:created xsi:type="dcterms:W3CDTF">2023-11-08T08:22:15Z</dcterms:created>
  <dcterms:modified xsi:type="dcterms:W3CDTF">2023-11-08T10:34:31Z</dcterms:modified>
</cp:coreProperties>
</file>