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7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>
        <p:scale>
          <a:sx n="60" d="100"/>
          <a:sy n="60" d="100"/>
        </p:scale>
        <p:origin x="908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BA3640-18AE-CCEF-A8D6-454BDF760A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655D37-C54D-D4EF-CFB8-9334124BC6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570</Words>
  <Application>Microsoft Office PowerPoint</Application>
  <PresentationFormat>Widescreen</PresentationFormat>
  <Paragraphs>119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UVN Bo Quen</vt:lpstr>
      <vt:lpstr>字魂64号-萌趣软糖体</vt:lpstr>
      <vt:lpstr>Arial</vt:lpstr>
      <vt:lpstr>Calibri</vt:lpstr>
      <vt:lpstr>Calibri Light</vt:lpstr>
      <vt:lpstr>Cambria</vt:lpstr>
      <vt:lpstr>SVN-Berkshire Swash</vt:lpstr>
      <vt:lpstr>Times New Roman</vt:lpstr>
      <vt:lpstr>UTM Futura Extra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2023-07-09T02:40:32Z</dcterms:created>
  <dcterms:modified xsi:type="dcterms:W3CDTF">2023-09-21T00:45:30Z</dcterms:modified>
</cp:coreProperties>
</file>