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 id="2147483759" r:id="rId8"/>
    <p:sldMasterId id="2147483781" r:id="rId9"/>
  </p:sldMasterIdLst>
  <p:notesMasterIdLst>
    <p:notesMasterId r:id="rId48"/>
  </p:notesMasterIdLst>
  <p:sldIdLst>
    <p:sldId id="275" r:id="rId10"/>
    <p:sldId id="285" r:id="rId11"/>
    <p:sldId id="370" r:id="rId12"/>
    <p:sldId id="363" r:id="rId13"/>
    <p:sldId id="522" r:id="rId14"/>
    <p:sldId id="259" r:id="rId15"/>
    <p:sldId id="2007577103" r:id="rId16"/>
    <p:sldId id="2007577115" r:id="rId17"/>
    <p:sldId id="2007577116" r:id="rId18"/>
    <p:sldId id="2007577117" r:id="rId19"/>
    <p:sldId id="2007577118" r:id="rId20"/>
    <p:sldId id="2007577119" r:id="rId21"/>
    <p:sldId id="2007577112" r:id="rId22"/>
    <p:sldId id="2007577101" r:id="rId23"/>
    <p:sldId id="396" r:id="rId24"/>
    <p:sldId id="398" r:id="rId25"/>
    <p:sldId id="302" r:id="rId26"/>
    <p:sldId id="345" r:id="rId27"/>
    <p:sldId id="308" r:id="rId28"/>
    <p:sldId id="346" r:id="rId29"/>
    <p:sldId id="347" r:id="rId30"/>
    <p:sldId id="2007577113" r:id="rId31"/>
    <p:sldId id="2007577114" r:id="rId32"/>
    <p:sldId id="2007577120" r:id="rId33"/>
    <p:sldId id="348" r:id="rId34"/>
    <p:sldId id="2007577111" r:id="rId35"/>
    <p:sldId id="2007577110" r:id="rId36"/>
    <p:sldId id="2007577121" r:id="rId37"/>
    <p:sldId id="2007577122" r:id="rId38"/>
    <p:sldId id="2007577123" r:id="rId39"/>
    <p:sldId id="310" r:id="rId40"/>
    <p:sldId id="2007577108" r:id="rId41"/>
    <p:sldId id="335" r:id="rId42"/>
    <p:sldId id="2007577124" r:id="rId43"/>
    <p:sldId id="2007577125" r:id="rId44"/>
    <p:sldId id="2007577126" r:id="rId45"/>
    <p:sldId id="282"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240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54632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2025/3/12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3/12/2025</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2025/3/12</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3/12/2025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5446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1413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75449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2674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349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7598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13756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7808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4055088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388007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9636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12706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78052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84202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140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43155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437434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680960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4034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44821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596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65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4383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77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4915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682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67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03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846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093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315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7.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xmlns="" id="{F85C00EC-43B5-CA08-0221-BFD7A8B6C0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xmlns="" id="{A85A79D5-DC3C-568F-A515-30E63AD83C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51AF8875-DD68-1787-26DB-1EFA4D2C9F4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05117" y="143182"/>
            <a:ext cx="1370985" cy="1370985"/>
          </a:xfrm>
          <a:prstGeom prst="rect">
            <a:avLst/>
          </a:prstGeom>
        </p:spPr>
      </p:pic>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3/12/2025</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4C2192AC-C93A-C255-0F74-EF0ECB4495A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xmlns="" id="{1B6A406F-0B23-5F3D-B2C6-0C33677239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420089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54118179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emf"/><Relationship Id="rId1" Type="http://schemas.openxmlformats.org/officeDocument/2006/relationships/slideLayout" Target="../slideLayouts/slideLayout47.xml"/><Relationship Id="rId6" Type="http://schemas.openxmlformats.org/officeDocument/2006/relationships/image" Target="../media/image51.jpeg"/><Relationship Id="rId5" Type="http://schemas.openxmlformats.org/officeDocument/2006/relationships/image" Target="../media/image5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jpeg"/><Relationship Id="rId2" Type="http://schemas.openxmlformats.org/officeDocument/2006/relationships/image" Target="../media/image48.emf"/><Relationship Id="rId1" Type="http://schemas.openxmlformats.org/officeDocument/2006/relationships/slideLayout" Target="../slideLayouts/slideLayout4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8.xml"/><Relationship Id="rId5" Type="http://schemas.microsoft.com/office/2007/relationships/hdphoto" Target="../media/hdphoto3.wdp"/><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slideLayout" Target="../slideLayouts/slideLayout64.xml"/><Relationship Id="rId21" Type="http://schemas.openxmlformats.org/officeDocument/2006/relationships/image" Target="../media/image71.png"/><Relationship Id="rId7" Type="http://schemas.openxmlformats.org/officeDocument/2006/relationships/image" Target="../media/image64.png"/><Relationship Id="rId12" Type="http://schemas.openxmlformats.org/officeDocument/2006/relationships/image" Target="../media/image67.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69.png"/><Relationship Id="rId20" Type="http://schemas.openxmlformats.org/officeDocument/2006/relationships/slide" Target="slide24.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slide" Target="slide20.xml"/><Relationship Id="rId5" Type="http://schemas.openxmlformats.org/officeDocument/2006/relationships/image" Target="../media/image63.png"/><Relationship Id="rId15" Type="http://schemas.openxmlformats.org/officeDocument/2006/relationships/slide" Target="slide25.xml"/><Relationship Id="rId10" Type="http://schemas.openxmlformats.org/officeDocument/2006/relationships/image" Target="../media/image66.png"/><Relationship Id="rId19" Type="http://schemas.openxmlformats.org/officeDocument/2006/relationships/image" Target="../media/image70.png"/><Relationship Id="rId4" Type="http://schemas.openxmlformats.org/officeDocument/2006/relationships/notesSlide" Target="../notesSlides/notesSlide13.xml"/><Relationship Id="rId9" Type="http://schemas.openxmlformats.org/officeDocument/2006/relationships/slide" Target="slide21.xml"/><Relationship Id="rId14" Type="http://schemas.openxmlformats.org/officeDocument/2006/relationships/image" Target="../media/image68.png"/><Relationship Id="rId22"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2.emf"/><Relationship Id="rId1" Type="http://schemas.openxmlformats.org/officeDocument/2006/relationships/slideLayout" Target="../slideLayouts/slideLayout64.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3.emf"/><Relationship Id="rId1" Type="http://schemas.openxmlformats.org/officeDocument/2006/relationships/slideLayout" Target="../slideLayouts/slideLayout64.xml"/><Relationship Id="rId5" Type="http://schemas.microsoft.com/office/2007/relationships/hdphoto" Target="../media/hdphoto7.wdp"/><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64.xml"/><Relationship Id="rId5" Type="http://schemas.microsoft.com/office/2007/relationships/hdphoto" Target="../media/hdphoto6.wdp"/><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5.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79.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79.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79.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6.wmf"/><Relationship Id="rId5" Type="http://schemas.openxmlformats.org/officeDocument/2006/relationships/image" Target="../media/image85.png"/><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7.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xmlns=""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xmlns=""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xmlns=""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xmlns=""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xmlns=""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xmlns=""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xmlns=""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xmlns=""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xmlns=""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xmlns=""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xmlns=""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xmlns=""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xmlns=""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xmlns=""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xmlns=""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xmlns=""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xmlns=""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xmlns=""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xmlns=""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xmlns=""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xmlns=""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xmlns=""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xmlns=""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xmlns=""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xmlns=""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xmlns=""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xmlns=""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xmlns=""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xmlns=""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xmlns=""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xmlns=""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xmlns=""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xmlns=""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xmlns=""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xmlns=""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xmlns=""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xmlns=""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xmlns=""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xmlns=""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xmlns=""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xmlns=""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xmlns=""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xmlns=""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xmlns=""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xmlns=""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xmlns=""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xmlns=""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xmlns=""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xmlns=""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xmlns=""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xmlns=""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xmlns=""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xmlns=""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xmlns=""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xmlns=""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xmlns=""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xmlns=""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xmlns=""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xmlns=""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xmlns=""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xmlns=""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xmlns="" id="{A01EB031-A74A-C5BF-1B62-1F07D4750798}"/>
              </a:ext>
            </a:extLst>
          </p:cNvPr>
          <p:cNvSpPr/>
          <p:nvPr/>
        </p:nvSpPr>
        <p:spPr>
          <a:xfrm>
            <a:off x="2858626" y="2266949"/>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xmlns=""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xmlns=""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xmlns=""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xmlns=""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xmlns="" id="{B51116FF-519A-5CBF-790A-2E98D98552CB}"/>
                  </a:ext>
                </a:extLst>
              </p:cNvPr>
              <p:cNvSpPr/>
              <p:nvPr/>
            </p:nvSpPr>
            <p:spPr>
              <a:xfrm>
                <a:off x="2770094" y="1251075"/>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xmlns=""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xmlns=""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xmlns=""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xmlns=""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xmlns=""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xmlns=""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xmlns=""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xmlns=""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xmlns=""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xmlns=""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xmlns=""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xmlns=""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xmlns=""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xmlns=""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xmlns=""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xmlns=""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xmlns=""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xmlns=""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xmlns="" id="{345DD5CB-A04A-0A02-797E-3E3188CD63A4}"/>
              </a:ext>
            </a:extLst>
          </p:cNvPr>
          <p:cNvSpPr/>
          <p:nvPr/>
        </p:nvSpPr>
        <p:spPr>
          <a:xfrm>
            <a:off x="1009650" y="2911930"/>
            <a:ext cx="8924925" cy="282212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xmlns=""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xmlns=""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xmlns=""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xmlns=""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xmlns=""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xmlns=""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xmlns=""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xmlns=""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xmlns=""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xmlns=""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xmlns=""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xmlns=""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xmlns=""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xmlns=""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xmlns=""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xmlns=""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xmlns=""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xmlns=""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xmlns=""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xmlns="" id="{10CC5FCF-F545-9BEB-4968-70B001F849E8}"/>
              </a:ext>
            </a:extLst>
          </p:cNvPr>
          <p:cNvSpPr/>
          <p:nvPr/>
        </p:nvSpPr>
        <p:spPr>
          <a:xfrm>
            <a:off x="762001" y="2788105"/>
            <a:ext cx="9391650" cy="322217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xmlns=""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xmlns="" id="{5792E34C-D54F-E834-C769-B6BE9B8B226E}"/>
                  </a:ext>
                </a:extLst>
              </p:cNvPr>
              <p:cNvSpPr/>
              <p:nvPr/>
            </p:nvSpPr>
            <p:spPr>
              <a:xfrm>
                <a:off x="2770094" y="1251073"/>
                <a:ext cx="6858000" cy="3797300"/>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xmlns=""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xmlns=""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xmlns=""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xmlns=""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xmlns=""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xmlns=""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xmlns=""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xmlns=""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xmlns=""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xmlns=""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xmlns=""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xmlns=""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xmlns=""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xmlns=""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xmlns=""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xmlns=""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xmlns=""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xmlns=""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xmlns=""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xmlns=""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xmlns=""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xmlns=""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xmlns=""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xmlns=""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xmlns=""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xmlns=""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xmlns=""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xmlns=""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xmlns=""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xmlns=""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xmlns=""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xmlns=""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xmlns=""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xmlns=""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xmlns=""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xmlns=""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xmlns=""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xmlns=""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xmlns=""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xmlns=""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xmlns=""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xmlns="" id="{A28A64B3-FE9C-4FF1-62AC-E7267729180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xmlns=""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xmlns=""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xmlns=""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xmlns=""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xmlns=""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xmlns=""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xmlns=""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xmlns=""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xmlns=""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xmlns=""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xmlns=""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xmlns=""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xmlns=""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AB4F403-BEF6-48A4-9F1A-30B2D8B7D3F6}"/>
              </a:ext>
            </a:extLst>
          </p:cNvPr>
          <p:cNvPicPr>
            <a:picLocks noChangeAspect="1"/>
          </p:cNvPicPr>
          <p:nvPr/>
        </p:nvPicPr>
        <p:blipFill rotWithShape="1">
          <a:blip r:embed="rId4"/>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xmlns="" id="{541EA7A0-CE4A-882A-F5E0-C19C336489E7}"/>
              </a:ext>
            </a:extLst>
          </p:cNvPr>
          <p:cNvPicPr>
            <a:picLocks noChangeAspect="1"/>
          </p:cNvPicPr>
          <p:nvPr/>
        </p:nvPicPr>
        <p:blipFill>
          <a:blip r:embed="rId5"/>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spid="1026" name="TextBox1" r:id="rId2" imgW="4254480" imgH="1251000"/>
        </mc:Choice>
        <mc:Fallback>
          <p:control name="TextBox1" r:id="rId2" imgW="4254480" imgH="12510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757613" y="1863725"/>
                  <a:ext cx="4256087" cy="1252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xmlns=""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xmlns=""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xmlns=""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xmlns=""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xmlns=""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xmlns=""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xmlns=""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xmlns=""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xmlns=""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xmlns=""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xmlns=""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xmlns=""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xmlns=""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xmlns=""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230472-5481-CACC-D1BD-625FE429276C}"/>
              </a:ext>
            </a:extLst>
          </p:cNvPr>
          <p:cNvPicPr>
            <a:picLocks noChangeAspect="1"/>
          </p:cNvPicPr>
          <p:nvPr/>
        </p:nvPicPr>
        <p:blipFill>
          <a:blip r:embed="rId3"/>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xmlns=""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4650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xmlns=""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xmlns=""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xmlns=""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xmlns=""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xmlns=""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xmlns=""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xmlns=""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xmlns=""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xmlns=""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xmlns=""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xmlns=""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xmlns=""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xmlns=""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xmlns=""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xmlns=""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xmlns=""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xmlns=""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xmlns=""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1193</Words>
  <Application>Microsoft Office PowerPoint</Application>
  <PresentationFormat>Custom</PresentationFormat>
  <Paragraphs>192</Paragraphs>
  <Slides>38</Slides>
  <Notes>24</Notes>
  <HiddenSlides>0</HiddenSlides>
  <MMClips>2</MMClips>
  <ScaleCrop>false</ScaleCrop>
  <HeadingPairs>
    <vt:vector size="4" baseType="variant">
      <vt:variant>
        <vt:lpstr>Theme</vt:lpstr>
      </vt:variant>
      <vt:variant>
        <vt:i4>9</vt:i4>
      </vt:variant>
      <vt:variant>
        <vt:lpstr>Slide Titles</vt:lpstr>
      </vt:variant>
      <vt:variant>
        <vt:i4>38</vt:i4>
      </vt:variant>
    </vt:vector>
  </HeadingPairs>
  <TitlesOfParts>
    <vt:vector size="47" baseType="lpstr">
      <vt:lpstr>1_包图主题2</vt:lpstr>
      <vt:lpstr>Office 主题​​</vt:lpstr>
      <vt:lpstr>Office 主题</vt:lpstr>
      <vt:lpstr>3_Office 主题</vt:lpstr>
      <vt:lpstr>1_Office Theme</vt:lpstr>
      <vt:lpstr>1_Office 主题​​</vt:lpstr>
      <vt:lpstr>2_Office Theme</vt:lpstr>
      <vt:lpstr>1_Weltkindertag! by Slidego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54</cp:revision>
  <dcterms:created xsi:type="dcterms:W3CDTF">2023-12-09T10:48:03Z</dcterms:created>
  <dcterms:modified xsi:type="dcterms:W3CDTF">2025-03-12T03:31:50Z</dcterms:modified>
</cp:coreProperties>
</file>